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14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4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3434" y="1431758"/>
            <a:ext cx="8915399" cy="2262781"/>
          </a:xfrm>
        </p:spPr>
        <p:txBody>
          <a:bodyPr/>
          <a:lstStyle/>
          <a:p>
            <a:r>
              <a:rPr lang="es-CO" dirty="0" smtClean="0"/>
              <a:t>OFERTA INSTITUCIONAL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3434" y="4777379"/>
            <a:ext cx="8915399" cy="112628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Unidad para la atención y reparación integral de victimas.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5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370" y="130814"/>
            <a:ext cx="3492981" cy="723427"/>
          </a:xfrm>
        </p:spPr>
        <p:txBody>
          <a:bodyPr/>
          <a:lstStyle/>
          <a:p>
            <a:r>
              <a:rPr lang="es-CO" dirty="0" smtClean="0"/>
              <a:t>PROYECCIÓN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4415" y="1900224"/>
            <a:ext cx="5186069" cy="3826807"/>
          </a:xfrm>
        </p:spPr>
        <p:txBody>
          <a:bodyPr>
            <a:noAutofit/>
          </a:bodyPr>
          <a:lstStyle/>
          <a:p>
            <a:r>
              <a:rPr lang="es-CO" sz="2400" dirty="0" smtClean="0"/>
              <a:t>Formar un sistema de información general que involucre esta aplicación, la solución desarrollada para la comunicación por mensajes de texto y la aplicación desarrollada en el reto SÚMATE y lograr de esta forma una solución integral para todas las victimas del país.</a:t>
            </a:r>
            <a:endParaRPr lang="es-CO" sz="2400" dirty="0"/>
          </a:p>
        </p:txBody>
      </p:sp>
      <p:pic>
        <p:nvPicPr>
          <p:cNvPr id="1026" name="Picture 2" descr="http://www.exitoip.com/sitioweb/images/smsadul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73" y="2231475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9946" y="371447"/>
            <a:ext cx="8911687" cy="723427"/>
          </a:xfrm>
        </p:spPr>
        <p:txBody>
          <a:bodyPr/>
          <a:lstStyle/>
          <a:p>
            <a:r>
              <a:rPr lang="es-CO" dirty="0" smtClean="0"/>
              <a:t>SERVICIOS MÓVILES - APP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5699" y="2358191"/>
            <a:ext cx="5029200" cy="501716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Menú principal con acceso a los diferentes niveles de navegación de la aplicación.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47" y="1034716"/>
            <a:ext cx="3175417" cy="529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0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Consultar Programas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2680" y="1696454"/>
            <a:ext cx="4202774" cy="1395661"/>
          </a:xfrm>
        </p:spPr>
        <p:txBody>
          <a:bodyPr>
            <a:noAutofit/>
          </a:bodyPr>
          <a:lstStyle/>
          <a:p>
            <a:r>
              <a:rPr lang="es-CO" sz="2000" dirty="0" smtClean="0"/>
              <a:t>Los programas consultadas se pueden filtrar según el tipo de acción que requiera el usuario y el estado de los programas que desea consultar.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76" y="1266660"/>
            <a:ext cx="2697879" cy="4496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802" y="1266660"/>
            <a:ext cx="2697879" cy="4496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Consultar Programas – Redes sociales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2386" y="1672390"/>
            <a:ext cx="4202774" cy="2057398"/>
          </a:xfrm>
        </p:spPr>
        <p:txBody>
          <a:bodyPr>
            <a:noAutofit/>
          </a:bodyPr>
          <a:lstStyle/>
          <a:p>
            <a:r>
              <a:rPr lang="es-CO" sz="2000" dirty="0" smtClean="0"/>
              <a:t>La aplicación permite compartir un programa de interés en las redes sociales más usadas como lo son Facebook y </a:t>
            </a:r>
            <a:r>
              <a:rPr lang="es-CO" sz="2000" dirty="0" err="1" smtClean="0"/>
              <a:t>Twitter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05" y="950494"/>
            <a:ext cx="3335153" cy="5558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Listado de entidades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94" y="1479119"/>
            <a:ext cx="2924133" cy="4873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79" y="1479120"/>
            <a:ext cx="2927684" cy="487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7347801" y="1479119"/>
            <a:ext cx="4202774" cy="2057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smtClean="0"/>
              <a:t>Listar las entidades registradas en el sistema para conocer sus programas y su información principal (Horario de atención, descripción general y enlace a sitio web).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805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¿Soy víctima? – ABC de la ley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8015" y="1479119"/>
            <a:ext cx="4202774" cy="2057398"/>
          </a:xfrm>
        </p:spPr>
        <p:txBody>
          <a:bodyPr>
            <a:noAutofit/>
          </a:bodyPr>
          <a:lstStyle/>
          <a:p>
            <a:r>
              <a:rPr lang="es-CO" sz="2000" dirty="0" smtClean="0"/>
              <a:t>Este módulo brindará información de primera mano para guiar al usuario en el proceso de declaración de víctima, por medio de un paso a paso.</a:t>
            </a:r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3" y="1334739"/>
            <a:ext cx="2916111" cy="486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9" y="1334739"/>
            <a:ext cx="2916111" cy="486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Puntos de atención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9878" y="1551309"/>
            <a:ext cx="4331827" cy="2551460"/>
          </a:xfrm>
        </p:spPr>
        <p:txBody>
          <a:bodyPr>
            <a:noAutofit/>
          </a:bodyPr>
          <a:lstStyle/>
          <a:p>
            <a:r>
              <a:rPr lang="es-CO" sz="2000" dirty="0" smtClean="0"/>
              <a:t>Con el uso de este módulo el usuario podrá ubicar geográficamente según el departamento y la ciudad donde se encuentre los puntos de atención de la Unidad de atención a victimas.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34" y="1010652"/>
            <a:ext cx="3075272" cy="512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396" y="1021919"/>
            <a:ext cx="3068512" cy="5114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4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Noticias y Eventos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4415" y="1900225"/>
            <a:ext cx="5210133" cy="3453828"/>
          </a:xfrm>
        </p:spPr>
        <p:txBody>
          <a:bodyPr>
            <a:noAutofit/>
          </a:bodyPr>
          <a:lstStyle/>
          <a:p>
            <a:r>
              <a:rPr lang="es-CO" sz="2400" dirty="0" smtClean="0"/>
              <a:t>Un listado con los últimos acontecimientos que son de interés para los usuarios que usen la aplicación.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1" y="601579"/>
            <a:ext cx="3465095" cy="577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1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Acerca de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4415" y="1900225"/>
            <a:ext cx="5210133" cy="3453828"/>
          </a:xfrm>
        </p:spPr>
        <p:txBody>
          <a:bodyPr>
            <a:noAutofit/>
          </a:bodyPr>
          <a:lstStyle/>
          <a:p>
            <a:r>
              <a:rPr lang="es-CO" sz="2400" dirty="0" smtClean="0"/>
              <a:t>Una sección con la información general de la aplicación, la entidad encargada, las organizaciones de apoyo entre otros.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9" y="468465"/>
            <a:ext cx="3616693" cy="602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274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OFERTA INSTITUCIONAL</vt:lpstr>
      <vt:lpstr>SERVICIOS MÓVILES - APP</vt:lpstr>
      <vt:lpstr>Consultar Programas</vt:lpstr>
      <vt:lpstr>Consultar Programas – Redes sociales</vt:lpstr>
      <vt:lpstr>Listado de entidades</vt:lpstr>
      <vt:lpstr>¿Soy víctima? – ABC de la ley</vt:lpstr>
      <vt:lpstr>Puntos de atención</vt:lpstr>
      <vt:lpstr>Noticias y Eventos</vt:lpstr>
      <vt:lpstr>Acerca de</vt:lpstr>
      <vt:lpstr>PROYECCIÓN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Escobar</dc:creator>
  <cp:lastModifiedBy>Andres Escobar</cp:lastModifiedBy>
  <cp:revision>23</cp:revision>
  <dcterms:created xsi:type="dcterms:W3CDTF">2013-11-10T08:01:28Z</dcterms:created>
  <dcterms:modified xsi:type="dcterms:W3CDTF">2013-11-10T08:27:58Z</dcterms:modified>
</cp:coreProperties>
</file>