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8CAAE2-BA9B-4FA9-8CD7-644AF7C54A2E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89D1D-D919-4655-94F6-60742D744A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43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0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1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50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7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153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88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389D1D-D919-4655-94F6-60742D744A2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8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98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32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4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3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2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7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8348E4-C2E6-4FBC-B8AF-944A6ED3C378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8850-ECB5-4DF0-8B6E-484A8CB514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2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C56792-CE80-4516-B9BA-A5D74A4B7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05" y="2264937"/>
            <a:ext cx="11526590" cy="2328125"/>
          </a:xfrm>
        </p:spPr>
        <p:txBody>
          <a:bodyPr anchor="ctr">
            <a:normAutofit/>
          </a:bodyPr>
          <a:lstStyle/>
          <a:p>
            <a:r>
              <a:rPr lang="vi-VN" sz="80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GIÊ-HÔ-VA NISSI</a:t>
            </a:r>
            <a:endParaRPr lang="en-US" sz="80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6683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Hãy cất tiếng hát ngợi khen Chúa. Giê-Hô-Va Nissi! Nissi!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Chúa của mọi đắc thắng vinh quang, Ngài ban cho ta chiến thắng thế gian.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Nay ta luôn đắc thắng nghèo đói, nay ta luôn đắc thắng bệnh tật,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nay ta luôn đắc thắng buồn chán, từ nay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AMEN! AMEN! AMEN! Cất tiếng hát khen danh Ngài,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Trong danh Cha ta đắc thắng. Sự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7E44A5C-C479-4F05-9E41-83F9F5A9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704" y="170645"/>
            <a:ext cx="11526591" cy="651671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vi-VN" sz="8000">
                <a:latin typeface="Times New Roman" panose="02020603050405020304" pitchFamily="18" charset="0"/>
                <a:cs typeface="Times New Roman" panose="02020603050405020304" pitchFamily="18" charset="0"/>
              </a:rPr>
              <a:t>Trong danh Cha ta đắc thắng. từ nay chiến thắng thuộc về ta.</a:t>
            </a:r>
            <a:endParaRPr lang="en-US" sz="8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0785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COURSE_TITLE" val="1662515239603"/>
  <p:tag name="ISPRING_PRESENTATION_TITLE" val="166251523960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E00773B4-BE05-4C7A-887B-A1D0D3C5611F}:25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5F9FD62-D179-495B-8865-F63E0862EF1E}:25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07F69C3-938C-4EBD-98F6-2570FECC6C6F}:25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A834705-436C-482C-9487-CCF91623F877}:25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9DF5EE1-A256-4CF6-890A-CF982DBA15B3}:2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BBF966E-4BFE-4644-AD92-7B589B88E310}:26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9503AB01-55ED-4ED6-9DD0-98B852860237}:26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443F4FA3-C3E7-41F5-AA14-4D8D62B8CE52}:263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GIÊ-HÔ-VA NISSI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1662515239603</dc:title>
  <dc:creator>Bùi Đa Vít;Trần yến Vy;Phạm Thị Hoàng Giang;Nguyễn Phương Anh</dc:creator>
  <cp:lastModifiedBy>Bui David</cp:lastModifiedBy>
  <cp:revision>4</cp:revision>
  <dcterms:created xsi:type="dcterms:W3CDTF">2022-08-10T20:34:22Z</dcterms:created>
  <dcterms:modified xsi:type="dcterms:W3CDTF">2022-09-22T14:37:06Z</dcterms:modified>
</cp:coreProperties>
</file>