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\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docProps\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Giê-Hô-Va Nissi</vt:lpstr>
      <vt:lpstr>Slide số: 2</vt:lpstr>
      <vt:lpstr>Slide số: 3</vt:lpstr>
      <vt:lpstr>Slide số: 4</vt:lpstr>
      <vt:lpstr>Slide số: 5</vt:lpstr>
      <vt:lpstr>Slide số: 6</vt:lpstr>
      <vt:lpstr>Slide số: 7</vt:lpstr>
      <vt:lpstr>Slide số: 8</vt:lpstr>
    </vt:vector>
  </TitlesOfParts>
  <LinksUpToDate>false</LinksUpToDate>
  <SharedDoc>false</SharedDoc>
  <HyperlinksChanged>false</HyperlinksChanged>
  <AppVersion>16.0000</AppVersion>
</Properties>
</file>

<file path=docProps\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Giê-Hô-Va Nissi</dc:title>
  <dc:creator>Bùi Đa Vít;Trần yến Vy;Phạm Thị Hoàng Giang;Nguyễn Phương Anh</dc:creator>
  <cp:lastModifiedBy>Bùi Đa Vít</cp:lastModifiedBy>
  <cp:revision>2</cp:revision>
  <dcterms:created xsi:type="dcterms:W3CDTF">2022-08-10T20:34:22Z</dcterms:created>
  <dcterms:modified xsi:type="dcterms:W3CDTF">2022-08-10T20:34:25Z</dcterms:modified>
</cp:coreProperties>
</file>

<file path=ppt\_rels\presentation.xml.rels><?xml version="1.0" encoding="UTF-8" standalone="yes"?>
<Relationships xmlns="http://schemas.openxmlformats.org/package/2006/relationships">
	<Relationship Id="rId1" Type="http://schemas.openxmlformats.org/officeDocument/2006/relationships/slideMaster" Target="slideMasters/slideMaster1.xml"/>
	<Relationship Id="rId2" Type="http://schemas.openxmlformats.org/officeDocument/2006/relationships/slide" Target="slides/slide1.xml"/>
	<Relationship Id="rId3" Type="http://schemas.openxmlformats.org/officeDocument/2006/relationships/slide" Target="slides/slide2.xml"/>
	<Relationship Id="rId4" Type="http://schemas.openxmlformats.org/officeDocument/2006/relationships/slide" Target="slides/slide3.xml"/>
	<Relationship Id="rId5" Type="http://schemas.openxmlformats.org/officeDocument/2006/relationships/slide" Target="slides/slide4.xml"/>
	<Relationship Id="rId6" Type="http://schemas.openxmlformats.org/officeDocument/2006/relationships/slide" Target="slides/slide5.xml"/>
	<Relationship Id="rId7" Type="http://schemas.openxmlformats.org/officeDocument/2006/relationships/slide" Target="slides/slide6.xml"/>
	<Relationship Id="rId8" Type="http://schemas.openxmlformats.org/officeDocument/2006/relationships/slide" Target="slides/slide7.xml"/>
	<Relationship Id="rId9" Type="http://schemas.openxmlformats.org/officeDocument/2006/relationships/slide" Target="slides/slide8.xml"/>
	<Relationship Id="rId10" Type="http://schemas.openxmlformats.org/officeDocument/2006/relationships/presProps" Target="presProps.xml"/>
	<Relationship Id="rId11" Type="http://schemas.openxmlformats.org/officeDocument/2006/relationships/viewProps" Target="viewProps.xml"/>
	<Relationship Id="rId12" Type="http://schemas.openxmlformats.org/officeDocument/2006/relationships/theme" Target="theme/theme1.xml"/>
	<Relationship Id="rId13" Type="http://schemas.openxmlformats.org/officeDocument/2006/relationships/tableStyles" Target="tableStyles.xml"/>
</Relationships>
</file>

<file path=ppt\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\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\slideLayouts\_rels\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48E4-C2E6-4FBC-B8AF-944A6ED3C37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8850-ECB5-4DF0-8B6E-484A8CB5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50020"/>
      </p:ext>
    </p:extLst>
  </p:cSld>
  <p:clrMapOvr>
    <a:masterClrMapping/>
  </p:clrMapOvr>
</p:sldLayout>
</file>

<file path=ppt\slideLayouts\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48E4-C2E6-4FBC-B8AF-944A6ED3C37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8850-ECB5-4DF0-8B6E-484A8CB5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98877"/>
      </p:ext>
    </p:extLst>
  </p:cSld>
  <p:clrMapOvr>
    <a:masterClrMapping/>
  </p:clrMapOvr>
</p:sldLayout>
</file>

<file path=ppt\slideLayouts\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48E4-C2E6-4FBC-B8AF-944A6ED3C37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8850-ECB5-4DF0-8B6E-484A8CB5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22118"/>
      </p:ext>
    </p:extLst>
  </p:cSld>
  <p:clrMapOvr>
    <a:masterClrMapping/>
  </p:clrMapOvr>
</p:sldLayout>
</file>

<file path=ppt\slideLayouts\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48E4-C2E6-4FBC-B8AF-944A6ED3C37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8850-ECB5-4DF0-8B6E-484A8CB5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34188"/>
      </p:ext>
    </p:extLst>
  </p:cSld>
  <p:clrMapOvr>
    <a:masterClrMapping/>
  </p:clrMapOvr>
</p:sldLayout>
</file>

<file path=ppt\slideLayouts\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48E4-C2E6-4FBC-B8AF-944A6ED3C37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8850-ECB5-4DF0-8B6E-484A8CB5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43039"/>
      </p:ext>
    </p:extLst>
  </p:cSld>
  <p:clrMapOvr>
    <a:masterClrMapping/>
  </p:clrMapOvr>
</p:sldLayout>
</file>

<file path=ppt\slideLayouts\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48E4-C2E6-4FBC-B8AF-944A6ED3C37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8850-ECB5-4DF0-8B6E-484A8CB5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3140"/>
      </p:ext>
    </p:extLst>
  </p:cSld>
  <p:clrMapOvr>
    <a:masterClrMapping/>
  </p:clrMapOvr>
</p:sldLayout>
</file>

<file path=ppt\slideLayouts\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48E4-C2E6-4FBC-B8AF-944A6ED3C37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8850-ECB5-4DF0-8B6E-484A8CB5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48224"/>
      </p:ext>
    </p:extLst>
  </p:cSld>
  <p:clrMapOvr>
    <a:masterClrMapping/>
  </p:clrMapOvr>
</p:sldLayout>
</file>

<file path=ppt\slideLayouts\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48E4-C2E6-4FBC-B8AF-944A6ED3C37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8850-ECB5-4DF0-8B6E-484A8CB5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57987"/>
      </p:ext>
    </p:extLst>
  </p:cSld>
  <p:clrMapOvr>
    <a:masterClrMapping/>
  </p:clrMapOvr>
</p:sldLayout>
</file>

<file path=ppt\slideLayouts\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48E4-C2E6-4FBC-B8AF-944A6ED3C37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8850-ECB5-4DF0-8B6E-484A8CB5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67"/>
      </p:ext>
    </p:extLst>
  </p:cSld>
  <p:clrMapOvr>
    <a:masterClrMapping/>
  </p:clrMapOvr>
</p:sldLayout>
</file>

<file path=ppt\slideLayouts\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48E4-C2E6-4FBC-B8AF-944A6ED3C37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8850-ECB5-4DF0-8B6E-484A8CB5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25142"/>
      </p:ext>
    </p:extLst>
  </p:cSld>
  <p:clrMapOvr>
    <a:masterClrMapping/>
  </p:clrMapOvr>
</p:sldLayout>
</file>

<file path=ppt\slideLayouts\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48E4-C2E6-4FBC-B8AF-944A6ED3C37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8850-ECB5-4DF0-8B6E-484A8CB5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7195"/>
      </p:ext>
    </p:extLst>
  </p:cSld>
  <p:clrMapOvr>
    <a:masterClrMapping/>
  </p:clrMapOvr>
</p:sldLayout>
</file>

<file path=ppt\slideMasters\_rels\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\slideMasters\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348E4-C2E6-4FBC-B8AF-944A6ED3C37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C8850-ECB5-4DF0-8B6E-484A8CB5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2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\slides\_rels\slide1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1.xml"/>
</Relationships>
</file>

<file path=ppt\slides\_rels\slide2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6.xml"/>
</Relationships>
</file>

<file path=ppt\slides\_rels\slide3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6.xml"/>
</Relationships>
</file>

<file path=ppt\slides\_rels\slide4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6.xml"/>
</Relationships>
</file>

<file path=ppt\slides\_rels\slide5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6.xml"/>
</Relationships>
</file>

<file path=ppt\slides\_rels\slide6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6.xml"/>
</Relationships>
</file>

<file path=ppt\slides\_rels\slide7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6.xml"/>
</Relationships>
</file>

<file path=ppt\slides\_rels\slide8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6.xml"/>
</Relationships>
</file>

<file path=ppt\slides\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6792-CE80-4516-B9BA-A5D74A4B7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705" y="2264937"/>
            <a:ext cx="11526590" cy="2328125"/>
          </a:xfrm>
        </p:spPr>
        <p:txBody>
          <a:bodyPr anchor="ctr">
            <a:normAutofit/>
          </a:bodyPr>
          <a:lstStyle/>
          <a:p>
            <a:r>
              <a:rPr lang="vi-VN" sz="8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GIÊ-HÔ-VA NISSI</a:t>
            </a:r>
            <a:endParaRPr lang="en-US" sz="80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835407"/>
      </p:ext>
    </p:extLst>
  </p:cSld>
  <p:clrMapOvr>
    <a:masterClrMapping/>
  </p:clrMapOvr>
</p:sld>
</file>

<file path=ppt\slides\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4A5C-C479-4F05-9E41-83F9F5A90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04" y="170645"/>
            <a:ext cx="11526591" cy="651671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8000">
                <a:latin typeface="Times New Roman" panose="02020603050405020304" pitchFamily="18" charset="0"/>
                <a:cs typeface="Times New Roman" panose="02020603050405020304" pitchFamily="18" charset="0"/>
              </a:rPr>
              <a:t>Hãy cất tiếng hát ngợi khen Chúa. Giê-Hô-Va Nissi! Nissi!</a:t>
            </a:r>
            <a:endParaRPr lang="en-US"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078572"/>
      </p:ext>
    </p:extLst>
  </p:cSld>
  <p:clrMapOvr>
    <a:masterClrMapping/>
  </p:clrMapOvr>
</p:sld>
</file>

<file path=ppt\slides\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4A5C-C479-4F05-9E41-83F9F5A90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04" y="170645"/>
            <a:ext cx="11526591" cy="651671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8000">
                <a:latin typeface="Times New Roman" panose="02020603050405020304" pitchFamily="18" charset="0"/>
                <a:cs typeface="Times New Roman" panose="02020603050405020304" pitchFamily="18" charset="0"/>
              </a:rPr>
              <a:t>Chúa của mọi đắc thắng vinh quang, Ngài ban cho ta chiến thắng thế gian.</a:t>
            </a:r>
            <a:endParaRPr lang="en-US"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078572"/>
      </p:ext>
    </p:extLst>
  </p:cSld>
  <p:clrMapOvr>
    <a:masterClrMapping/>
  </p:clrMapOvr>
</p:sld>
</file>

<file path=ppt\slides\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4A5C-C479-4F05-9E41-83F9F5A90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04" y="170645"/>
            <a:ext cx="11526591" cy="651671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8000">
                <a:latin typeface="Times New Roman" panose="02020603050405020304" pitchFamily="18" charset="0"/>
                <a:cs typeface="Times New Roman" panose="02020603050405020304" pitchFamily="18" charset="0"/>
              </a:rPr>
              <a:t>Nay ta luôn đắc thắng nghèo đói, nay ta luôn đắc thắng bệnh tật,</a:t>
            </a:r>
            <a:endParaRPr lang="en-US"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078572"/>
      </p:ext>
    </p:extLst>
  </p:cSld>
  <p:clrMapOvr>
    <a:masterClrMapping/>
  </p:clrMapOvr>
</p:sld>
</file>

<file path=ppt\slides\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4A5C-C479-4F05-9E41-83F9F5A90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04" y="170645"/>
            <a:ext cx="11526591" cy="651671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8000">
                <a:latin typeface="Times New Roman" panose="02020603050405020304" pitchFamily="18" charset="0"/>
                <a:cs typeface="Times New Roman" panose="02020603050405020304" pitchFamily="18" charset="0"/>
              </a:rPr>
              <a:t>nay ta luôn đắc thắng buồn chán, từ nay chiến thắng thuộc về ta.</a:t>
            </a:r>
            <a:endParaRPr lang="en-US"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078572"/>
      </p:ext>
    </p:extLst>
  </p:cSld>
  <p:clrMapOvr>
    <a:masterClrMapping/>
  </p:clrMapOvr>
</p:sld>
</file>

<file path=ppt\slides\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4A5C-C479-4F05-9E41-83F9F5A90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04" y="170645"/>
            <a:ext cx="11526591" cy="651671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8000">
                <a:latin typeface="Times New Roman" panose="02020603050405020304" pitchFamily="18" charset="0"/>
                <a:cs typeface="Times New Roman" panose="02020603050405020304" pitchFamily="18" charset="0"/>
              </a:rPr>
              <a:t>AMEN! AMEN! AMEN! Cất tiếng hát khen danh Ngài,</a:t>
            </a:r>
            <a:endParaRPr lang="en-US"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078572"/>
      </p:ext>
    </p:extLst>
  </p:cSld>
  <p:clrMapOvr>
    <a:masterClrMapping/>
  </p:clrMapOvr>
</p:sld>
</file>

<file path=ppt\slides\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4A5C-C479-4F05-9E41-83F9F5A90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04" y="170645"/>
            <a:ext cx="11526591" cy="651671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8000">
                <a:latin typeface="Times New Roman" panose="02020603050405020304" pitchFamily="18" charset="0"/>
                <a:cs typeface="Times New Roman" panose="02020603050405020304" pitchFamily="18" charset="0"/>
              </a:rPr>
              <a:t>Trong danh Cha ta đắc thắng. Sự chiến thắng thuộc về ta.</a:t>
            </a:r>
            <a:endParaRPr lang="en-US"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078572"/>
      </p:ext>
    </p:extLst>
  </p:cSld>
  <p:clrMapOvr>
    <a:masterClrMapping/>
  </p:clrMapOvr>
</p:sld>
</file>

<file path=ppt\slides\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4A5C-C479-4F05-9E41-83F9F5A90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04" y="170645"/>
            <a:ext cx="11526591" cy="651671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8000">
                <a:latin typeface="Times New Roman" panose="02020603050405020304" pitchFamily="18" charset="0"/>
                <a:cs typeface="Times New Roman" panose="02020603050405020304" pitchFamily="18" charset="0"/>
              </a:rPr>
              <a:t>Trong danh Cha ta đắc thắng. từ nay chiến thắng thuộc về ta.</a:t>
            </a:r>
            <a:endParaRPr lang="en-US"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078572"/>
      </p:ext>
    </p:extLst>
  </p:cSld>
  <p:clrMapOvr>
    <a:masterClrMapping/>
  </p:clrMapOvr>
</p:sld>
</file>

<file path=ppt\tableStyles.xml><?xml version="1.0" encoding="utf-8"?>
<a:tblStyleLst xmlns:a="http://schemas.openxmlformats.org/drawingml/2006/main" def="{5C22544A-7EE6-4342-B048-85BDC9FD1C3A}"/>
</file>

<file path=ppt\theme\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\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