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1" r:id="rId6"/>
    <p:sldId id="262" r:id="rId7"/>
    <p:sldId id="263" r:id="rId8"/>
    <p:sldId id="258" r:id="rId9"/>
    <p:sldId id="259" r:id="rId10"/>
    <p:sldId id="260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5D365-8551-4ED9-ABFA-2316AB06ADF3}" v="1" dt="2021-01-18T22:33:4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Fox" userId="8e44608e8ca542c9" providerId="LiveId" clId="{9315D365-8551-4ED9-ABFA-2316AB06ADF3}"/>
    <pc:docChg chg="modSld">
      <pc:chgData name="Andrea Fox" userId="8e44608e8ca542c9" providerId="LiveId" clId="{9315D365-8551-4ED9-ABFA-2316AB06ADF3}" dt="2021-01-18T22:33:53.929" v="64" actId="20577"/>
      <pc:docMkLst>
        <pc:docMk/>
      </pc:docMkLst>
      <pc:sldChg chg="modSp mod">
        <pc:chgData name="Andrea Fox" userId="8e44608e8ca542c9" providerId="LiveId" clId="{9315D365-8551-4ED9-ABFA-2316AB06ADF3}" dt="2021-01-18T22:33:53.929" v="64" actId="20577"/>
        <pc:sldMkLst>
          <pc:docMk/>
          <pc:sldMk cId="894036896" sldId="257"/>
        </pc:sldMkLst>
        <pc:spChg chg="mod">
          <ac:chgData name="Andrea Fox" userId="8e44608e8ca542c9" providerId="LiveId" clId="{9315D365-8551-4ED9-ABFA-2316AB06ADF3}" dt="2021-01-18T22:33:53.929" v="64" actId="20577"/>
          <ac:spMkLst>
            <pc:docMk/>
            <pc:sldMk cId="894036896" sldId="257"/>
            <ac:spMk id="3" creationId="{7961D270-374D-4F1C-AB1F-50A164061D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2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8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0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8DB4A4-96C4-43CA-9ECC-DAFE893D34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3814B1-C407-4192-BDD9-D483E303F0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1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graph-gallery.com/136-stacked-area-chart" TargetMode="External"/><Relationship Id="rId3" Type="http://schemas.openxmlformats.org/officeDocument/2006/relationships/hyperlink" Target="https://fcpython.com/visualisation/python-treemaps-squarify-matplotlib" TargetMode="External"/><Relationship Id="rId7" Type="http://schemas.openxmlformats.org/officeDocument/2006/relationships/hyperlink" Target="https://plotly.com/r/filled-area-plots/" TargetMode="External"/><Relationship Id="rId2" Type="http://schemas.openxmlformats.org/officeDocument/2006/relationships/hyperlink" Target="https://data.gov.uk/dataset/22f2484d-069c-4a08-9fe1-1aeac425af0a/animal-population-by-breed-on-1-march-20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2018/09/simple-steps-to-create-treemap-in-r/" TargetMode="External"/><Relationship Id="rId5" Type="http://schemas.openxmlformats.org/officeDocument/2006/relationships/hyperlink" Target="https://python-graph-gallery.com/250-basic-stacked-area-chart/" TargetMode="External"/><Relationship Id="rId4" Type="http://schemas.openxmlformats.org/officeDocument/2006/relationships/hyperlink" Target="https://python-graph-gallery.com/240-basic-area-char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6F81-A0DE-48AB-834A-9FD06752B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Weeks 5&amp;6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C473C-CB0B-49FE-A72B-14AB46FC6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Andrea Fox</a:t>
            </a:r>
          </a:p>
          <a:p>
            <a:r>
              <a:rPr lang="en-US" dirty="0"/>
              <a:t>January 16, 2021</a:t>
            </a:r>
          </a:p>
          <a:p>
            <a:r>
              <a:rPr lang="en-US" dirty="0"/>
              <a:t>DSC640 – T301 Data Presentation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6641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8A362-60C0-4231-81E5-FBDF327F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Stacked Area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B4A2C-DE2A-4B8D-8BE2-11B1785F5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00" y="640081"/>
            <a:ext cx="3718214" cy="5054156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493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50DD-EE24-44E9-A170-A51610F2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D270-374D-4F1C-AB1F-50A16406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Animals Dataset from </a:t>
            </a:r>
            <a:r>
              <a:rPr lang="en-US" dirty="0">
                <a:hlinkClick r:id="rId2"/>
              </a:rPr>
              <a:t>https://data.gov.uk/dataset/22f2484d-069c-4a08-9fe1-1aeac425af0a/animal-population-by-breed-on-1-march-2010</a:t>
            </a:r>
            <a:endParaRPr lang="en-US" dirty="0"/>
          </a:p>
          <a:p>
            <a:r>
              <a:rPr lang="en-US" dirty="0"/>
              <a:t>Unemployment Dataset from zip file for this week’s assignment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Python tree map reference - </a:t>
            </a:r>
            <a:r>
              <a:rPr lang="en-US" sz="1800" dirty="0">
                <a:effectLst/>
                <a:hlinkClick r:id="rId3"/>
              </a:rPr>
              <a:t>https://fcpython.com/visualisation/python-treemaps-squarify-matplotlib</a:t>
            </a:r>
            <a:endParaRPr lang="en-US" sz="1800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Python area chart reference - </a:t>
            </a:r>
            <a:r>
              <a:rPr lang="en-US" sz="1800" dirty="0">
                <a:effectLst/>
                <a:hlinkClick r:id="rId4"/>
              </a:rPr>
              <a:t>https://python-graph-gallery.com/240-basic-area-chart/</a:t>
            </a:r>
            <a:endParaRPr lang="en-US" sz="1800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Python area stacked chart reference - </a:t>
            </a:r>
            <a:r>
              <a:rPr lang="en-US" sz="1800" dirty="0">
                <a:effectLst/>
                <a:hlinkClick r:id="rId5"/>
              </a:rPr>
              <a:t>https://python-graph-gallery.com/250-basic-stacked-area-chart/</a:t>
            </a:r>
            <a:r>
              <a:rPr lang="en-US" sz="1800" dirty="0">
                <a:effectLst/>
              </a:rPr>
              <a:t> Also shoutout to Sam </a:t>
            </a:r>
            <a:r>
              <a:rPr lang="en-US" sz="1800" dirty="0" err="1">
                <a:effectLst/>
              </a:rPr>
              <a:t>Loyd</a:t>
            </a:r>
            <a:r>
              <a:rPr lang="en-US" sz="1800" dirty="0">
                <a:effectLst/>
              </a:rPr>
              <a:t> who helped me figure this out </a:t>
            </a:r>
            <a:r>
              <a:rPr lang="en-US" sz="1800">
                <a:effectLst/>
              </a:rPr>
              <a:t>as well.</a:t>
            </a:r>
            <a:endParaRPr lang="en-US" sz="1800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R tree map reference - </a:t>
            </a:r>
            <a:r>
              <a:rPr lang="en-US" sz="1800" dirty="0">
                <a:effectLst/>
                <a:hlinkClick r:id="rId6"/>
              </a:rPr>
              <a:t>https://www.r-bloggers.com/2018/09/simple-steps-to-create-treemap-in-r/</a:t>
            </a:r>
            <a:endParaRPr lang="en-US" sz="1800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R area chart reference - </a:t>
            </a:r>
            <a:r>
              <a:rPr lang="en-US" sz="1800" dirty="0">
                <a:effectLst/>
                <a:hlinkClick r:id="rId7"/>
              </a:rPr>
              <a:t>https://plotly.com/r/filled-area-plots/</a:t>
            </a:r>
            <a:endParaRPr lang="en-US" sz="1800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R stacked area reference - </a:t>
            </a:r>
            <a:r>
              <a:rPr lang="en-US" sz="1800" dirty="0">
                <a:effectLst/>
                <a:hlinkClick r:id="rId8"/>
              </a:rPr>
              <a:t>https://www.r-graph-gallery.com/136-stacked-area-chart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40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4F5EE-E17F-473C-8A0C-2D83D8BF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- Treemap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4E4562-D9BD-4F39-84DA-D01B171E4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5665" y="640081"/>
            <a:ext cx="5028885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815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E5758-2755-47C7-A81F-D05E0024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Area 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D90B41-0FE6-445B-B3DB-BC47AE98C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51980"/>
            <a:ext cx="6912217" cy="503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59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A7CFA-E0E7-4C53-9C70-50DB461B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Stacked Area 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287E64-00B2-4E16-B766-F86F074FF7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430464"/>
            <a:ext cx="6912217" cy="34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32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2780F-C828-420C-88B9-D20183D6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- Treemap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59919-1BB4-4654-B784-0A23357F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04682"/>
            <a:ext cx="6912217" cy="49249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75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B36BD-919E-42F1-B550-16455B6A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Area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2D514-64A3-416B-803D-F5B490DE1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644200"/>
            <a:ext cx="6912217" cy="5045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7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F914D-4882-4258-95B6-CF8CA011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Stacked Area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D1E56-7CAD-4249-A293-B90A79DBB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04682"/>
            <a:ext cx="6912217" cy="49249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0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72333-80A2-496E-8099-C1999963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- Treemap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BA1AE577-9B94-4270-95B1-EEFFBCEAE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00" y="640081"/>
            <a:ext cx="3718214" cy="505415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92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166B3-6660-4C59-9008-050A3D34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Area chart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374A842-343C-4A63-BB00-A490EF397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705" y="640081"/>
            <a:ext cx="3714804" cy="5054156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1706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Weeks 5&amp;6 Exercise</vt:lpstr>
      <vt:lpstr>Python - Treemap</vt:lpstr>
      <vt:lpstr>Python – Area Chart</vt:lpstr>
      <vt:lpstr>Python – Stacked Area Chart</vt:lpstr>
      <vt:lpstr>Power BI - Treemap</vt:lpstr>
      <vt:lpstr>Power BI – Area Chart</vt:lpstr>
      <vt:lpstr>Power BI – Stacked Area Chart</vt:lpstr>
      <vt:lpstr>R - Treemap</vt:lpstr>
      <vt:lpstr>R – Area chart</vt:lpstr>
      <vt:lpstr>R – Stacked Area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Weeks 5&amp;6 Exercise</dc:title>
  <dc:creator>Andrea Fox</dc:creator>
  <cp:lastModifiedBy>Andrea Fox</cp:lastModifiedBy>
  <cp:revision>1</cp:revision>
  <dcterms:created xsi:type="dcterms:W3CDTF">2021-01-18T22:30:42Z</dcterms:created>
  <dcterms:modified xsi:type="dcterms:W3CDTF">2021-01-18T22:33:56Z</dcterms:modified>
</cp:coreProperties>
</file>