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DE1CAB-30B8-41AA-B7C9-FA52C26C5022}" v="2" dt="2021-01-24T17:25:38.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Fox" userId="8e44608e8ca542c9" providerId="LiveId" clId="{9ADE1CAB-30B8-41AA-B7C9-FA52C26C5022}"/>
    <pc:docChg chg="custSel mod addSld delSld modSld">
      <pc:chgData name="Andrea Fox" userId="8e44608e8ca542c9" providerId="LiveId" clId="{9ADE1CAB-30B8-41AA-B7C9-FA52C26C5022}" dt="2021-01-24T18:29:01.022" v="2556" actId="26606"/>
      <pc:docMkLst>
        <pc:docMk/>
      </pc:docMkLst>
      <pc:sldChg chg="addSp delSp modSp mod setBg modNotesTx">
        <pc:chgData name="Andrea Fox" userId="8e44608e8ca542c9" providerId="LiveId" clId="{9ADE1CAB-30B8-41AA-B7C9-FA52C26C5022}" dt="2021-01-24T17:48:39.872" v="986" actId="20577"/>
        <pc:sldMkLst>
          <pc:docMk/>
          <pc:sldMk cId="1331560323" sldId="258"/>
        </pc:sldMkLst>
        <pc:spChg chg="mod">
          <ac:chgData name="Andrea Fox" userId="8e44608e8ca542c9" providerId="LiveId" clId="{9ADE1CAB-30B8-41AA-B7C9-FA52C26C5022}" dt="2021-01-24T17:41:01.697" v="272" actId="20577"/>
          <ac:spMkLst>
            <pc:docMk/>
            <pc:sldMk cId="1331560323" sldId="258"/>
            <ac:spMk id="2" creationId="{58DD4E37-6401-410C-8080-E4E38A8B7720}"/>
          </ac:spMkLst>
        </pc:spChg>
        <pc:spChg chg="add del">
          <ac:chgData name="Andrea Fox" userId="8e44608e8ca542c9" providerId="LiveId" clId="{9ADE1CAB-30B8-41AA-B7C9-FA52C26C5022}" dt="2021-01-24T17:26:09.124" v="2" actId="22"/>
          <ac:spMkLst>
            <pc:docMk/>
            <pc:sldMk cId="1331560323" sldId="258"/>
            <ac:spMk id="3" creationId="{B90A1DA1-2B2A-4373-9E72-EA83E00AF8AD}"/>
          </ac:spMkLst>
        </pc:spChg>
        <pc:spChg chg="mod">
          <ac:chgData name="Andrea Fox" userId="8e44608e8ca542c9" providerId="LiveId" clId="{9ADE1CAB-30B8-41AA-B7C9-FA52C26C5022}" dt="2021-01-24T17:39:28.666" v="244" actId="1076"/>
          <ac:spMkLst>
            <pc:docMk/>
            <pc:sldMk cId="1331560323" sldId="258"/>
            <ac:spMk id="4" creationId="{B14933ED-02D6-4859-8278-4DFC0488D491}"/>
          </ac:spMkLst>
        </pc:spChg>
        <pc:spChg chg="add">
          <ac:chgData name="Andrea Fox" userId="8e44608e8ca542c9" providerId="LiveId" clId="{9ADE1CAB-30B8-41AA-B7C9-FA52C26C5022}" dt="2021-01-24T17:26:14.163" v="3" actId="26606"/>
          <ac:spMkLst>
            <pc:docMk/>
            <pc:sldMk cId="1331560323" sldId="258"/>
            <ac:spMk id="29" creationId="{21ECAAB0-702B-4C08-B30F-0AFAC3479ADF}"/>
          </ac:spMkLst>
        </pc:spChg>
        <pc:grpChg chg="add">
          <ac:chgData name="Andrea Fox" userId="8e44608e8ca542c9" providerId="LiveId" clId="{9ADE1CAB-30B8-41AA-B7C9-FA52C26C5022}" dt="2021-01-24T17:26:14.163" v="3" actId="26606"/>
          <ac:grpSpMkLst>
            <pc:docMk/>
            <pc:sldMk cId="1331560323" sldId="258"/>
            <ac:grpSpMk id="13" creationId="{15FF890B-3CE7-403A-AECE-2DE04FC7AF80}"/>
          </ac:grpSpMkLst>
        </pc:grpChg>
        <pc:grpChg chg="add">
          <ac:chgData name="Andrea Fox" userId="8e44608e8ca542c9" providerId="LiveId" clId="{9ADE1CAB-30B8-41AA-B7C9-FA52C26C5022}" dt="2021-01-24T17:26:14.163" v="3" actId="26606"/>
          <ac:grpSpMkLst>
            <pc:docMk/>
            <pc:sldMk cId="1331560323" sldId="258"/>
            <ac:grpSpMk id="21" creationId="{28A4A409-9242-444A-AC1F-809866828B50}"/>
          </ac:grpSpMkLst>
        </pc:grpChg>
        <pc:picChg chg="add del mod">
          <ac:chgData name="Andrea Fox" userId="8e44608e8ca542c9" providerId="LiveId" clId="{9ADE1CAB-30B8-41AA-B7C9-FA52C26C5022}" dt="2021-01-24T17:25:38.383" v="1" actId="931"/>
          <ac:picMkLst>
            <pc:docMk/>
            <pc:sldMk cId="1331560323" sldId="258"/>
            <ac:picMk id="6" creationId="{2FB96D3D-0806-43D0-BBB7-ADB811744989}"/>
          </ac:picMkLst>
        </pc:picChg>
        <pc:picChg chg="add mod ord">
          <ac:chgData name="Andrea Fox" userId="8e44608e8ca542c9" providerId="LiveId" clId="{9ADE1CAB-30B8-41AA-B7C9-FA52C26C5022}" dt="2021-01-24T17:26:14.163" v="3" actId="26606"/>
          <ac:picMkLst>
            <pc:docMk/>
            <pc:sldMk cId="1331560323" sldId="258"/>
            <ac:picMk id="8" creationId="{0ED345D5-1778-4726-BE64-60B21DB9FA6C}"/>
          </ac:picMkLst>
        </pc:picChg>
      </pc:sldChg>
      <pc:sldChg chg="addSp delSp modSp new mod setBg modNotesTx">
        <pc:chgData name="Andrea Fox" userId="8e44608e8ca542c9" providerId="LiveId" clId="{9ADE1CAB-30B8-41AA-B7C9-FA52C26C5022}" dt="2021-01-24T17:50:10.305" v="1346" actId="20577"/>
        <pc:sldMkLst>
          <pc:docMk/>
          <pc:sldMk cId="1302045121" sldId="259"/>
        </pc:sldMkLst>
        <pc:spChg chg="mod">
          <ac:chgData name="Andrea Fox" userId="8e44608e8ca542c9" providerId="LiveId" clId="{9ADE1CAB-30B8-41AA-B7C9-FA52C26C5022}" dt="2021-01-24T17:44:05.112" v="468" actId="26606"/>
          <ac:spMkLst>
            <pc:docMk/>
            <pc:sldMk cId="1302045121" sldId="259"/>
            <ac:spMk id="2" creationId="{B7E0CE49-4D18-48CD-827C-C34EDE907F0D}"/>
          </ac:spMkLst>
        </pc:spChg>
        <pc:spChg chg="del">
          <ac:chgData name="Andrea Fox" userId="8e44608e8ca542c9" providerId="LiveId" clId="{9ADE1CAB-30B8-41AA-B7C9-FA52C26C5022}" dt="2021-01-24T17:41:31.723" v="287" actId="22"/>
          <ac:spMkLst>
            <pc:docMk/>
            <pc:sldMk cId="1302045121" sldId="259"/>
            <ac:spMk id="3" creationId="{6F723336-0E81-4638-9831-E5BB7D3ED353}"/>
          </ac:spMkLst>
        </pc:spChg>
        <pc:spChg chg="mod">
          <ac:chgData name="Andrea Fox" userId="8e44608e8ca542c9" providerId="LiveId" clId="{9ADE1CAB-30B8-41AA-B7C9-FA52C26C5022}" dt="2021-01-24T17:44:23.537" v="476" actId="20577"/>
          <ac:spMkLst>
            <pc:docMk/>
            <pc:sldMk cId="1302045121" sldId="259"/>
            <ac:spMk id="4" creationId="{C5B4A899-766B-4302-A2E6-DAC68F5ED488}"/>
          </ac:spMkLst>
        </pc:spChg>
        <pc:spChg chg="add">
          <ac:chgData name="Andrea Fox" userId="8e44608e8ca542c9" providerId="LiveId" clId="{9ADE1CAB-30B8-41AA-B7C9-FA52C26C5022}" dt="2021-01-24T17:44:05.112" v="468" actId="26606"/>
          <ac:spMkLst>
            <pc:docMk/>
            <pc:sldMk cId="1302045121" sldId="259"/>
            <ac:spMk id="27" creationId="{DD7EED39-224E-4230-8FD1-B1E1AF6C6E36}"/>
          </ac:spMkLst>
        </pc:spChg>
        <pc:grpChg chg="add">
          <ac:chgData name="Andrea Fox" userId="8e44608e8ca542c9" providerId="LiveId" clId="{9ADE1CAB-30B8-41AA-B7C9-FA52C26C5022}" dt="2021-01-24T17:44:05.112" v="468" actId="26606"/>
          <ac:grpSpMkLst>
            <pc:docMk/>
            <pc:sldMk cId="1302045121" sldId="259"/>
            <ac:grpSpMk id="11" creationId="{260ACC13-B825-49F3-93DE-C8B8F2FA37A1}"/>
          </ac:grpSpMkLst>
        </pc:grpChg>
        <pc:grpChg chg="add">
          <ac:chgData name="Andrea Fox" userId="8e44608e8ca542c9" providerId="LiveId" clId="{9ADE1CAB-30B8-41AA-B7C9-FA52C26C5022}" dt="2021-01-24T17:44:05.112" v="468" actId="26606"/>
          <ac:grpSpMkLst>
            <pc:docMk/>
            <pc:sldMk cId="1302045121" sldId="259"/>
            <ac:grpSpMk id="19" creationId="{A2E861A3-F23C-46B8-A38A-4A22E453D993}"/>
          </ac:grpSpMkLst>
        </pc:grpChg>
        <pc:picChg chg="add mod ord">
          <ac:chgData name="Andrea Fox" userId="8e44608e8ca542c9" providerId="LiveId" clId="{9ADE1CAB-30B8-41AA-B7C9-FA52C26C5022}" dt="2021-01-24T17:44:05.112" v="468" actId="26606"/>
          <ac:picMkLst>
            <pc:docMk/>
            <pc:sldMk cId="1302045121" sldId="259"/>
            <ac:picMk id="6" creationId="{9AE7D88E-4ED9-4B09-8FC0-70234D8D4D1A}"/>
          </ac:picMkLst>
        </pc:picChg>
      </pc:sldChg>
      <pc:sldChg chg="new del">
        <pc:chgData name="Andrea Fox" userId="8e44608e8ca542c9" providerId="LiveId" clId="{9ADE1CAB-30B8-41AA-B7C9-FA52C26C5022}" dt="2021-01-24T17:52:28.213" v="1349" actId="2696"/>
        <pc:sldMkLst>
          <pc:docMk/>
          <pc:sldMk cId="2359926415" sldId="260"/>
        </pc:sldMkLst>
      </pc:sldChg>
      <pc:sldChg chg="addSp delSp modSp new mod">
        <pc:chgData name="Andrea Fox" userId="8e44608e8ca542c9" providerId="LiveId" clId="{9ADE1CAB-30B8-41AA-B7C9-FA52C26C5022}" dt="2021-01-24T17:55:25.829" v="1414" actId="14100"/>
        <pc:sldMkLst>
          <pc:docMk/>
          <pc:sldMk cId="1561880241" sldId="261"/>
        </pc:sldMkLst>
        <pc:spChg chg="mod">
          <ac:chgData name="Andrea Fox" userId="8e44608e8ca542c9" providerId="LiveId" clId="{9ADE1CAB-30B8-41AA-B7C9-FA52C26C5022}" dt="2021-01-24T17:53:42.568" v="1361" actId="14100"/>
          <ac:spMkLst>
            <pc:docMk/>
            <pc:sldMk cId="1561880241" sldId="261"/>
            <ac:spMk id="2" creationId="{20870E89-CA83-4C11-8205-1293847D3D60}"/>
          </ac:spMkLst>
        </pc:spChg>
        <pc:spChg chg="mod">
          <ac:chgData name="Andrea Fox" userId="8e44608e8ca542c9" providerId="LiveId" clId="{9ADE1CAB-30B8-41AA-B7C9-FA52C26C5022}" dt="2021-01-24T17:54:11.153" v="1386" actId="20577"/>
          <ac:spMkLst>
            <pc:docMk/>
            <pc:sldMk cId="1561880241" sldId="261"/>
            <ac:spMk id="3" creationId="{434DB757-1212-4A39-ACF1-FA5CE865AF8D}"/>
          </ac:spMkLst>
        </pc:spChg>
        <pc:spChg chg="del">
          <ac:chgData name="Andrea Fox" userId="8e44608e8ca542c9" providerId="LiveId" clId="{9ADE1CAB-30B8-41AA-B7C9-FA52C26C5022}" dt="2021-01-24T17:53:33.164" v="1360" actId="22"/>
          <ac:spMkLst>
            <pc:docMk/>
            <pc:sldMk cId="1561880241" sldId="261"/>
            <ac:spMk id="4" creationId="{DC92D741-CC8D-484A-BD8F-F74369E410D0}"/>
          </ac:spMkLst>
        </pc:spChg>
        <pc:spChg chg="mod">
          <ac:chgData name="Andrea Fox" userId="8e44608e8ca542c9" providerId="LiveId" clId="{9ADE1CAB-30B8-41AA-B7C9-FA52C26C5022}" dt="2021-01-24T17:54:18.338" v="1410" actId="20577"/>
          <ac:spMkLst>
            <pc:docMk/>
            <pc:sldMk cId="1561880241" sldId="261"/>
            <ac:spMk id="5" creationId="{D11F8F91-8CEF-4BCC-B3BD-3FA99458C320}"/>
          </ac:spMkLst>
        </pc:spChg>
        <pc:spChg chg="del">
          <ac:chgData name="Andrea Fox" userId="8e44608e8ca542c9" providerId="LiveId" clId="{9ADE1CAB-30B8-41AA-B7C9-FA52C26C5022}" dt="2021-01-24T17:55:09.746" v="1411" actId="22"/>
          <ac:spMkLst>
            <pc:docMk/>
            <pc:sldMk cId="1561880241" sldId="261"/>
            <ac:spMk id="6" creationId="{07370537-98AC-46AC-BB09-53B0FA0276A7}"/>
          </ac:spMkLst>
        </pc:spChg>
        <pc:picChg chg="add mod ord">
          <ac:chgData name="Andrea Fox" userId="8e44608e8ca542c9" providerId="LiveId" clId="{9ADE1CAB-30B8-41AA-B7C9-FA52C26C5022}" dt="2021-01-24T17:55:25.829" v="1414" actId="14100"/>
          <ac:picMkLst>
            <pc:docMk/>
            <pc:sldMk cId="1561880241" sldId="261"/>
            <ac:picMk id="8" creationId="{8F3F385E-1B32-4E47-894C-2B92E5ECB166}"/>
          </ac:picMkLst>
        </pc:picChg>
        <pc:picChg chg="add mod ord">
          <ac:chgData name="Andrea Fox" userId="8e44608e8ca542c9" providerId="LiveId" clId="{9ADE1CAB-30B8-41AA-B7C9-FA52C26C5022}" dt="2021-01-24T17:55:19.924" v="1413" actId="14100"/>
          <ac:picMkLst>
            <pc:docMk/>
            <pc:sldMk cId="1561880241" sldId="261"/>
            <ac:picMk id="10" creationId="{30DA4D8F-6294-4071-8B92-2E914E42308C}"/>
          </ac:picMkLst>
        </pc:picChg>
      </pc:sldChg>
      <pc:sldChg chg="addSp modSp new mod setBg modNotesTx">
        <pc:chgData name="Andrea Fox" userId="8e44608e8ca542c9" providerId="LiveId" clId="{9ADE1CAB-30B8-41AA-B7C9-FA52C26C5022}" dt="2021-01-24T18:06:08.209" v="1855" actId="20577"/>
        <pc:sldMkLst>
          <pc:docMk/>
          <pc:sldMk cId="1536988401" sldId="262"/>
        </pc:sldMkLst>
        <pc:spChg chg="mod">
          <ac:chgData name="Andrea Fox" userId="8e44608e8ca542c9" providerId="LiveId" clId="{9ADE1CAB-30B8-41AA-B7C9-FA52C26C5022}" dt="2021-01-24T17:57:12.366" v="1656" actId="26606"/>
          <ac:spMkLst>
            <pc:docMk/>
            <pc:sldMk cId="1536988401" sldId="262"/>
            <ac:spMk id="2" creationId="{9F25C949-7FC6-4F95-86C5-B4A5B82BA9EB}"/>
          </ac:spMkLst>
        </pc:spChg>
        <pc:spChg chg="mod">
          <ac:chgData name="Andrea Fox" userId="8e44608e8ca542c9" providerId="LiveId" clId="{9ADE1CAB-30B8-41AA-B7C9-FA52C26C5022}" dt="2021-01-24T17:57:12.366" v="1656" actId="26606"/>
          <ac:spMkLst>
            <pc:docMk/>
            <pc:sldMk cId="1536988401" sldId="262"/>
            <ac:spMk id="3" creationId="{17C1542E-79B8-4A3B-9901-6C293CFB4EA4}"/>
          </ac:spMkLst>
        </pc:spChg>
        <pc:spChg chg="add">
          <ac:chgData name="Andrea Fox" userId="8e44608e8ca542c9" providerId="LiveId" clId="{9ADE1CAB-30B8-41AA-B7C9-FA52C26C5022}" dt="2021-01-24T17:57:12.366" v="1656" actId="26606"/>
          <ac:spMkLst>
            <pc:docMk/>
            <pc:sldMk cId="1536988401" sldId="262"/>
            <ac:spMk id="8" creationId="{C8643778-7F6C-4E8D-84D1-D5CDB9928191}"/>
          </ac:spMkLst>
        </pc:spChg>
        <pc:spChg chg="add">
          <ac:chgData name="Andrea Fox" userId="8e44608e8ca542c9" providerId="LiveId" clId="{9ADE1CAB-30B8-41AA-B7C9-FA52C26C5022}" dt="2021-01-24T17:57:12.366" v="1656" actId="26606"/>
          <ac:spMkLst>
            <pc:docMk/>
            <pc:sldMk cId="1536988401" sldId="262"/>
            <ac:spMk id="10" creationId="{1D22F88D-6907-48AF-B024-346E855E0D96}"/>
          </ac:spMkLst>
        </pc:spChg>
        <pc:grpChg chg="add">
          <ac:chgData name="Andrea Fox" userId="8e44608e8ca542c9" providerId="LiveId" clId="{9ADE1CAB-30B8-41AA-B7C9-FA52C26C5022}" dt="2021-01-24T17:57:12.366" v="1656" actId="26606"/>
          <ac:grpSpMkLst>
            <pc:docMk/>
            <pc:sldMk cId="1536988401" sldId="262"/>
            <ac:grpSpMk id="12" creationId="{F3842748-48B5-4DD0-A06A-A31C74024A99}"/>
          </ac:grpSpMkLst>
        </pc:grpChg>
      </pc:sldChg>
      <pc:sldChg chg="addSp delSp modSp new mod">
        <pc:chgData name="Andrea Fox" userId="8e44608e8ca542c9" providerId="LiveId" clId="{9ADE1CAB-30B8-41AA-B7C9-FA52C26C5022}" dt="2021-01-24T18:08:47.752" v="1931" actId="22"/>
        <pc:sldMkLst>
          <pc:docMk/>
          <pc:sldMk cId="3127498668" sldId="263"/>
        </pc:sldMkLst>
        <pc:spChg chg="mod">
          <ac:chgData name="Andrea Fox" userId="8e44608e8ca542c9" providerId="LiveId" clId="{9ADE1CAB-30B8-41AA-B7C9-FA52C26C5022}" dt="2021-01-24T18:07:23.775" v="1868" actId="14100"/>
          <ac:spMkLst>
            <pc:docMk/>
            <pc:sldMk cId="3127498668" sldId="263"/>
            <ac:spMk id="2" creationId="{11720D2D-6CCC-41B5-9FBE-231F96B52CC6}"/>
          </ac:spMkLst>
        </pc:spChg>
        <pc:spChg chg="mod">
          <ac:chgData name="Andrea Fox" userId="8e44608e8ca542c9" providerId="LiveId" clId="{9ADE1CAB-30B8-41AA-B7C9-FA52C26C5022}" dt="2021-01-24T18:08:02.209" v="1905" actId="20577"/>
          <ac:spMkLst>
            <pc:docMk/>
            <pc:sldMk cId="3127498668" sldId="263"/>
            <ac:spMk id="3" creationId="{B98150BE-4725-4E40-BEBE-61FED0A4EC08}"/>
          </ac:spMkLst>
        </pc:spChg>
        <pc:spChg chg="del">
          <ac:chgData name="Andrea Fox" userId="8e44608e8ca542c9" providerId="LiveId" clId="{9ADE1CAB-30B8-41AA-B7C9-FA52C26C5022}" dt="2021-01-24T18:07:16.845" v="1867" actId="22"/>
          <ac:spMkLst>
            <pc:docMk/>
            <pc:sldMk cId="3127498668" sldId="263"/>
            <ac:spMk id="4" creationId="{89AF91F5-5F79-478E-8FCA-EE4BF234BA4D}"/>
          </ac:spMkLst>
        </pc:spChg>
        <pc:spChg chg="mod">
          <ac:chgData name="Andrea Fox" userId="8e44608e8ca542c9" providerId="LiveId" clId="{9ADE1CAB-30B8-41AA-B7C9-FA52C26C5022}" dt="2021-01-24T18:08:07.945" v="1930" actId="20577"/>
          <ac:spMkLst>
            <pc:docMk/>
            <pc:sldMk cId="3127498668" sldId="263"/>
            <ac:spMk id="5" creationId="{2AACCDD2-D14F-4996-8E94-DED597F504C7}"/>
          </ac:spMkLst>
        </pc:spChg>
        <pc:spChg chg="del mod">
          <ac:chgData name="Andrea Fox" userId="8e44608e8ca542c9" providerId="LiveId" clId="{9ADE1CAB-30B8-41AA-B7C9-FA52C26C5022}" dt="2021-01-24T18:08:47.752" v="1931" actId="22"/>
          <ac:spMkLst>
            <pc:docMk/>
            <pc:sldMk cId="3127498668" sldId="263"/>
            <ac:spMk id="6" creationId="{55F02381-8AB9-46CA-B4A7-47BC5ADCA5C1}"/>
          </ac:spMkLst>
        </pc:spChg>
        <pc:picChg chg="add mod ord">
          <ac:chgData name="Andrea Fox" userId="8e44608e8ca542c9" providerId="LiveId" clId="{9ADE1CAB-30B8-41AA-B7C9-FA52C26C5022}" dt="2021-01-24T18:07:40.220" v="1872" actId="1076"/>
          <ac:picMkLst>
            <pc:docMk/>
            <pc:sldMk cId="3127498668" sldId="263"/>
            <ac:picMk id="8" creationId="{FC61156A-FEE6-4A2B-A1BC-08AD14FD32E5}"/>
          </ac:picMkLst>
        </pc:picChg>
        <pc:picChg chg="add mod ord">
          <ac:chgData name="Andrea Fox" userId="8e44608e8ca542c9" providerId="LiveId" clId="{9ADE1CAB-30B8-41AA-B7C9-FA52C26C5022}" dt="2021-01-24T18:08:47.752" v="1931" actId="22"/>
          <ac:picMkLst>
            <pc:docMk/>
            <pc:sldMk cId="3127498668" sldId="263"/>
            <ac:picMk id="10" creationId="{1CAF06C6-DE46-4F7E-8EC5-55E1981B7C4F}"/>
          </ac:picMkLst>
        </pc:picChg>
      </pc:sldChg>
      <pc:sldChg chg="addSp modSp new mod setBg">
        <pc:chgData name="Andrea Fox" userId="8e44608e8ca542c9" providerId="LiveId" clId="{9ADE1CAB-30B8-41AA-B7C9-FA52C26C5022}" dt="2021-01-24T18:12:18.226" v="2299" actId="26606"/>
        <pc:sldMkLst>
          <pc:docMk/>
          <pc:sldMk cId="629301808" sldId="264"/>
        </pc:sldMkLst>
        <pc:spChg chg="mod">
          <ac:chgData name="Andrea Fox" userId="8e44608e8ca542c9" providerId="LiveId" clId="{9ADE1CAB-30B8-41AA-B7C9-FA52C26C5022}" dt="2021-01-24T18:12:18.226" v="2299" actId="26606"/>
          <ac:spMkLst>
            <pc:docMk/>
            <pc:sldMk cId="629301808" sldId="264"/>
            <ac:spMk id="2" creationId="{4E1DF252-B692-4B7A-B2F7-4403A0B35A7D}"/>
          </ac:spMkLst>
        </pc:spChg>
        <pc:spChg chg="mod">
          <ac:chgData name="Andrea Fox" userId="8e44608e8ca542c9" providerId="LiveId" clId="{9ADE1CAB-30B8-41AA-B7C9-FA52C26C5022}" dt="2021-01-24T18:12:18.226" v="2299" actId="26606"/>
          <ac:spMkLst>
            <pc:docMk/>
            <pc:sldMk cId="629301808" sldId="264"/>
            <ac:spMk id="3" creationId="{CD447029-FD3C-45AB-88E6-1759B88B5FDC}"/>
          </ac:spMkLst>
        </pc:spChg>
        <pc:spChg chg="add">
          <ac:chgData name="Andrea Fox" userId="8e44608e8ca542c9" providerId="LiveId" clId="{9ADE1CAB-30B8-41AA-B7C9-FA52C26C5022}" dt="2021-01-24T18:12:18.226" v="2299" actId="26606"/>
          <ac:spMkLst>
            <pc:docMk/>
            <pc:sldMk cId="629301808" sldId="264"/>
            <ac:spMk id="8" creationId="{C8643778-7F6C-4E8D-84D1-D5CDB9928191}"/>
          </ac:spMkLst>
        </pc:spChg>
        <pc:spChg chg="add">
          <ac:chgData name="Andrea Fox" userId="8e44608e8ca542c9" providerId="LiveId" clId="{9ADE1CAB-30B8-41AA-B7C9-FA52C26C5022}" dt="2021-01-24T18:12:18.226" v="2299" actId="26606"/>
          <ac:spMkLst>
            <pc:docMk/>
            <pc:sldMk cId="629301808" sldId="264"/>
            <ac:spMk id="10" creationId="{1D22F88D-6907-48AF-B024-346E855E0D96}"/>
          </ac:spMkLst>
        </pc:spChg>
        <pc:grpChg chg="add">
          <ac:chgData name="Andrea Fox" userId="8e44608e8ca542c9" providerId="LiveId" clId="{9ADE1CAB-30B8-41AA-B7C9-FA52C26C5022}" dt="2021-01-24T18:12:18.226" v="2299" actId="26606"/>
          <ac:grpSpMkLst>
            <pc:docMk/>
            <pc:sldMk cId="629301808" sldId="264"/>
            <ac:grpSpMk id="12" creationId="{F3842748-48B5-4DD0-A06A-A31C74024A99}"/>
          </ac:grpSpMkLst>
        </pc:grpChg>
      </pc:sldChg>
      <pc:sldChg chg="addSp modSp new mod setBg modNotesTx">
        <pc:chgData name="Andrea Fox" userId="8e44608e8ca542c9" providerId="LiveId" clId="{9ADE1CAB-30B8-41AA-B7C9-FA52C26C5022}" dt="2021-01-24T18:29:01.022" v="2556" actId="26606"/>
        <pc:sldMkLst>
          <pc:docMk/>
          <pc:sldMk cId="837573286" sldId="265"/>
        </pc:sldMkLst>
        <pc:spChg chg="mod">
          <ac:chgData name="Andrea Fox" userId="8e44608e8ca542c9" providerId="LiveId" clId="{9ADE1CAB-30B8-41AA-B7C9-FA52C26C5022}" dt="2021-01-24T18:29:01.022" v="2556" actId="26606"/>
          <ac:spMkLst>
            <pc:docMk/>
            <pc:sldMk cId="837573286" sldId="265"/>
            <ac:spMk id="2" creationId="{400B48E4-F236-46A3-9003-44D63A122F46}"/>
          </ac:spMkLst>
        </pc:spChg>
        <pc:spChg chg="mod">
          <ac:chgData name="Andrea Fox" userId="8e44608e8ca542c9" providerId="LiveId" clId="{9ADE1CAB-30B8-41AA-B7C9-FA52C26C5022}" dt="2021-01-24T18:29:01.022" v="2556" actId="26606"/>
          <ac:spMkLst>
            <pc:docMk/>
            <pc:sldMk cId="837573286" sldId="265"/>
            <ac:spMk id="3" creationId="{570A0C5F-33A7-40C3-8DA4-231B9572752C}"/>
          </ac:spMkLst>
        </pc:spChg>
        <pc:spChg chg="add">
          <ac:chgData name="Andrea Fox" userId="8e44608e8ca542c9" providerId="LiveId" clId="{9ADE1CAB-30B8-41AA-B7C9-FA52C26C5022}" dt="2021-01-24T18:29:01.022" v="2556" actId="26606"/>
          <ac:spMkLst>
            <pc:docMk/>
            <pc:sldMk cId="837573286" sldId="265"/>
            <ac:spMk id="8" creationId="{E03BF673-8C68-4092-BF1B-53C57EFEC21F}"/>
          </ac:spMkLst>
        </pc:spChg>
        <pc:spChg chg="add">
          <ac:chgData name="Andrea Fox" userId="8e44608e8ca542c9" providerId="LiveId" clId="{9ADE1CAB-30B8-41AA-B7C9-FA52C26C5022}" dt="2021-01-24T18:29:01.022" v="2556" actId="26606"/>
          <ac:spMkLst>
            <pc:docMk/>
            <pc:sldMk cId="837573286" sldId="265"/>
            <ac:spMk id="10" creationId="{B1BDB70B-F0E6-4867-818F-C582494FB6D6}"/>
          </ac:spMkLst>
        </pc:spChg>
        <pc:grpChg chg="add">
          <ac:chgData name="Andrea Fox" userId="8e44608e8ca542c9" providerId="LiveId" clId="{9ADE1CAB-30B8-41AA-B7C9-FA52C26C5022}" dt="2021-01-24T18:29:01.022" v="2556" actId="26606"/>
          <ac:grpSpMkLst>
            <pc:docMk/>
            <pc:sldMk cId="837573286" sldId="265"/>
            <ac:grpSpMk id="12" creationId="{1E52C707-F508-47B5-8864-8CC3EE0F030B}"/>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CFDA6-A6BA-47A1-B66A-8C1A81E3439F}" type="datetimeFigureOut">
              <a:rPr lang="en-US" smtClean="0"/>
              <a:t>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FC4E8-AB9B-46B3-8A73-698F3F1E3092}" type="slidenum">
              <a:rPr lang="en-US" smtClean="0"/>
              <a:t>‹#›</a:t>
            </a:fld>
            <a:endParaRPr lang="en-US"/>
          </a:p>
        </p:txBody>
      </p:sp>
    </p:spTree>
    <p:extLst>
      <p:ext uri="{BB962C8B-B14F-4D97-AF65-F5344CB8AC3E}">
        <p14:creationId xmlns:p14="http://schemas.microsoft.com/office/powerpoint/2010/main" val="346655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Drawing attention to the fatal accidents that happened from 1985-1999 shows that most of these accidents happened earlier in the industry and that now they happen much less frequently. Some potential spikes in 2000-2014 can include 9/11 when planes were hijacked and used as a weapon. Malaysian airlines have had a few recent spikes due to one crashing in Ukraine and the other aircraft gone missing. These are specific examples of an unfortunate accident, but are mostly outlying events.</a:t>
            </a:r>
          </a:p>
        </p:txBody>
      </p:sp>
      <p:sp>
        <p:nvSpPr>
          <p:cNvPr id="4" name="Slide Number Placeholder 3"/>
          <p:cNvSpPr>
            <a:spLocks noGrp="1"/>
          </p:cNvSpPr>
          <p:nvPr>
            <p:ph type="sldNum" sz="quarter" idx="5"/>
          </p:nvPr>
        </p:nvSpPr>
        <p:spPr/>
        <p:txBody>
          <a:bodyPr/>
          <a:lstStyle/>
          <a:p>
            <a:fld id="{A8BFC4E8-AB9B-46B3-8A73-698F3F1E3092}" type="slidenum">
              <a:rPr lang="en-US" smtClean="0"/>
              <a:t>3</a:t>
            </a:fld>
            <a:endParaRPr lang="en-US"/>
          </a:p>
        </p:txBody>
      </p:sp>
    </p:spTree>
    <p:extLst>
      <p:ext uri="{BB962C8B-B14F-4D97-AF65-F5344CB8AC3E}">
        <p14:creationId xmlns:p14="http://schemas.microsoft.com/office/powerpoint/2010/main" val="113239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Incidents happen at a more frequent number, than fatal accidents. Incidents include anything that may malfunction or break down on the aircraft, but do not cause harm to human life. It is important to note that the number of incidents were much higher in the earlier years of air travel, and have since trended downward in more recent years. </a:t>
            </a:r>
          </a:p>
        </p:txBody>
      </p:sp>
      <p:sp>
        <p:nvSpPr>
          <p:cNvPr id="4" name="Slide Number Placeholder 3"/>
          <p:cNvSpPr>
            <a:spLocks noGrp="1"/>
          </p:cNvSpPr>
          <p:nvPr>
            <p:ph type="sldNum" sz="quarter" idx="5"/>
          </p:nvPr>
        </p:nvSpPr>
        <p:spPr/>
        <p:txBody>
          <a:bodyPr/>
          <a:lstStyle/>
          <a:p>
            <a:fld id="{A8BFC4E8-AB9B-46B3-8A73-698F3F1E3092}" type="slidenum">
              <a:rPr lang="en-US" smtClean="0"/>
              <a:t>4</a:t>
            </a:fld>
            <a:endParaRPr lang="en-US"/>
          </a:p>
        </p:txBody>
      </p:sp>
    </p:spTree>
    <p:extLst>
      <p:ext uri="{BB962C8B-B14F-4D97-AF65-F5344CB8AC3E}">
        <p14:creationId xmlns:p14="http://schemas.microsoft.com/office/powerpoint/2010/main" val="2974258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Regardless of the media information, air travel has  increased over the years. This easily shows that our customers are not being swayed by the media interpretation of being more dangerous.</a:t>
            </a:r>
          </a:p>
        </p:txBody>
      </p:sp>
      <p:sp>
        <p:nvSpPr>
          <p:cNvPr id="4" name="Slide Number Placeholder 3"/>
          <p:cNvSpPr>
            <a:spLocks noGrp="1"/>
          </p:cNvSpPr>
          <p:nvPr>
            <p:ph type="sldNum" sz="quarter" idx="5"/>
          </p:nvPr>
        </p:nvSpPr>
        <p:spPr/>
        <p:txBody>
          <a:bodyPr/>
          <a:lstStyle/>
          <a:p>
            <a:fld id="{A8BFC4E8-AB9B-46B3-8A73-698F3F1E3092}" type="slidenum">
              <a:rPr lang="en-US" smtClean="0"/>
              <a:t>6</a:t>
            </a:fld>
            <a:endParaRPr lang="en-US"/>
          </a:p>
        </p:txBody>
      </p:sp>
    </p:spTree>
    <p:extLst>
      <p:ext uri="{BB962C8B-B14F-4D97-AF65-F5344CB8AC3E}">
        <p14:creationId xmlns:p14="http://schemas.microsoft.com/office/powerpoint/2010/main" val="61317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Stock market information https://www.marketwatch.com/investing/index/djusar/download-data?startDate=1/1/2000&amp;endDate=01/22/2021&amp;countryCode=xx</a:t>
            </a:r>
          </a:p>
        </p:txBody>
      </p:sp>
      <p:sp>
        <p:nvSpPr>
          <p:cNvPr id="4" name="Slide Number Placeholder 3"/>
          <p:cNvSpPr>
            <a:spLocks noGrp="1"/>
          </p:cNvSpPr>
          <p:nvPr>
            <p:ph type="sldNum" sz="quarter" idx="5"/>
          </p:nvPr>
        </p:nvSpPr>
        <p:spPr/>
        <p:txBody>
          <a:bodyPr/>
          <a:lstStyle/>
          <a:p>
            <a:fld id="{A8BFC4E8-AB9B-46B3-8A73-698F3F1E3092}" type="slidenum">
              <a:rPr lang="en-US" smtClean="0"/>
              <a:t>9</a:t>
            </a:fld>
            <a:endParaRPr lang="en-US"/>
          </a:p>
        </p:txBody>
      </p:sp>
    </p:spTree>
    <p:extLst>
      <p:ext uri="{BB962C8B-B14F-4D97-AF65-F5344CB8AC3E}">
        <p14:creationId xmlns:p14="http://schemas.microsoft.com/office/powerpoint/2010/main" val="1411334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1/24/2021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75FA-067D-4C6A-A25C-E27C26722434}"/>
              </a:ext>
            </a:extLst>
          </p:cNvPr>
          <p:cNvSpPr>
            <a:spLocks noGrp="1"/>
          </p:cNvSpPr>
          <p:nvPr>
            <p:ph type="ctrTitle"/>
          </p:nvPr>
        </p:nvSpPr>
        <p:spPr/>
        <p:txBody>
          <a:bodyPr/>
          <a:lstStyle/>
          <a:p>
            <a:r>
              <a:rPr lang="en-US" dirty="0"/>
              <a:t>Commercial Air Passenger Safety</a:t>
            </a:r>
          </a:p>
        </p:txBody>
      </p:sp>
      <p:sp>
        <p:nvSpPr>
          <p:cNvPr id="3" name="Subtitle 2">
            <a:extLst>
              <a:ext uri="{FF2B5EF4-FFF2-40B4-BE49-F238E27FC236}">
                <a16:creationId xmlns:a16="http://schemas.microsoft.com/office/drawing/2014/main" id="{8B097B2D-365E-4ADA-AA54-1ECE1B6F9EFB}"/>
              </a:ext>
            </a:extLst>
          </p:cNvPr>
          <p:cNvSpPr>
            <a:spLocks noGrp="1"/>
          </p:cNvSpPr>
          <p:nvPr>
            <p:ph type="subTitle" idx="1"/>
          </p:nvPr>
        </p:nvSpPr>
        <p:spPr/>
        <p:txBody>
          <a:bodyPr/>
          <a:lstStyle/>
          <a:p>
            <a:r>
              <a:rPr lang="en-US" dirty="0"/>
              <a:t>Andrea Fox</a:t>
            </a:r>
          </a:p>
          <a:p>
            <a:r>
              <a:rPr lang="en-US" dirty="0"/>
              <a:t>DSC640-T301 Data Presentation &amp; Visualization</a:t>
            </a:r>
          </a:p>
          <a:p>
            <a:r>
              <a:rPr lang="en-US" dirty="0"/>
              <a:t>January 24, 2021</a:t>
            </a:r>
          </a:p>
        </p:txBody>
      </p:sp>
    </p:spTree>
    <p:extLst>
      <p:ext uri="{BB962C8B-B14F-4D97-AF65-F5344CB8AC3E}">
        <p14:creationId xmlns:p14="http://schemas.microsoft.com/office/powerpoint/2010/main" val="120050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A445-BF21-456D-8518-DB3FB309975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16C19C2-2320-4B09-B12F-98BBD0E33350}"/>
              </a:ext>
            </a:extLst>
          </p:cNvPr>
          <p:cNvSpPr>
            <a:spLocks noGrp="1"/>
          </p:cNvSpPr>
          <p:nvPr>
            <p:ph idx="1"/>
          </p:nvPr>
        </p:nvSpPr>
        <p:spPr/>
        <p:txBody>
          <a:bodyPr/>
          <a:lstStyle/>
          <a:p>
            <a:r>
              <a:rPr lang="en-US" dirty="0"/>
              <a:t>Talk through fatal accidents</a:t>
            </a:r>
          </a:p>
          <a:p>
            <a:r>
              <a:rPr lang="en-US" dirty="0"/>
              <a:t>Look at airline incidents</a:t>
            </a:r>
          </a:p>
          <a:p>
            <a:r>
              <a:rPr lang="en-US" dirty="0"/>
              <a:t>Departure's data</a:t>
            </a:r>
          </a:p>
          <a:p>
            <a:r>
              <a:rPr lang="en-US" dirty="0"/>
              <a:t>Net profit</a:t>
            </a:r>
          </a:p>
          <a:p>
            <a:r>
              <a:rPr lang="en-US" dirty="0"/>
              <a:t>Summary</a:t>
            </a:r>
          </a:p>
          <a:p>
            <a:endParaRPr lang="en-US" dirty="0"/>
          </a:p>
        </p:txBody>
      </p:sp>
    </p:spTree>
    <p:extLst>
      <p:ext uri="{BB962C8B-B14F-4D97-AF65-F5344CB8AC3E}">
        <p14:creationId xmlns:p14="http://schemas.microsoft.com/office/powerpoint/2010/main" val="177552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1" name="Group 20">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2"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8DD4E37-6401-410C-8080-E4E38A8B7720}"/>
              </a:ext>
            </a:extLst>
          </p:cNvPr>
          <p:cNvSpPr>
            <a:spLocks noGrp="1"/>
          </p:cNvSpPr>
          <p:nvPr>
            <p:ph type="title"/>
          </p:nvPr>
        </p:nvSpPr>
        <p:spPr>
          <a:xfrm>
            <a:off x="1484312" y="685800"/>
            <a:ext cx="2812385" cy="1752599"/>
          </a:xfrm>
        </p:spPr>
        <p:txBody>
          <a:bodyPr vert="horz" lIns="91440" tIns="45720" rIns="91440" bIns="45720" rtlCol="0" anchor="ctr">
            <a:normAutofit/>
          </a:bodyPr>
          <a:lstStyle/>
          <a:p>
            <a:r>
              <a:rPr lang="en-US" sz="3200" dirty="0"/>
              <a:t>Fatal Accidents 1985-2014</a:t>
            </a:r>
          </a:p>
        </p:txBody>
      </p:sp>
      <p:sp>
        <p:nvSpPr>
          <p:cNvPr id="4" name="Content Placeholder 3">
            <a:extLst>
              <a:ext uri="{FF2B5EF4-FFF2-40B4-BE49-F238E27FC236}">
                <a16:creationId xmlns:a16="http://schemas.microsoft.com/office/drawing/2014/main" id="{B14933ED-02D6-4859-8278-4DFC0488D491}"/>
              </a:ext>
            </a:extLst>
          </p:cNvPr>
          <p:cNvSpPr>
            <a:spLocks noGrp="1"/>
          </p:cNvSpPr>
          <p:nvPr>
            <p:ph sz="half" idx="2"/>
          </p:nvPr>
        </p:nvSpPr>
        <p:spPr>
          <a:xfrm>
            <a:off x="1430302" y="2300287"/>
            <a:ext cx="2812387" cy="3124201"/>
          </a:xfrm>
        </p:spPr>
        <p:txBody>
          <a:bodyPr vert="horz" lIns="91440" tIns="45720" rIns="91440" bIns="45720" rtlCol="0" anchor="ctr">
            <a:normAutofit fontScale="92500" lnSpcReduction="10000"/>
          </a:bodyPr>
          <a:lstStyle/>
          <a:p>
            <a:pPr marL="0" indent="0">
              <a:buNone/>
            </a:pPr>
            <a:r>
              <a:rPr lang="en-US" dirty="0"/>
              <a:t>Looking at total fatalities that are only related to plane accidents</a:t>
            </a:r>
          </a:p>
          <a:p>
            <a:r>
              <a:rPr lang="en-US" dirty="0"/>
              <a:t>Average fatal accidents from 1985-1999 = 2.18</a:t>
            </a:r>
          </a:p>
          <a:p>
            <a:r>
              <a:rPr lang="en-US" dirty="0"/>
              <a:t>Average fatal accidents from 2000-2014 = 0.66</a:t>
            </a:r>
          </a:p>
          <a:p>
            <a:r>
              <a:rPr lang="en-US" dirty="0"/>
              <a:t>1.52 difference in averages</a:t>
            </a:r>
          </a:p>
          <a:p>
            <a:pPr lvl="1"/>
            <a:r>
              <a:rPr lang="en-US" dirty="0"/>
              <a:t>Trending in the right direction</a:t>
            </a:r>
          </a:p>
        </p:txBody>
      </p:sp>
      <p:sp>
        <p:nvSpPr>
          <p:cNvPr id="2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0ED345D5-1778-4726-BE64-60B21DB9FA6C}"/>
              </a:ext>
            </a:extLst>
          </p:cNvPr>
          <p:cNvPicPr>
            <a:picLocks noGrp="1" noChangeAspect="1"/>
          </p:cNvPicPr>
          <p:nvPr>
            <p:ph sz="half" idx="1"/>
          </p:nvPr>
        </p:nvPicPr>
        <p:blipFill>
          <a:blip r:embed="rId4"/>
          <a:stretch>
            <a:fillRect/>
          </a:stretch>
        </p:blipFill>
        <p:spPr>
          <a:xfrm>
            <a:off x="4941202" y="1047466"/>
            <a:ext cx="6237359" cy="4475305"/>
          </a:xfrm>
          <a:prstGeom prst="rect">
            <a:avLst/>
          </a:prstGeom>
        </p:spPr>
      </p:pic>
    </p:spTree>
    <p:extLst>
      <p:ext uri="{BB962C8B-B14F-4D97-AF65-F5344CB8AC3E}">
        <p14:creationId xmlns:p14="http://schemas.microsoft.com/office/powerpoint/2010/main" val="133156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7E0CE49-4D18-48CD-827C-C34EDE907F0D}"/>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Total Incidents 1985-2014</a:t>
            </a:r>
          </a:p>
        </p:txBody>
      </p:sp>
      <p:sp>
        <p:nvSpPr>
          <p:cNvPr id="4" name="Content Placeholder 3">
            <a:extLst>
              <a:ext uri="{FF2B5EF4-FFF2-40B4-BE49-F238E27FC236}">
                <a16:creationId xmlns:a16="http://schemas.microsoft.com/office/drawing/2014/main" id="{C5B4A899-766B-4302-A2E6-DAC68F5ED488}"/>
              </a:ext>
            </a:extLst>
          </p:cNvPr>
          <p:cNvSpPr>
            <a:spLocks noGrp="1"/>
          </p:cNvSpPr>
          <p:nvPr>
            <p:ph sz="half" idx="2"/>
          </p:nvPr>
        </p:nvSpPr>
        <p:spPr>
          <a:xfrm>
            <a:off x="1484310" y="2666999"/>
            <a:ext cx="4278929" cy="3124201"/>
          </a:xfrm>
        </p:spPr>
        <p:txBody>
          <a:bodyPr vert="horz" lIns="91440" tIns="45720" rIns="91440" bIns="45720" rtlCol="0" anchor="ctr">
            <a:normAutofit/>
          </a:bodyPr>
          <a:lstStyle/>
          <a:p>
            <a:pPr marL="0" indent="0">
              <a:lnSpc>
                <a:spcPct val="90000"/>
              </a:lnSpc>
            </a:pPr>
            <a:r>
              <a:rPr lang="en-US" sz="1900" dirty="0"/>
              <a:t>Looking at total incidents which are defined as something that happens to aircraft with no fatalities involved.</a:t>
            </a:r>
          </a:p>
          <a:p>
            <a:pPr>
              <a:lnSpc>
                <a:spcPct val="90000"/>
              </a:lnSpc>
            </a:pPr>
            <a:r>
              <a:rPr lang="en-US" sz="1900" dirty="0"/>
              <a:t>Average incidents from 1985-1999 = 7.18</a:t>
            </a:r>
          </a:p>
          <a:p>
            <a:pPr>
              <a:lnSpc>
                <a:spcPct val="90000"/>
              </a:lnSpc>
            </a:pPr>
            <a:r>
              <a:rPr lang="en-US" sz="1900" dirty="0"/>
              <a:t>Average incidents from 2000-2014 = 4.13</a:t>
            </a:r>
          </a:p>
          <a:p>
            <a:pPr>
              <a:lnSpc>
                <a:spcPct val="90000"/>
              </a:lnSpc>
            </a:pPr>
            <a:r>
              <a:rPr lang="en-US" sz="1900" dirty="0"/>
              <a:t>3.05 difference in averages</a:t>
            </a:r>
          </a:p>
          <a:p>
            <a:pPr lvl="1">
              <a:lnSpc>
                <a:spcPct val="90000"/>
              </a:lnSpc>
            </a:pPr>
            <a:r>
              <a:rPr lang="en-US" sz="1900" dirty="0"/>
              <a:t>Trending in the right direction</a:t>
            </a:r>
          </a:p>
          <a:p>
            <a:pPr>
              <a:lnSpc>
                <a:spcPct val="90000"/>
              </a:lnSpc>
            </a:pPr>
            <a:endParaRPr lang="en-US" sz="1900" dirty="0"/>
          </a:p>
        </p:txBody>
      </p:sp>
      <p:sp>
        <p:nvSpPr>
          <p:cNvPr id="27"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9AE7D88E-4ED9-4B09-8FC0-70234D8D4D1A}"/>
              </a:ext>
            </a:extLst>
          </p:cNvPr>
          <p:cNvPicPr>
            <a:picLocks noGrp="1" noChangeAspect="1"/>
          </p:cNvPicPr>
          <p:nvPr>
            <p:ph sz="half" idx="1"/>
          </p:nvPr>
        </p:nvPicPr>
        <p:blipFill rotWithShape="1">
          <a:blip r:embed="rId4"/>
          <a:srcRect r="26697" b="-3"/>
          <a:stretch/>
        </p:blipFill>
        <p:spPr>
          <a:xfrm>
            <a:off x="6434407" y="1011765"/>
            <a:ext cx="4744154" cy="4546708"/>
          </a:xfrm>
          <a:prstGeom prst="rect">
            <a:avLst/>
          </a:prstGeom>
        </p:spPr>
      </p:pic>
    </p:spTree>
    <p:extLst>
      <p:ext uri="{BB962C8B-B14F-4D97-AF65-F5344CB8AC3E}">
        <p14:creationId xmlns:p14="http://schemas.microsoft.com/office/powerpoint/2010/main" val="130204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0E89-CA83-4C11-8205-1293847D3D60}"/>
              </a:ext>
            </a:extLst>
          </p:cNvPr>
          <p:cNvSpPr>
            <a:spLocks noGrp="1"/>
          </p:cNvSpPr>
          <p:nvPr>
            <p:ph type="title"/>
          </p:nvPr>
        </p:nvSpPr>
        <p:spPr>
          <a:xfrm>
            <a:off x="1484311" y="685800"/>
            <a:ext cx="10018713" cy="988255"/>
          </a:xfrm>
        </p:spPr>
        <p:txBody>
          <a:bodyPr/>
          <a:lstStyle/>
          <a:p>
            <a:r>
              <a:rPr lang="en-US" dirty="0"/>
              <a:t>Departures</a:t>
            </a:r>
          </a:p>
        </p:txBody>
      </p:sp>
      <p:sp>
        <p:nvSpPr>
          <p:cNvPr id="3" name="Text Placeholder 2">
            <a:extLst>
              <a:ext uri="{FF2B5EF4-FFF2-40B4-BE49-F238E27FC236}">
                <a16:creationId xmlns:a16="http://schemas.microsoft.com/office/drawing/2014/main" id="{434DB757-1212-4A39-ACF1-FA5CE865AF8D}"/>
              </a:ext>
            </a:extLst>
          </p:cNvPr>
          <p:cNvSpPr>
            <a:spLocks noGrp="1"/>
          </p:cNvSpPr>
          <p:nvPr>
            <p:ph type="body" idx="1"/>
          </p:nvPr>
        </p:nvSpPr>
        <p:spPr>
          <a:xfrm>
            <a:off x="1627850" y="2063140"/>
            <a:ext cx="4607188" cy="576262"/>
          </a:xfrm>
        </p:spPr>
        <p:txBody>
          <a:bodyPr/>
          <a:lstStyle/>
          <a:p>
            <a:r>
              <a:rPr lang="en-US" dirty="0"/>
              <a:t>US Airline Departures</a:t>
            </a:r>
          </a:p>
        </p:txBody>
      </p:sp>
      <p:pic>
        <p:nvPicPr>
          <p:cNvPr id="8" name="Content Placeholder 7">
            <a:extLst>
              <a:ext uri="{FF2B5EF4-FFF2-40B4-BE49-F238E27FC236}">
                <a16:creationId xmlns:a16="http://schemas.microsoft.com/office/drawing/2014/main" id="{8F3F385E-1B32-4E47-894C-2B92E5ECB166}"/>
              </a:ext>
            </a:extLst>
          </p:cNvPr>
          <p:cNvPicPr>
            <a:picLocks noGrp="1" noChangeAspect="1"/>
          </p:cNvPicPr>
          <p:nvPr>
            <p:ph sz="half" idx="2"/>
          </p:nvPr>
        </p:nvPicPr>
        <p:blipFill>
          <a:blip r:embed="rId2"/>
          <a:stretch>
            <a:fillRect/>
          </a:stretch>
        </p:blipFill>
        <p:spPr>
          <a:xfrm>
            <a:off x="1627850" y="2752806"/>
            <a:ext cx="4461455" cy="3110025"/>
          </a:xfrm>
        </p:spPr>
      </p:pic>
      <p:sp>
        <p:nvSpPr>
          <p:cNvPr id="5" name="Text Placeholder 4">
            <a:extLst>
              <a:ext uri="{FF2B5EF4-FFF2-40B4-BE49-F238E27FC236}">
                <a16:creationId xmlns:a16="http://schemas.microsoft.com/office/drawing/2014/main" id="{D11F8F91-8CEF-4BCC-B3BD-3FA99458C320}"/>
              </a:ext>
            </a:extLst>
          </p:cNvPr>
          <p:cNvSpPr>
            <a:spLocks noGrp="1"/>
          </p:cNvSpPr>
          <p:nvPr>
            <p:ph type="body" sz="quarter" idx="3"/>
          </p:nvPr>
        </p:nvSpPr>
        <p:spPr>
          <a:xfrm>
            <a:off x="6880486" y="2071884"/>
            <a:ext cx="4622537" cy="576262"/>
          </a:xfrm>
        </p:spPr>
        <p:txBody>
          <a:bodyPr/>
          <a:lstStyle/>
          <a:p>
            <a:r>
              <a:rPr lang="en-US" dirty="0"/>
              <a:t>World Airline Departures</a:t>
            </a:r>
          </a:p>
        </p:txBody>
      </p:sp>
      <p:pic>
        <p:nvPicPr>
          <p:cNvPr id="10" name="Content Placeholder 9">
            <a:extLst>
              <a:ext uri="{FF2B5EF4-FFF2-40B4-BE49-F238E27FC236}">
                <a16:creationId xmlns:a16="http://schemas.microsoft.com/office/drawing/2014/main" id="{30DA4D8F-6294-4071-8B92-2E914E42308C}"/>
              </a:ext>
            </a:extLst>
          </p:cNvPr>
          <p:cNvPicPr>
            <a:picLocks noGrp="1" noChangeAspect="1"/>
          </p:cNvPicPr>
          <p:nvPr>
            <p:ph sz="quarter" idx="4"/>
          </p:nvPr>
        </p:nvPicPr>
        <p:blipFill>
          <a:blip r:embed="rId3"/>
          <a:stretch>
            <a:fillRect/>
          </a:stretch>
        </p:blipFill>
        <p:spPr>
          <a:xfrm>
            <a:off x="6880486" y="2681175"/>
            <a:ext cx="4317397" cy="3110025"/>
          </a:xfrm>
        </p:spPr>
      </p:pic>
    </p:spTree>
    <p:extLst>
      <p:ext uri="{BB962C8B-B14F-4D97-AF65-F5344CB8AC3E}">
        <p14:creationId xmlns:p14="http://schemas.microsoft.com/office/powerpoint/2010/main" val="156188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F25C949-7FC6-4F95-86C5-B4A5B82BA9EB}"/>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Departures Explained</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17C1542E-79B8-4A3B-9901-6C293CFB4EA4}"/>
              </a:ext>
            </a:extLst>
          </p:cNvPr>
          <p:cNvSpPr>
            <a:spLocks noGrp="1"/>
          </p:cNvSpPr>
          <p:nvPr>
            <p:ph idx="1"/>
          </p:nvPr>
        </p:nvSpPr>
        <p:spPr>
          <a:xfrm>
            <a:off x="5117106" y="685801"/>
            <a:ext cx="6385918" cy="5105400"/>
          </a:xfrm>
        </p:spPr>
        <p:txBody>
          <a:bodyPr>
            <a:normAutofit/>
          </a:bodyPr>
          <a:lstStyle/>
          <a:p>
            <a:r>
              <a:rPr lang="en-US" sz="2000" dirty="0"/>
              <a:t>Both US and World airlines have seen an upward trend in usage across the years</a:t>
            </a:r>
          </a:p>
          <a:p>
            <a:r>
              <a:rPr lang="en-US" sz="2000" dirty="0"/>
              <a:t>US had slight dip around 2008 due to financial recession</a:t>
            </a:r>
          </a:p>
          <a:p>
            <a:r>
              <a:rPr lang="en-US" sz="2000" dirty="0"/>
              <a:t>Customers are still using airlines for travel regardless of media misinformation</a:t>
            </a:r>
          </a:p>
        </p:txBody>
      </p:sp>
    </p:spTree>
    <p:extLst>
      <p:ext uri="{BB962C8B-B14F-4D97-AF65-F5344CB8AC3E}">
        <p14:creationId xmlns:p14="http://schemas.microsoft.com/office/powerpoint/2010/main" val="153698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0D2D-6CCC-41B5-9FBE-231F96B52CC6}"/>
              </a:ext>
            </a:extLst>
          </p:cNvPr>
          <p:cNvSpPr>
            <a:spLocks noGrp="1"/>
          </p:cNvSpPr>
          <p:nvPr>
            <p:ph type="title"/>
          </p:nvPr>
        </p:nvSpPr>
        <p:spPr>
          <a:xfrm>
            <a:off x="1484311" y="685801"/>
            <a:ext cx="10018713" cy="946052"/>
          </a:xfrm>
        </p:spPr>
        <p:txBody>
          <a:bodyPr/>
          <a:lstStyle/>
          <a:p>
            <a:r>
              <a:rPr lang="en-US" dirty="0"/>
              <a:t>Net profit</a:t>
            </a:r>
          </a:p>
        </p:txBody>
      </p:sp>
      <p:sp>
        <p:nvSpPr>
          <p:cNvPr id="3" name="Text Placeholder 2">
            <a:extLst>
              <a:ext uri="{FF2B5EF4-FFF2-40B4-BE49-F238E27FC236}">
                <a16:creationId xmlns:a16="http://schemas.microsoft.com/office/drawing/2014/main" id="{B98150BE-4725-4E40-BEBE-61FED0A4EC08}"/>
              </a:ext>
            </a:extLst>
          </p:cNvPr>
          <p:cNvSpPr>
            <a:spLocks noGrp="1"/>
          </p:cNvSpPr>
          <p:nvPr>
            <p:ph type="body" idx="1"/>
          </p:nvPr>
        </p:nvSpPr>
        <p:spPr>
          <a:xfrm>
            <a:off x="1744044" y="1647077"/>
            <a:ext cx="4607188" cy="576262"/>
          </a:xfrm>
        </p:spPr>
        <p:txBody>
          <a:bodyPr/>
          <a:lstStyle/>
          <a:p>
            <a:r>
              <a:rPr lang="en-US" dirty="0"/>
              <a:t>US Airlines Net Profit</a:t>
            </a:r>
          </a:p>
        </p:txBody>
      </p:sp>
      <p:pic>
        <p:nvPicPr>
          <p:cNvPr id="8" name="Content Placeholder 7">
            <a:extLst>
              <a:ext uri="{FF2B5EF4-FFF2-40B4-BE49-F238E27FC236}">
                <a16:creationId xmlns:a16="http://schemas.microsoft.com/office/drawing/2014/main" id="{FC61156A-FEE6-4A2B-A1BC-08AD14FD32E5}"/>
              </a:ext>
            </a:extLst>
          </p:cNvPr>
          <p:cNvPicPr>
            <a:picLocks noGrp="1" noChangeAspect="1"/>
          </p:cNvPicPr>
          <p:nvPr>
            <p:ph sz="half" idx="2"/>
          </p:nvPr>
        </p:nvPicPr>
        <p:blipFill>
          <a:blip r:embed="rId2"/>
          <a:stretch>
            <a:fillRect/>
          </a:stretch>
        </p:blipFill>
        <p:spPr>
          <a:xfrm>
            <a:off x="1484311" y="2630657"/>
            <a:ext cx="4538102" cy="3160542"/>
          </a:xfrm>
        </p:spPr>
      </p:pic>
      <p:sp>
        <p:nvSpPr>
          <p:cNvPr id="5" name="Text Placeholder 4">
            <a:extLst>
              <a:ext uri="{FF2B5EF4-FFF2-40B4-BE49-F238E27FC236}">
                <a16:creationId xmlns:a16="http://schemas.microsoft.com/office/drawing/2014/main" id="{2AACCDD2-D14F-4996-8E94-DED597F504C7}"/>
              </a:ext>
            </a:extLst>
          </p:cNvPr>
          <p:cNvSpPr>
            <a:spLocks noGrp="1"/>
          </p:cNvSpPr>
          <p:nvPr>
            <p:ph type="body" sz="quarter" idx="3"/>
          </p:nvPr>
        </p:nvSpPr>
        <p:spPr>
          <a:xfrm>
            <a:off x="6880486" y="1669351"/>
            <a:ext cx="4622537" cy="576262"/>
          </a:xfrm>
        </p:spPr>
        <p:txBody>
          <a:bodyPr/>
          <a:lstStyle/>
          <a:p>
            <a:r>
              <a:rPr lang="en-US" dirty="0"/>
              <a:t>World Airlines Net Profit</a:t>
            </a:r>
          </a:p>
        </p:txBody>
      </p:sp>
      <p:pic>
        <p:nvPicPr>
          <p:cNvPr id="10" name="Content Placeholder 9">
            <a:extLst>
              <a:ext uri="{FF2B5EF4-FFF2-40B4-BE49-F238E27FC236}">
                <a16:creationId xmlns:a16="http://schemas.microsoft.com/office/drawing/2014/main" id="{1CAF06C6-DE46-4F7E-8EC5-55E1981B7C4F}"/>
              </a:ext>
            </a:extLst>
          </p:cNvPr>
          <p:cNvPicPr>
            <a:picLocks noGrp="1" noChangeAspect="1"/>
          </p:cNvPicPr>
          <p:nvPr>
            <p:ph sz="quarter" idx="4"/>
          </p:nvPr>
        </p:nvPicPr>
        <p:blipFill>
          <a:blip r:embed="rId3"/>
          <a:stretch>
            <a:fillRect/>
          </a:stretch>
        </p:blipFill>
        <p:spPr>
          <a:xfrm>
            <a:off x="6820275" y="2630488"/>
            <a:ext cx="4469649" cy="3160712"/>
          </a:xfrm>
        </p:spPr>
      </p:pic>
    </p:spTree>
    <p:extLst>
      <p:ext uri="{BB962C8B-B14F-4D97-AF65-F5344CB8AC3E}">
        <p14:creationId xmlns:p14="http://schemas.microsoft.com/office/powerpoint/2010/main" val="312749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E1DF252-B692-4B7A-B2F7-4403A0B35A7D}"/>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Net Profit Explained</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CD447029-FD3C-45AB-88E6-1759B88B5FDC}"/>
              </a:ext>
            </a:extLst>
          </p:cNvPr>
          <p:cNvSpPr>
            <a:spLocks noGrp="1"/>
          </p:cNvSpPr>
          <p:nvPr>
            <p:ph idx="1"/>
          </p:nvPr>
        </p:nvSpPr>
        <p:spPr>
          <a:xfrm>
            <a:off x="5117106" y="685801"/>
            <a:ext cx="6385918" cy="5105400"/>
          </a:xfrm>
        </p:spPr>
        <p:txBody>
          <a:bodyPr>
            <a:normAutofit/>
          </a:bodyPr>
          <a:lstStyle/>
          <a:p>
            <a:r>
              <a:rPr lang="en-US" sz="2000"/>
              <a:t>Net Profit has had a rocky trend, but is currently on the upward</a:t>
            </a:r>
          </a:p>
          <a:p>
            <a:pPr lvl="1"/>
            <a:r>
              <a:rPr lang="en-US" dirty="0"/>
              <a:t>Important to note that with Covid-19 air travel was restricted, which led to the start of downward trend in late 2019 </a:t>
            </a:r>
          </a:p>
          <a:p>
            <a:r>
              <a:rPr lang="en-US" sz="2000"/>
              <a:t>Notable down trends happened in 2001 caused by 9/11 attacks on the United States. Also 2008, had financial recession </a:t>
            </a:r>
          </a:p>
          <a:p>
            <a:pPr lvl="1"/>
            <a:endParaRPr lang="en-US" dirty="0"/>
          </a:p>
        </p:txBody>
      </p:sp>
    </p:spTree>
    <p:extLst>
      <p:ext uri="{BB962C8B-B14F-4D97-AF65-F5344CB8AC3E}">
        <p14:creationId xmlns:p14="http://schemas.microsoft.com/office/powerpoint/2010/main" val="62930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00B48E4-F236-46A3-9003-44D63A122F46}"/>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rPr>
              <a:t>Summary</a:t>
            </a:r>
          </a:p>
        </p:txBody>
      </p:sp>
      <p:sp>
        <p:nvSpPr>
          <p:cNvPr id="3" name="Content Placeholder 2">
            <a:extLst>
              <a:ext uri="{FF2B5EF4-FFF2-40B4-BE49-F238E27FC236}">
                <a16:creationId xmlns:a16="http://schemas.microsoft.com/office/drawing/2014/main" id="{570A0C5F-33A7-40C3-8DA4-231B9572752C}"/>
              </a:ext>
            </a:extLst>
          </p:cNvPr>
          <p:cNvSpPr>
            <a:spLocks noGrp="1"/>
          </p:cNvSpPr>
          <p:nvPr>
            <p:ph idx="1"/>
          </p:nvPr>
        </p:nvSpPr>
        <p:spPr>
          <a:xfrm>
            <a:off x="5149032" y="1072609"/>
            <a:ext cx="6383207" cy="4522647"/>
          </a:xfrm>
        </p:spPr>
        <p:txBody>
          <a:bodyPr anchor="ctr">
            <a:normAutofit/>
          </a:bodyPr>
          <a:lstStyle/>
          <a:p>
            <a:r>
              <a:rPr lang="en-US" sz="2000" dirty="0"/>
              <a:t>All important airline metrics are trending up</a:t>
            </a:r>
          </a:p>
          <a:p>
            <a:r>
              <a:rPr lang="en-US" sz="2000" dirty="0"/>
              <a:t>Number of fatal accidents and incidents are trending down</a:t>
            </a:r>
          </a:p>
          <a:p>
            <a:r>
              <a:rPr lang="en-US" sz="2000"/>
              <a:t>Airline stocks have stayed relatively consistent until pandemic started in late 2019/early 2020 </a:t>
            </a:r>
          </a:p>
        </p:txBody>
      </p:sp>
    </p:spTree>
    <p:extLst>
      <p:ext uri="{BB962C8B-B14F-4D97-AF65-F5344CB8AC3E}">
        <p14:creationId xmlns:p14="http://schemas.microsoft.com/office/powerpoint/2010/main" val="837573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Widescreen</PresentationFormat>
  <Paragraphs>48</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Commercial Air Passenger Safety</vt:lpstr>
      <vt:lpstr>Agenda</vt:lpstr>
      <vt:lpstr>Fatal Accidents 1985-2014</vt:lpstr>
      <vt:lpstr>Total Incidents 1985-2014</vt:lpstr>
      <vt:lpstr>Departures</vt:lpstr>
      <vt:lpstr>Departures Explained</vt:lpstr>
      <vt:lpstr>Net profit</vt:lpstr>
      <vt:lpstr>Net Profit Explained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Commercial Air Passenger Safety</dc:title>
  <dc:creator>Andrea Fox</dc:creator>
  <cp:lastModifiedBy>Andrea Fox</cp:lastModifiedBy>
  <cp:revision>1</cp:revision>
  <dcterms:created xsi:type="dcterms:W3CDTF">2021-01-24T18:29:00Z</dcterms:created>
  <dcterms:modified xsi:type="dcterms:W3CDTF">2021-01-24T18:29:15Z</dcterms:modified>
</cp:coreProperties>
</file>