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3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858C-A022-4389-9AAC-614CD42B6EB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EEDE-A2D9-471C-92E8-7FB77DC67D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858C-A022-4389-9AAC-614CD42B6EB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EEDE-A2D9-471C-92E8-7FB77DC6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858C-A022-4389-9AAC-614CD42B6EB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EEDE-A2D9-471C-92E8-7FB77DC6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858C-A022-4389-9AAC-614CD42B6EB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EEDE-A2D9-471C-92E8-7FB77DC6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858C-A022-4389-9AAC-614CD42B6EB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EEDE-A2D9-471C-92E8-7FB77DC67D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2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858C-A022-4389-9AAC-614CD42B6EB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EEDE-A2D9-471C-92E8-7FB77DC6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858C-A022-4389-9AAC-614CD42B6EB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EEDE-A2D9-471C-92E8-7FB77DC6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8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858C-A022-4389-9AAC-614CD42B6EB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EEDE-A2D9-471C-92E8-7FB77DC6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0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858C-A022-4389-9AAC-614CD42B6EB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EEDE-A2D9-471C-92E8-7FB77DC6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50858C-A022-4389-9AAC-614CD42B6EB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8EEDE-A2D9-471C-92E8-7FB77DC6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858C-A022-4389-9AAC-614CD42B6EB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EEDE-A2D9-471C-92E8-7FB77DC6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50858C-A022-4389-9AAC-614CD42B6EB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68EEDE-A2D9-471C-92E8-7FB77DC67D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4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lowingdata.com/2010/01/21/how-to-make-a-heatmap-a-quick-and-easy-solution/" TargetMode="External"/><Relationship Id="rId3" Type="http://schemas.openxmlformats.org/officeDocument/2006/relationships/hyperlink" Target="https://github.com/AlgorexHealth/python-viz-compared/blob/master/data/flights.csv" TargetMode="External"/><Relationship Id="rId7" Type="http://schemas.openxmlformats.org/officeDocument/2006/relationships/hyperlink" Target="https://www.tutorialgateway.org/heat-map-in-power-bi/" TargetMode="External"/><Relationship Id="rId2" Type="http://schemas.openxmlformats.org/officeDocument/2006/relationships/hyperlink" Target="https://www.kaggle.com/janithwanni/old-faithfu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/04.04-density-and-contour-plots.html" TargetMode="External"/><Relationship Id="rId5" Type="http://schemas.openxmlformats.org/officeDocument/2006/relationships/hyperlink" Target="https://thecleverprogrammer.com/2020/08/15/visualize-geospatial-data/" TargetMode="External"/><Relationship Id="rId10" Type="http://schemas.openxmlformats.org/officeDocument/2006/relationships/hyperlink" Target="https://plotly.com/r/contour-plots/#reference" TargetMode="External"/><Relationship Id="rId4" Type="http://schemas.openxmlformats.org/officeDocument/2006/relationships/hyperlink" Target="https://blog.algorexhealth.com/2017/09/10-heatmaps-10-python-libraries/" TargetMode="External"/><Relationship Id="rId9" Type="http://schemas.openxmlformats.org/officeDocument/2006/relationships/hyperlink" Target="https://ggplot2.tidyverse.org/reference/geom_density_2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C5E6-7457-4C33-BA5D-771EB1746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21570"/>
          </a:xfrm>
        </p:spPr>
        <p:txBody>
          <a:bodyPr/>
          <a:lstStyle/>
          <a:p>
            <a:r>
              <a:rPr lang="en-US" dirty="0"/>
              <a:t>Weeks 9&amp;10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C163-0481-47EB-B97E-0A1CF120E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Andrea Fox</a:t>
            </a:r>
          </a:p>
          <a:p>
            <a:r>
              <a:rPr lang="en-US" dirty="0">
                <a:solidFill>
                  <a:schemeClr val="tx1"/>
                </a:solidFill>
              </a:rPr>
              <a:t>February 14, 2021</a:t>
            </a:r>
          </a:p>
          <a:p>
            <a:r>
              <a:rPr lang="en-US" dirty="0">
                <a:solidFill>
                  <a:schemeClr val="tx1"/>
                </a:solidFill>
              </a:rPr>
              <a:t>DSC640 – T301 Data Presentation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9280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1A300-890E-4B01-A506-2D9B4565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 – Contour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7F7451-061A-43E4-ACCA-FF119736FB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740" y="1075715"/>
            <a:ext cx="3039446" cy="41353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4832F1-9350-4DFF-A82B-ACFF15786A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01754" y="1311016"/>
            <a:ext cx="3048269" cy="366469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533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A81A-5D35-4407-8EA2-AF659F72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7189-C58D-4D3C-AE3C-3192C64F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on the contour chart I definitely struggled mostly in Python. I added a note to the code, but also wanted to include it here. I used the same dataset for the contour chart for both R and Python, but the python one just didn’t come out how I wanted it to. Since I’m turning this in late due to bereavement, I wanted to get it turned in and not spend more time playing with it since I’m not sure where to begin. I’d love some ideas though if you could share.</a:t>
            </a:r>
          </a:p>
        </p:txBody>
      </p:sp>
    </p:spTree>
    <p:extLst>
      <p:ext uri="{BB962C8B-B14F-4D97-AF65-F5344CB8AC3E}">
        <p14:creationId xmlns:p14="http://schemas.microsoft.com/office/powerpoint/2010/main" val="10080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704B-7BFC-4CF5-AF73-FCD6DF19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69ED-5839-49C5-B0D4-EB626122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Used the NBA and Costco datasets that were part of the downloads</a:t>
            </a:r>
          </a:p>
          <a:p>
            <a:r>
              <a:rPr lang="en-US" sz="1600" dirty="0"/>
              <a:t>Old Faithful dataset that was found here – </a:t>
            </a:r>
            <a:r>
              <a:rPr lang="en-US" sz="1600" dirty="0">
                <a:hlinkClick r:id="rId2"/>
              </a:rPr>
              <a:t>https://www.kaggle.com/janithwanni/old-faithful</a:t>
            </a:r>
            <a:r>
              <a:rPr lang="en-US" sz="1600" dirty="0"/>
              <a:t> </a:t>
            </a:r>
          </a:p>
          <a:p>
            <a:r>
              <a:rPr lang="en-US" sz="1600" dirty="0"/>
              <a:t>Flights dataset found here - </a:t>
            </a:r>
            <a:r>
              <a:rPr lang="en-US" sz="1600" dirty="0">
                <a:hlinkClick r:id="rId3"/>
              </a:rPr>
              <a:t>https://github.com/AlgorexHealth/python-viz-compared/blob/master/data/flights.csv</a:t>
            </a:r>
            <a:endParaRPr lang="en-US" sz="1600" dirty="0"/>
          </a:p>
          <a:p>
            <a:r>
              <a:rPr lang="en-US" sz="1600" dirty="0"/>
              <a:t>Python Heat map reference - </a:t>
            </a:r>
            <a:r>
              <a:rPr lang="en-US" sz="1600" dirty="0">
                <a:effectLst/>
                <a:hlinkClick r:id="rId4"/>
              </a:rPr>
              <a:t>https://blog.algorexhealth.com/2017/09/10-heatmaps-10-python-libraries/</a:t>
            </a:r>
            <a:endParaRPr lang="en-US" sz="1600" dirty="0">
              <a:effectLst/>
            </a:endParaRPr>
          </a:p>
          <a:p>
            <a:r>
              <a:rPr lang="en-US" sz="1600" dirty="0"/>
              <a:t>Python spatial plot reference - </a:t>
            </a:r>
            <a:r>
              <a:rPr lang="en-US" sz="1600" dirty="0">
                <a:effectLst/>
                <a:hlinkClick r:id="rId5"/>
              </a:rPr>
              <a:t>https://thecleverprogrammer.com/2020/08/15/visualize-geospatial-data/</a:t>
            </a:r>
            <a:endParaRPr lang="en-US" sz="1600" dirty="0">
              <a:effectLst/>
            </a:endParaRPr>
          </a:p>
          <a:p>
            <a:r>
              <a:rPr lang="en-US" sz="1600" dirty="0"/>
              <a:t>Python contour plot reference - </a:t>
            </a:r>
            <a:r>
              <a:rPr lang="en-US" sz="1600" dirty="0">
                <a:hlinkClick r:id="rId6"/>
              </a:rPr>
              <a:t>https://jakevdp.github.io/PythonDataScienceHandbook/04.04-density-and-contour-plots.html</a:t>
            </a:r>
            <a:endParaRPr lang="en-US" sz="1600" dirty="0"/>
          </a:p>
          <a:p>
            <a:r>
              <a:rPr lang="en-US" sz="1600" dirty="0"/>
              <a:t>Power BI heat map reference - </a:t>
            </a:r>
            <a:r>
              <a:rPr lang="en-US" sz="1600" dirty="0">
                <a:effectLst/>
                <a:hlinkClick r:id="rId7"/>
              </a:rPr>
              <a:t>https://www.tutorialgateway.org/heat-map-in-power-bi/</a:t>
            </a:r>
            <a:endParaRPr lang="en-US" sz="1600" dirty="0">
              <a:effectLst/>
            </a:endParaRPr>
          </a:p>
          <a:p>
            <a:r>
              <a:rPr lang="en-US" sz="1600" dirty="0"/>
              <a:t>R heat map reference - </a:t>
            </a:r>
            <a:r>
              <a:rPr lang="en-US" sz="1600" dirty="0">
                <a:effectLst/>
              </a:rPr>
              <a:t> </a:t>
            </a:r>
            <a:r>
              <a:rPr lang="en-US" sz="1600" dirty="0">
                <a:effectLst/>
                <a:hlinkClick r:id="rId8"/>
              </a:rPr>
              <a:t>https://flowingdata.com/2010/01/21/how-to-make-a-heatmap-a-quick-and-easy-solution/</a:t>
            </a:r>
            <a:endParaRPr lang="en-US" sz="1600" dirty="0">
              <a:effectLst/>
            </a:endParaRPr>
          </a:p>
          <a:p>
            <a:r>
              <a:rPr lang="en-US" sz="1600" dirty="0"/>
              <a:t>R contour reference - </a:t>
            </a:r>
            <a:r>
              <a:rPr lang="en-US" sz="1600" dirty="0">
                <a:effectLst/>
              </a:rPr>
              <a:t> </a:t>
            </a:r>
            <a:r>
              <a:rPr lang="en-US" sz="1600" dirty="0">
                <a:effectLst/>
                <a:hlinkClick r:id="rId9"/>
              </a:rPr>
              <a:t>https://ggplot2.tidyverse.org/reference/geom_density_2d.html</a:t>
            </a:r>
            <a:r>
              <a:rPr lang="en-US" sz="1600" dirty="0">
                <a:effectLst/>
              </a:rPr>
              <a:t> and </a:t>
            </a:r>
            <a:r>
              <a:rPr lang="en-US" sz="1600" dirty="0">
                <a:effectLst/>
                <a:hlinkClick r:id="rId10"/>
              </a:rPr>
              <a:t>https://plotly.com/r/contour-plots/#reference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612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F3FEA-EC2D-49D3-AFB5-050AFB43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Heat Map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C19AD9-057E-4462-8C9F-AE2A42F044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911" y="640081"/>
            <a:ext cx="4776177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770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72E5F-3CC4-4CD0-ADD9-A5D86EA6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Spatial Chart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AFFA7-E961-41D3-B9DF-BADB6DAB5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093494"/>
            <a:ext cx="6912217" cy="414732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108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15FCE-71CD-4D73-A694-97F336EF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Contour Plot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3460AC-433D-42E8-B059-ECAA38551B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5164" y="640081"/>
            <a:ext cx="5209886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703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627E7-2BB4-40B0-8FEE-4E37C2EC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Power BI – Heat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BA46B-ED39-484F-BFFE-4288EBA02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04682"/>
            <a:ext cx="6912217" cy="49249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41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9B07F-ED10-46C1-BCBF-473A8971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Power BI – Spatial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6BFC8-EBEB-483E-8BA0-3F6C92CE3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47883"/>
            <a:ext cx="6912217" cy="483855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81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70E6-7E94-4A25-84BF-BEE68473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Power BI – Funnel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7FCAA-2C00-4DDC-9CF3-AE702C2C2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30603"/>
            <a:ext cx="6912217" cy="48731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49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2F4A6-47CA-40E2-A464-385FF1E3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Heat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17655-BCE5-4D60-B7CC-79B82C4A4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000" y="640081"/>
            <a:ext cx="3718214" cy="5054156"/>
          </a:xfrm>
          <a:prstGeom prst="rect">
            <a:avLst/>
          </a:prstGeom>
        </p:spPr>
      </p:pic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644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C1761-0E29-4FB3-A485-EBFA9729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 – Spatial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7F9B91-CABB-4958-9CD5-102838C4C0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4003" y="640080"/>
            <a:ext cx="3263106" cy="36027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AF1C61-30A5-4F0D-A432-F06D95B526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4891" y="640080"/>
            <a:ext cx="2650441" cy="360273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18294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326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Weeks 9&amp;10 Exercise</vt:lpstr>
      <vt:lpstr>Python – Heat Map</vt:lpstr>
      <vt:lpstr>Python – Spatial Chart </vt:lpstr>
      <vt:lpstr>Python – Contour Plot</vt:lpstr>
      <vt:lpstr>Power BI – Heat Map</vt:lpstr>
      <vt:lpstr>Power BI – Spatial Chart</vt:lpstr>
      <vt:lpstr>Power BI – Funnel Chart</vt:lpstr>
      <vt:lpstr>R – Heat map</vt:lpstr>
      <vt:lpstr>R – Spatial Plot</vt:lpstr>
      <vt:lpstr>R – Contour Plot</vt:lpstr>
      <vt:lpstr>Additional Notes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Weeks 9&amp;10 Exercise</dc:title>
  <dc:creator>Andrea Fox</dc:creator>
  <cp:lastModifiedBy>Andrea Fox</cp:lastModifiedBy>
  <cp:revision>3</cp:revision>
  <dcterms:created xsi:type="dcterms:W3CDTF">2021-02-14T21:21:31Z</dcterms:created>
  <dcterms:modified xsi:type="dcterms:W3CDTF">2021-02-24T00:28:27Z</dcterms:modified>
</cp:coreProperties>
</file>