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39" r:id="rId3"/>
  </p:sldMasterIdLst>
  <p:sldIdLst>
    <p:sldId id="264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395866" y="-222666"/>
            <a:ext cx="12983729" cy="730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58367" y="2423551"/>
            <a:ext cx="62752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33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8833" y="4781117"/>
            <a:ext cx="43744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4803433" y="1230351"/>
            <a:ext cx="2585200" cy="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9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 amt="58000"/>
          </a:blip>
          <a:srcRect t="11525" b="11533"/>
          <a:stretch/>
        </p:blipFill>
        <p:spPr>
          <a:xfrm>
            <a:off x="-544266" y="-197066"/>
            <a:ext cx="13071239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951000" y="17661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951000" y="4494267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11"/>
          <p:cNvSpPr txBox="1"/>
          <p:nvPr/>
        </p:nvSpPr>
        <p:spPr>
          <a:xfrm>
            <a:off x="3988933" y="2016300"/>
            <a:ext cx="7397200" cy="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844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9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 amt="58000"/>
          </a:blip>
          <a:srcRect t="11520" b="11520"/>
          <a:stretch/>
        </p:blipFill>
        <p:spPr>
          <a:xfrm rot="10800000"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4109400" y="2086139"/>
            <a:ext cx="397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3333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3586200" y="3711772"/>
            <a:ext cx="50196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75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4"/>
          <p:cNvGrpSpPr/>
          <p:nvPr/>
        </p:nvGrpSpPr>
        <p:grpSpPr>
          <a:xfrm>
            <a:off x="-544266" y="-197066"/>
            <a:ext cx="13071239" cy="7228463"/>
            <a:chOff x="-408200" y="-147800"/>
            <a:chExt cx="9803429" cy="5421347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 rotWithShape="1">
            <a:blip r:embed="rId3">
              <a:alphaModFix amt="60000"/>
            </a:blip>
            <a:srcRect t="11520" b="11520"/>
            <a:stretch/>
          </p:blipFill>
          <p:spPr>
            <a:xfrm>
              <a:off x="-408200" y="-147800"/>
              <a:ext cx="9803429" cy="54213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14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418584" y="2214312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416223" y="26756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/>
          </p:nvPr>
        </p:nvSpPr>
        <p:spPr>
          <a:xfrm>
            <a:off x="2428789" y="3668571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3"/>
          </p:nvPr>
        </p:nvSpPr>
        <p:spPr>
          <a:xfrm>
            <a:off x="2416223" y="41300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4"/>
          </p:nvPr>
        </p:nvSpPr>
        <p:spPr>
          <a:xfrm>
            <a:off x="2429831" y="5123068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5"/>
          </p:nvPr>
        </p:nvSpPr>
        <p:spPr>
          <a:xfrm>
            <a:off x="2416211" y="5584596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6" hasCustomPrompt="1"/>
          </p:nvPr>
        </p:nvSpPr>
        <p:spPr>
          <a:xfrm>
            <a:off x="2430381" y="1797708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 hasCustomPrompt="1"/>
          </p:nvPr>
        </p:nvSpPr>
        <p:spPr>
          <a:xfrm>
            <a:off x="2424031" y="3252008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8" hasCustomPrompt="1"/>
          </p:nvPr>
        </p:nvSpPr>
        <p:spPr>
          <a:xfrm>
            <a:off x="2424031" y="4703253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9"/>
          </p:nvPr>
        </p:nvSpPr>
        <p:spPr>
          <a:xfrm>
            <a:off x="6793884" y="2214312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3"/>
          </p:nvPr>
        </p:nvSpPr>
        <p:spPr>
          <a:xfrm>
            <a:off x="6781997" y="26756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14"/>
          </p:nvPr>
        </p:nvSpPr>
        <p:spPr>
          <a:xfrm>
            <a:off x="6783452" y="3668571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5"/>
          </p:nvPr>
        </p:nvSpPr>
        <p:spPr>
          <a:xfrm>
            <a:off x="6781997" y="41300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6"/>
          </p:nvPr>
        </p:nvSpPr>
        <p:spPr>
          <a:xfrm>
            <a:off x="6783700" y="5123068"/>
            <a:ext cx="15780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7"/>
          </p:nvPr>
        </p:nvSpPr>
        <p:spPr>
          <a:xfrm>
            <a:off x="6794685" y="5584596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8" hasCustomPrompt="1"/>
          </p:nvPr>
        </p:nvSpPr>
        <p:spPr>
          <a:xfrm>
            <a:off x="6789807" y="1797708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9" hasCustomPrompt="1"/>
          </p:nvPr>
        </p:nvSpPr>
        <p:spPr>
          <a:xfrm>
            <a:off x="6789807" y="3249627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0" hasCustomPrompt="1"/>
          </p:nvPr>
        </p:nvSpPr>
        <p:spPr>
          <a:xfrm>
            <a:off x="6789807" y="4703253"/>
            <a:ext cx="6056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21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566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 amt="57000"/>
          </a:blip>
          <a:srcRect t="11539" b="11531"/>
          <a:stretch/>
        </p:blipFill>
        <p:spPr>
          <a:xfrm>
            <a:off x="-544267" y="-197066"/>
            <a:ext cx="13071240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/>
          </p:nvPr>
        </p:nvSpPr>
        <p:spPr>
          <a:xfrm>
            <a:off x="2137600" y="1910484"/>
            <a:ext cx="1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2151900" y="2397327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3"/>
          </p:nvPr>
        </p:nvSpPr>
        <p:spPr>
          <a:xfrm>
            <a:off x="2137500" y="4129284"/>
            <a:ext cx="1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2151107" y="4617004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5"/>
          </p:nvPr>
        </p:nvSpPr>
        <p:spPr>
          <a:xfrm>
            <a:off x="6706467" y="1910484"/>
            <a:ext cx="1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6"/>
          </p:nvPr>
        </p:nvSpPr>
        <p:spPr>
          <a:xfrm>
            <a:off x="6710433" y="239741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7"/>
          </p:nvPr>
        </p:nvSpPr>
        <p:spPr>
          <a:xfrm>
            <a:off x="6696167" y="4129484"/>
            <a:ext cx="1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8"/>
          </p:nvPr>
        </p:nvSpPr>
        <p:spPr>
          <a:xfrm>
            <a:off x="6710433" y="461641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564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 amt="58999"/>
          </a:blip>
          <a:srcRect t="11520" b="11520"/>
          <a:stretch/>
        </p:blipFill>
        <p:spPr>
          <a:xfrm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072840" y="20958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2081625" y="2520033"/>
            <a:ext cx="3519600" cy="1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6890636" y="20958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3"/>
          </p:nvPr>
        </p:nvSpPr>
        <p:spPr>
          <a:xfrm>
            <a:off x="6904977" y="2520033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 idx="4"/>
          </p:nvPr>
        </p:nvSpPr>
        <p:spPr>
          <a:xfrm>
            <a:off x="2072840" y="422609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5"/>
          </p:nvPr>
        </p:nvSpPr>
        <p:spPr>
          <a:xfrm>
            <a:off x="2072100" y="4651900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7" name="Google Shape;127;p16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title" idx="6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690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 amt="58000"/>
          </a:blip>
          <a:srcRect t="11525" b="11533"/>
          <a:stretch/>
        </p:blipFill>
        <p:spPr>
          <a:xfrm>
            <a:off x="-544266" y="-197066"/>
            <a:ext cx="13071239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6723000" y="3175217"/>
            <a:ext cx="32240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4" name="Google Shape;134;p17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363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 amt="60000"/>
          </a:blip>
          <a:srcRect t="11539" b="11531"/>
          <a:stretch/>
        </p:blipFill>
        <p:spPr>
          <a:xfrm>
            <a:off x="-544267" y="-197066"/>
            <a:ext cx="13071240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2771767" y="5069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1" name="Google Shape;141;p18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51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544266" y="-197066"/>
            <a:ext cx="13071239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091000" y="2727384"/>
            <a:ext cx="40100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867">
                <a:solidFill>
                  <a:srgbClr val="1D262D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600">
                <a:solidFill>
                  <a:srgbClr val="1D262D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600">
                <a:solidFill>
                  <a:srgbClr val="1D262D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600">
                <a:solidFill>
                  <a:srgbClr val="1D262D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600">
                <a:solidFill>
                  <a:srgbClr val="1D262D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600">
                <a:solidFill>
                  <a:srgbClr val="1D262D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600">
                <a:solidFill>
                  <a:srgbClr val="1D262D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600">
                <a:solidFill>
                  <a:srgbClr val="1D262D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1D262D"/>
              </a:buClr>
              <a:buSzPts val="1200"/>
              <a:buChar char="■"/>
              <a:defRPr sz="1600">
                <a:solidFill>
                  <a:srgbClr val="1D262D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19"/>
          <p:cNvSpPr txBox="1"/>
          <p:nvPr/>
        </p:nvSpPr>
        <p:spPr>
          <a:xfrm>
            <a:off x="3905364" y="4601233"/>
            <a:ext cx="4705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Slidesgo</a:t>
            </a:r>
            <a:r>
              <a:rPr lang="en" sz="14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/>
              </a:rPr>
              <a:t>Flaticon</a:t>
            </a:r>
            <a:r>
              <a:rPr lang="en" sz="14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/>
              </a:rPr>
              <a:t>Freepik</a:t>
            </a:r>
            <a:r>
              <a:rPr lang="en" sz="1467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467">
              <a:solidFill>
                <a:schemeClr val="hlink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87356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 amt="58000"/>
          </a:blip>
          <a:srcRect t="11525" b="11533"/>
          <a:stretch/>
        </p:blipFill>
        <p:spPr>
          <a:xfrm>
            <a:off x="-544266" y="-197066"/>
            <a:ext cx="13071239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950967" y="1797967"/>
            <a:ext cx="10290000" cy="4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467">
                <a:latin typeface="Barlow"/>
                <a:ea typeface="Barlow"/>
                <a:cs typeface="Barlow"/>
                <a:sym typeface="Barlow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5" name="Google Shape;155;p20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4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374800" y="-222666"/>
            <a:ext cx="12941597" cy="72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13600" y="3613169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133833" y="1702503"/>
            <a:ext cx="1924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931400" y="4616277"/>
            <a:ext cx="43292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3"/>
          </p:nvPr>
        </p:nvSpPr>
        <p:spPr>
          <a:xfrm>
            <a:off x="950967" y="719333"/>
            <a:ext cx="12620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324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 rot="10800000">
            <a:off x="-374798" y="-222666"/>
            <a:ext cx="12941641" cy="72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406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 amt="58000"/>
          </a:blip>
          <a:srcRect t="11520" b="11520"/>
          <a:stretch/>
        </p:blipFill>
        <p:spPr>
          <a:xfrm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67" name="Google Shape;167;p22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4665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 amt="55000"/>
          </a:blip>
          <a:srcRect t="11520" b="11520"/>
          <a:stretch/>
        </p:blipFill>
        <p:spPr>
          <a:xfrm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3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149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 amt="55000"/>
          </a:blip>
          <a:srcRect t="11520" b="11520"/>
          <a:stretch/>
        </p:blipFill>
        <p:spPr>
          <a:xfrm rot="10800000"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4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004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 amt="57000"/>
          </a:blip>
          <a:srcRect t="11203" b="11211"/>
          <a:stretch/>
        </p:blipFill>
        <p:spPr>
          <a:xfrm>
            <a:off x="-544265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5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060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6"/>
          <p:cNvGrpSpPr/>
          <p:nvPr/>
        </p:nvGrpSpPr>
        <p:grpSpPr>
          <a:xfrm rot="10800000">
            <a:off x="-544265" y="-197066"/>
            <a:ext cx="13071239" cy="7228463"/>
            <a:chOff x="-408199" y="-147800"/>
            <a:chExt cx="9803429" cy="5421347"/>
          </a:xfrm>
        </p:grpSpPr>
        <p:pic>
          <p:nvPicPr>
            <p:cNvPr id="189" name="Google Shape;189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6"/>
            <p:cNvPicPr preferRelativeResize="0"/>
            <p:nvPr/>
          </p:nvPicPr>
          <p:blipFill rotWithShape="1">
            <a:blip r:embed="rId3">
              <a:alphaModFix amt="57000"/>
            </a:blip>
            <a:srcRect t="11203" b="11211"/>
            <a:stretch/>
          </p:blipFill>
          <p:spPr>
            <a:xfrm>
              <a:off x="-408199" y="-147800"/>
              <a:ext cx="9803429" cy="54213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6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2" name="Google Shape;192;p26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1631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7"/>
          <p:cNvGrpSpPr/>
          <p:nvPr/>
        </p:nvGrpSpPr>
        <p:grpSpPr>
          <a:xfrm>
            <a:off x="-707495" y="-378529"/>
            <a:ext cx="13607063" cy="7615063"/>
            <a:chOff x="-530622" y="-283897"/>
            <a:chExt cx="10205297" cy="5711297"/>
          </a:xfrm>
        </p:grpSpPr>
        <p:pic>
          <p:nvPicPr>
            <p:cNvPr id="196" name="Google Shape;196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 rotWithShape="1">
            <a:blip r:embed="rId3">
              <a:alphaModFix amt="58999"/>
            </a:blip>
            <a:srcRect t="11520" b="11520"/>
            <a:stretch/>
          </p:blipFill>
          <p:spPr>
            <a:xfrm rot="10800000">
              <a:off x="-530622" y="-283897"/>
              <a:ext cx="10205297" cy="57112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7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00" name="Google Shape;200;p27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1964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-707500" y="-378533"/>
            <a:ext cx="13515605" cy="7547999"/>
            <a:chOff x="-530625" y="-283900"/>
            <a:chExt cx="10136704" cy="5660999"/>
          </a:xfrm>
        </p:grpSpPr>
        <p:pic>
          <p:nvPicPr>
            <p:cNvPr id="203" name="Google Shape;203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8"/>
            <p:cNvPicPr preferRelativeResize="0"/>
            <p:nvPr/>
          </p:nvPicPr>
          <p:blipFill>
            <a:blip r:embed="rId3">
              <a:alphaModFix amt="58999"/>
            </a:blip>
            <a:stretch>
              <a:fillRect/>
            </a:stretch>
          </p:blipFill>
          <p:spPr>
            <a:xfrm>
              <a:off x="-530625" y="-283900"/>
              <a:ext cx="10136704" cy="5660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28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348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-616034" y="-478600"/>
            <a:ext cx="13582403" cy="7893261"/>
            <a:chOff x="-462025" y="-358950"/>
            <a:chExt cx="10186802" cy="5919946"/>
          </a:xfrm>
        </p:grpSpPr>
        <p:pic>
          <p:nvPicPr>
            <p:cNvPr id="210" name="Google Shape;210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9"/>
            <p:cNvPicPr preferRelativeResize="0"/>
            <p:nvPr/>
          </p:nvPicPr>
          <p:blipFill>
            <a:blip r:embed="rId3">
              <a:alphaModFix amt="58000"/>
            </a:blip>
            <a:stretch>
              <a:fillRect/>
            </a:stretch>
          </p:blipFill>
          <p:spPr>
            <a:xfrm>
              <a:off x="-462025" y="-358950"/>
              <a:ext cx="10186802" cy="59199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9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14" name="Google Shape;214;p29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6818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-749633" y="-478600"/>
            <a:ext cx="13626935" cy="7826467"/>
            <a:chOff x="-562225" y="-358950"/>
            <a:chExt cx="10220201" cy="5869850"/>
          </a:xfrm>
        </p:grpSpPr>
        <p:pic>
          <p:nvPicPr>
            <p:cNvPr id="217" name="Google Shape;217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0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562225" y="-358950"/>
              <a:ext cx="10220201" cy="5869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0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21" name="Google Shape;221;p30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60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95633" y="-178133"/>
            <a:ext cx="12783265" cy="71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50967" y="1797967"/>
            <a:ext cx="10290000" cy="4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467">
                <a:latin typeface="Barlow"/>
                <a:ea typeface="Barlow"/>
                <a:cs typeface="Barlow"/>
                <a:sym typeface="Barlow"/>
              </a:defRPr>
            </a:lvl1pPr>
            <a:lvl2pPr marL="1219170" lvl="1" indent="-42332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467">
                <a:latin typeface="Barlow"/>
                <a:ea typeface="Barlow"/>
                <a:cs typeface="Barlow"/>
                <a:sym typeface="Barlow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Google Shape;28;p4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2890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1"/>
          <p:cNvGrpSpPr/>
          <p:nvPr/>
        </p:nvGrpSpPr>
        <p:grpSpPr>
          <a:xfrm>
            <a:off x="-838700" y="-478600"/>
            <a:ext cx="13626935" cy="7781935"/>
            <a:chOff x="-629025" y="-358950"/>
            <a:chExt cx="10220201" cy="5836451"/>
          </a:xfrm>
        </p:grpSpPr>
        <p:pic>
          <p:nvPicPr>
            <p:cNvPr id="224" name="Google Shape;224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1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629025" y="-358950"/>
              <a:ext cx="10220201" cy="5836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1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28" name="Google Shape;228;p31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2833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2"/>
          <p:cNvGrpSpPr/>
          <p:nvPr/>
        </p:nvGrpSpPr>
        <p:grpSpPr>
          <a:xfrm>
            <a:off x="-838699" y="-478599"/>
            <a:ext cx="13760529" cy="7759665"/>
            <a:chOff x="-629025" y="-358950"/>
            <a:chExt cx="10320397" cy="5819749"/>
          </a:xfrm>
        </p:grpSpPr>
        <p:pic>
          <p:nvPicPr>
            <p:cNvPr id="231" name="Google Shape;231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2"/>
            <p:cNvPicPr preferRelativeResize="0"/>
            <p:nvPr/>
          </p:nvPicPr>
          <p:blipFill>
            <a:blip r:embed="rId3">
              <a:alphaModFix amt="52999"/>
            </a:blip>
            <a:stretch>
              <a:fillRect/>
            </a:stretch>
          </p:blipFill>
          <p:spPr>
            <a:xfrm>
              <a:off x="-629025" y="-358950"/>
              <a:ext cx="10320397" cy="5819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32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5" name="Google Shape;235;p32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9382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3"/>
          <p:cNvGrpSpPr/>
          <p:nvPr/>
        </p:nvGrpSpPr>
        <p:grpSpPr>
          <a:xfrm>
            <a:off x="-838700" y="-668000"/>
            <a:ext cx="13916408" cy="8038139"/>
            <a:chOff x="-629025" y="-501000"/>
            <a:chExt cx="10437306" cy="6028604"/>
          </a:xfrm>
        </p:grpSpPr>
        <p:pic>
          <p:nvPicPr>
            <p:cNvPr id="238" name="Google Shape;238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69089" y="-179473"/>
              <a:ext cx="9666166" cy="550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3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629025" y="-501000"/>
              <a:ext cx="10437306" cy="602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33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42" name="Google Shape;242;p33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3069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-544265" y="-197066"/>
            <a:ext cx="13071239" cy="7228460"/>
            <a:chOff x="-408199" y="-147800"/>
            <a:chExt cx="9803429" cy="5421345"/>
          </a:xfrm>
        </p:grpSpPr>
        <p:pic>
          <p:nvPicPr>
            <p:cNvPr id="245" name="Google Shape;245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4"/>
            <p:cNvPicPr preferRelativeResize="0"/>
            <p:nvPr/>
          </p:nvPicPr>
          <p:blipFill rotWithShape="1">
            <a:blip r:embed="rId3">
              <a:alphaModFix amt="56000"/>
            </a:blip>
            <a:srcRect t="11525" b="11533"/>
            <a:stretch/>
          </p:blipFill>
          <p:spPr>
            <a:xfrm>
              <a:off x="-408199" y="-147800"/>
              <a:ext cx="9803429" cy="54213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34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8" name="Google Shape;248;p34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466417" y="183115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1"/>
          </p:nvPr>
        </p:nvSpPr>
        <p:spPr>
          <a:xfrm>
            <a:off x="1456945" y="24092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2"/>
          </p:nvPr>
        </p:nvSpPr>
        <p:spPr>
          <a:xfrm>
            <a:off x="1459273" y="335847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3"/>
          </p:nvPr>
        </p:nvSpPr>
        <p:spPr>
          <a:xfrm>
            <a:off x="1457740" y="3936605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4"/>
          </p:nvPr>
        </p:nvSpPr>
        <p:spPr>
          <a:xfrm>
            <a:off x="5016484" y="183115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5"/>
          </p:nvPr>
        </p:nvSpPr>
        <p:spPr>
          <a:xfrm>
            <a:off x="5012569" y="24092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 idx="6"/>
          </p:nvPr>
        </p:nvSpPr>
        <p:spPr>
          <a:xfrm>
            <a:off x="5000608" y="335847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7"/>
          </p:nvPr>
        </p:nvSpPr>
        <p:spPr>
          <a:xfrm>
            <a:off x="5008612" y="3936605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 idx="8"/>
          </p:nvPr>
        </p:nvSpPr>
        <p:spPr>
          <a:xfrm>
            <a:off x="8565017" y="183115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9"/>
          </p:nvPr>
        </p:nvSpPr>
        <p:spPr>
          <a:xfrm>
            <a:off x="8558721" y="24092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title" idx="13"/>
          </p:nvPr>
        </p:nvSpPr>
        <p:spPr>
          <a:xfrm>
            <a:off x="8571367" y="3358471"/>
            <a:ext cx="19016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14"/>
          </p:nvPr>
        </p:nvSpPr>
        <p:spPr>
          <a:xfrm>
            <a:off x="8558721" y="3936605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title" idx="15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405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514600" y="-289467"/>
            <a:ext cx="13221208" cy="7436936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46558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475033" y="-267200"/>
            <a:ext cx="13142060" cy="7392405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55994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435433" y="-244933"/>
            <a:ext cx="13062860" cy="7347861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228620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684-D8A7-43AD-B734-8DFF28A49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DBE8-4885-42FD-BDB4-10E6304EF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36F5-2CE9-4AD9-BFDA-E8950123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F3C7-90F2-4747-A73B-19449155E9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2021-AD1B-4908-A1E9-12C178E5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6167-E686-4969-8334-1139F96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438-C0AB-48F8-BDA7-135F1392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1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7E94-FF86-49C5-996E-A0FD6A1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13C-AD20-460E-AF71-66F19491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B64F-189A-4834-BCAF-6505E86C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F3C7-90F2-4747-A73B-19449155E932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F3DB-E9F3-48A6-8E8C-4290E66F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7CB5-5B3E-436B-9A3F-332C4CB8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438-C0AB-48F8-BDA7-135F1392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19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 amt="60000"/>
          </a:blip>
          <a:srcRect t="10548" b="10556"/>
          <a:stretch/>
        </p:blipFill>
        <p:spPr>
          <a:xfrm>
            <a:off x="-374798" y="-222666"/>
            <a:ext cx="12941637" cy="72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91931" y="252003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6409727" y="252003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583940" y="20958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401736" y="20958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67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4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7836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83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696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467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04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6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0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80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34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2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374798" y="-222666"/>
            <a:ext cx="12941641" cy="72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4" name="Google Shape;44;p6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983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 amt="60000"/>
          </a:blip>
          <a:srcRect t="10543" b="10535"/>
          <a:stretch/>
        </p:blipFill>
        <p:spPr>
          <a:xfrm>
            <a:off x="-544266" y="-197066"/>
            <a:ext cx="13071239" cy="72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277200" y="2214064"/>
            <a:ext cx="5562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1" name="Google Shape;51;p7"/>
          <p:cNvCxnSpPr/>
          <p:nvPr/>
        </p:nvCxnSpPr>
        <p:spPr>
          <a:xfrm>
            <a:off x="5902217" y="809233"/>
            <a:ext cx="387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632400" y="8092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63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3">
            <a:alphaModFix amt="56000"/>
          </a:blip>
          <a:srcRect t="11539" b="11531"/>
          <a:stretch/>
        </p:blipFill>
        <p:spPr>
          <a:xfrm>
            <a:off x="-544267" y="-197066"/>
            <a:ext cx="13071240" cy="72284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724067" y="482600"/>
            <a:ext cx="10743600" cy="5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009400" y="1471600"/>
            <a:ext cx="61732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347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6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310400" y="1474200"/>
            <a:ext cx="5571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84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021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5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fish.com/pie-chart-matplotlib/" TargetMode="External"/><Relationship Id="rId2" Type="http://schemas.openxmlformats.org/officeDocument/2006/relationships/hyperlink" Target="https://www.kaggle.com/abecklas/fifa-world-cup?select+WorldCups.csv" TargetMode="Externa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www.r-graph-gallery.com/128-ring-or-donut-plot.html" TargetMode="External"/><Relationship Id="rId4" Type="http://schemas.openxmlformats.org/officeDocument/2006/relationships/hyperlink" Target="https://gist.github.com/krishnakummar/ad00d05311977732764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72E-BB0F-4204-AD73-6B433920F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Weeks 1&amp;2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131A4-1F36-4BE8-8F71-1C68DE292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Andrea Fox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December 12, 2020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Bellevue University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DSC640 –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1153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1226A-D102-4C41-8F91-F856DF35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4430A-13D9-48FB-86FC-AF574A843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98451"/>
            <a:ext cx="6912217" cy="43374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045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85F12-53DD-4D04-BADC-F5451133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Stacked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A5E5B-09D1-4A3F-9BC7-9D5BA048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63890"/>
            <a:ext cx="6912217" cy="44065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20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2C1B-4104-43D2-83F3-2536F07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58045-370C-47EA-9072-F605C348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76213"/>
            <a:ext cx="6912217" cy="41818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23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0FF3F-DAF9-4C61-AAA1-9FAE7EB5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Donut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694BE-EAC0-4A7B-A8BD-7A913C41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19415"/>
            <a:ext cx="6912217" cy="40954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45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120B-F556-4D8F-A192-49A1007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D563-7F19-455F-8562-C2FF680D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Fifa</a:t>
            </a:r>
            <a:r>
              <a:rPr lang="en-US" dirty="0"/>
              <a:t> World Cups from Kaggle: </a:t>
            </a:r>
            <a:r>
              <a:rPr lang="en-US" dirty="0">
                <a:hlinkClick r:id="rId2"/>
              </a:rPr>
              <a:t>https://www.Kaggle.com/abecklas/fifa-world-cup?select+WorldCups.csv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Hotdog Winners Contest dataset that was provided in Exercise 1.2 Datasets zipped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Obama Approval Ratings dataset that was provided in Exercise 1.2 Datasets zipped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Pie Chart Code Reference: </a:t>
            </a:r>
            <a:r>
              <a:rPr lang="en-US" dirty="0">
                <a:hlinkClick r:id="rId3"/>
              </a:rPr>
              <a:t>https://datatofish.com/pie-chart-matplotlib/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Donut Code Reference: </a:t>
            </a:r>
            <a:r>
              <a:rPr lang="en-US" dirty="0">
                <a:hlinkClick r:id="rId4"/>
              </a:rPr>
              <a:t>https://gist.github.com/krishnakummar/ad00d05311977732764f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 Pie and Donut Chart Code Reference: </a:t>
            </a:r>
            <a:r>
              <a:rPr lang="en-US" dirty="0">
                <a:hlinkClick r:id="rId5"/>
              </a:rPr>
              <a:t>https://www.r-graph-gallery.com/128-ring-or-donut-plot.html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27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85830-C007-4640-9747-FEFA186B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Bar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547D5F-BB30-46F8-B14A-2DD0A1228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51980"/>
            <a:ext cx="6912217" cy="50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10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FE8DC-534D-42CC-80E5-0910C0EF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Stacked Bar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AA052C-A43B-49D3-A920-866C445EE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351" y="640081"/>
            <a:ext cx="618751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93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AC338-4C12-48D3-A39C-F91955D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Pie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EEEEBD-90DC-477E-849C-DC3CF2055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07091"/>
            <a:ext cx="6912217" cy="43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1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23C96-8B98-41BC-80A6-B94AEBC9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Donut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B628D-40B0-4514-9444-39D3F0A22B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47685"/>
            <a:ext cx="6912217" cy="463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76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44266-0F10-4026-B7D2-8B58C90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Bar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0032DD-AFE7-48AD-BB98-3FDCFDF9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52" y="640081"/>
            <a:ext cx="3967511" cy="50541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46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8866B-EA58-43B7-A9EC-7092F139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Stacked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868F3-3938-4DD5-9FDC-FC6B89227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42" y="640081"/>
            <a:ext cx="490253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9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000AC-FFFF-4D68-9111-3A7260B4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Pie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5C73D2-EF8F-4225-ADA1-9FD0245B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89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86282-B364-4C3E-AAE9-F72C8E07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Donut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A603D-7744-49EF-8270-D17AAA29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41475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Barlow</vt:lpstr>
      <vt:lpstr>Barlow Condensed</vt:lpstr>
      <vt:lpstr>Barlow Condensed ExtraLight</vt:lpstr>
      <vt:lpstr>Barlow Condensed Medium</vt:lpstr>
      <vt:lpstr>Calibri</vt:lpstr>
      <vt:lpstr>Calibri Light</vt:lpstr>
      <vt:lpstr>Poppins</vt:lpstr>
      <vt:lpstr>Proxima Nova</vt:lpstr>
      <vt:lpstr>Proxima Nova Semibold</vt:lpstr>
      <vt:lpstr>Minimalist HS Weekly Planner by Slidesgo</vt:lpstr>
      <vt:lpstr>Slidesgo Final Pages</vt:lpstr>
      <vt:lpstr>Retrospect</vt:lpstr>
      <vt:lpstr>Weeks 1&amp;2 Exercise</vt:lpstr>
      <vt:lpstr>Python – Bar Chart</vt:lpstr>
      <vt:lpstr>Python – Stacked Bar Chart</vt:lpstr>
      <vt:lpstr>Python – Pie Chart</vt:lpstr>
      <vt:lpstr>Python – Donut Chart</vt:lpstr>
      <vt:lpstr>R – Bar Chart</vt:lpstr>
      <vt:lpstr>R – Stacked Bar Chart</vt:lpstr>
      <vt:lpstr>R – Pie Chart</vt:lpstr>
      <vt:lpstr>R – Donut Chart</vt:lpstr>
      <vt:lpstr>Power BI – Bar Chart</vt:lpstr>
      <vt:lpstr>Power BI – Stacked Bar Chart</vt:lpstr>
      <vt:lpstr>Power BI – Pie Chart</vt:lpstr>
      <vt:lpstr>Power BI – Donut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1&amp;2 Exercise</dc:title>
  <dc:creator>Andrea Fox</dc:creator>
  <cp:lastModifiedBy>Andrea Fox</cp:lastModifiedBy>
  <cp:revision>2</cp:revision>
  <dcterms:created xsi:type="dcterms:W3CDTF">2020-12-13T00:43:03Z</dcterms:created>
  <dcterms:modified xsi:type="dcterms:W3CDTF">2020-12-13T00:44:12Z</dcterms:modified>
</cp:coreProperties>
</file>