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7" r:id="rId9"/>
    <p:sldId id="258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E132B8-EFC3-4446-B53C-DB3E52245776}" v="7" dt="2021-01-31T22:25:53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B6EF-07F0-4685-9D79-6F759069E7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59C9-D767-4641-BA8C-E104CD7C1F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2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B6EF-07F0-4685-9D79-6F759069E7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59C9-D767-4641-BA8C-E104CD7C1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9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B6EF-07F0-4685-9D79-6F759069E7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59C9-D767-4641-BA8C-E104CD7C1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7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B6EF-07F0-4685-9D79-6F759069E7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59C9-D767-4641-BA8C-E104CD7C1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1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B6EF-07F0-4685-9D79-6F759069E7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59C9-D767-4641-BA8C-E104CD7C1F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47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B6EF-07F0-4685-9D79-6F759069E7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59C9-D767-4641-BA8C-E104CD7C1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B6EF-07F0-4685-9D79-6F759069E7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59C9-D767-4641-BA8C-E104CD7C1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4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B6EF-07F0-4685-9D79-6F759069E7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59C9-D767-4641-BA8C-E104CD7C1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7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B6EF-07F0-4685-9D79-6F759069E7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59C9-D767-4641-BA8C-E104CD7C1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09B6EF-07F0-4685-9D79-6F759069E7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0359C9-D767-4641-BA8C-E104CD7C1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8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B6EF-07F0-4685-9D79-6F759069E7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59C9-D767-4641-BA8C-E104CD7C1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09B6EF-07F0-4685-9D79-6F759069E72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0359C9-D767-4641-BA8C-E104CD7C1F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56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python/bubble-charts/" TargetMode="External"/><Relationship Id="rId7" Type="http://schemas.openxmlformats.org/officeDocument/2006/relationships/hyperlink" Target="http://www.sthda.com/english/wiki/ggplot2-density-plot-quick-start-guide-r-software-and-data-visualization" TargetMode="External"/><Relationship Id="rId2" Type="http://schemas.openxmlformats.org/officeDocument/2006/relationships/hyperlink" Target="https://jakevdp.github.io/PythonDataScienceHandbook/04.02-simple-scatter-plo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documentation.org/packages/sp/versions/1.4-5/topics/bubble" TargetMode="External"/><Relationship Id="rId5" Type="http://schemas.openxmlformats.org/officeDocument/2006/relationships/hyperlink" Target="https://plotly.com/r/line-and-scatter/#basic-scatter-plot" TargetMode="External"/><Relationship Id="rId4" Type="http://schemas.openxmlformats.org/officeDocument/2006/relationships/hyperlink" Target="https://seaborn.pydata.org/generated/seaborn.kdeplo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FF09-DBC1-4345-92F8-A81B3899D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84298"/>
          </a:xfrm>
        </p:spPr>
        <p:txBody>
          <a:bodyPr/>
          <a:lstStyle/>
          <a:p>
            <a:r>
              <a:rPr lang="en-US" dirty="0"/>
              <a:t>Weeks 7&amp;8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4702C-2C02-424F-A9A9-2B51D6037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Andrea Fox</a:t>
            </a:r>
          </a:p>
          <a:p>
            <a:r>
              <a:rPr lang="en-US" dirty="0"/>
              <a:t>January 31, 2021</a:t>
            </a:r>
          </a:p>
          <a:p>
            <a:r>
              <a:rPr lang="en-US" dirty="0"/>
              <a:t>DSC640 – T301 – Data Presentation &amp;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01845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FDDDA-88DE-4AFE-93BD-CA982067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Power BI – Density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C5C6C2-CAC7-4E88-9747-0483F573D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678761"/>
            <a:ext cx="6912217" cy="497679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213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B590-BA9B-41AF-ABE9-35D91C13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4AE56-3AF7-478B-AD86-2EF201526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Data downloaded from zip file provided for this week's exercise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Python scatter plot reference - </a:t>
            </a:r>
            <a:r>
              <a:rPr lang="en-US" sz="1800" dirty="0">
                <a:effectLst/>
              </a:rPr>
              <a:t> </a:t>
            </a:r>
            <a:r>
              <a:rPr lang="en-US" sz="1800" dirty="0">
                <a:effectLst/>
                <a:hlinkClick r:id="rId2"/>
              </a:rPr>
              <a:t>https://jakevdp.github.io/PythonDataScienceHandbook/04.02-simple-scatter-plots.html</a:t>
            </a:r>
            <a:endParaRPr lang="en-US" sz="1800" dirty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 Python bubble plot reference - </a:t>
            </a:r>
            <a:r>
              <a:rPr lang="en-US" sz="1800" dirty="0">
                <a:effectLst/>
                <a:hlinkClick r:id="rId3"/>
              </a:rPr>
              <a:t>https://plotly.com/python/bubble-charts/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 Python density plot reference - </a:t>
            </a:r>
            <a:r>
              <a:rPr lang="en-US" sz="1800" dirty="0">
                <a:effectLst/>
                <a:hlinkClick r:id="rId4"/>
              </a:rPr>
              <a:t>https://seaborn.pydata.org/generated/seaborn.kdeplot.html</a:t>
            </a:r>
            <a:endParaRPr lang="en-US" sz="1800" dirty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 R scatter plot reference - </a:t>
            </a:r>
            <a:r>
              <a:rPr lang="en-US" sz="1800" dirty="0">
                <a:effectLst/>
                <a:hlinkClick r:id="rId5"/>
              </a:rPr>
              <a:t>https://plotly.com/r/line-and-scatter/#basic-scatter-plot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 R bubble plot reference - </a:t>
            </a:r>
            <a:r>
              <a:rPr lang="en-US" sz="1800" dirty="0">
                <a:effectLst/>
                <a:hlinkClick r:id="rId6"/>
              </a:rPr>
              <a:t>https://www.rdocumentation.org/packages/sp/versions/1.4-5/topics/bubble</a:t>
            </a:r>
            <a:endParaRPr lang="en-US" sz="1800" dirty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 R density plot reference - </a:t>
            </a:r>
            <a:r>
              <a:rPr lang="en-US" sz="1800" dirty="0">
                <a:effectLst/>
                <a:hlinkClick r:id="rId7"/>
              </a:rPr>
              <a:t>http://www.sthda.com/english/wiki/ggplot2-density-plot-quick-start-guide-r-software-and-data-visualization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5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9C6C7-A7D8-4DDA-96A6-0FE64A9D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Scatter Plot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8FE6F9-E2A1-4644-B563-39DB58E063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734758"/>
            <a:ext cx="6912217" cy="486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942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F7D26-1EA4-4CCA-9822-FDA0B5E7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Bubble Plot</a:t>
            </a:r>
          </a:p>
        </p:txBody>
      </p: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686DBD14-8246-4E33-AE67-58A96DBDD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266300"/>
            <a:ext cx="6912217" cy="380171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337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C26DD-6B78-4F3B-80F9-B459C230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Density Plot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2942C4-4463-49AC-8B7B-3D25FD50FB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794818"/>
            <a:ext cx="6912217" cy="474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284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BEF4A-FB31-4535-A192-ED1CF59F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 – Scatter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709E5D-FB9A-4E65-8F6B-F2EC67833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846" y="640081"/>
            <a:ext cx="3828523" cy="505415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522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F6B53-CBA4-44C4-884C-82F6E61B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 – Bubble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CAB848-CCEC-4592-A0CB-FB2A2C266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545" y="640081"/>
            <a:ext cx="4671124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110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F9CEA-65CD-41DD-A625-E0E32B5A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 – Density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6B7778-B579-4516-A6E9-D05185B82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102" y="640081"/>
            <a:ext cx="4204011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987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7AC04-0FE2-4491-828E-3DD422CA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Power BI – 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7C649-DE1D-4490-9CD6-B43DB225B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747883"/>
            <a:ext cx="6912217" cy="483855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168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A3FBC-142C-4C36-82DB-CD7DC03E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Power BI – Bubble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857CA6-5D87-46E5-BC9C-26EAB7C9A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773804"/>
            <a:ext cx="6912217" cy="478670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40205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185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Retrospect</vt:lpstr>
      <vt:lpstr>Weeks 7&amp;8 Exercise</vt:lpstr>
      <vt:lpstr>Python – Scatter Plot</vt:lpstr>
      <vt:lpstr>Python – Bubble Plot</vt:lpstr>
      <vt:lpstr>Python – Density Plot</vt:lpstr>
      <vt:lpstr>R – Scatter Plot</vt:lpstr>
      <vt:lpstr>R – Bubble Plot</vt:lpstr>
      <vt:lpstr>R – Density Plot</vt:lpstr>
      <vt:lpstr>Power BI – Scatter Plot</vt:lpstr>
      <vt:lpstr>Power BI – Bubble Plot</vt:lpstr>
      <vt:lpstr>Power BI – Density Map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Weeks 7&amp;8 Exercise</dc:title>
  <dc:creator>Andrea Fox</dc:creator>
  <cp:lastModifiedBy>Andrea Fox</cp:lastModifiedBy>
  <cp:revision>1</cp:revision>
  <dcterms:created xsi:type="dcterms:W3CDTF">2021-01-31T22:23:37Z</dcterms:created>
  <dcterms:modified xsi:type="dcterms:W3CDTF">2021-01-31T22:27:14Z</dcterms:modified>
</cp:coreProperties>
</file>