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6" r:id="rId5"/>
    <p:sldId id="267" r:id="rId6"/>
    <p:sldId id="268" r:id="rId7"/>
    <p:sldId id="269" r:id="rId8"/>
    <p:sldId id="271" r:id="rId9"/>
    <p:sldId id="272" r:id="rId10"/>
    <p:sldId id="257" r:id="rId11"/>
    <p:sldId id="258" r:id="rId12"/>
    <p:sldId id="265" r:id="rId13"/>
    <p:sldId id="260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36244-2FA9-4D34-B9CD-BBD690987189}" v="36" dt="2021-03-06T00:55:48.628"/>
    <p1510:client id="{CC29ADFE-F655-4C49-876D-6BE10B44B35D}" v="72" dt="2021-03-06T15:57:07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Fox" userId="8e44608e8ca542c9" providerId="Windows Live" clId="Web-{9F436244-2FA9-4D34-B9CD-BBD690987189}"/>
    <pc:docChg chg="modSld">
      <pc:chgData name="Andrea Fox" userId="8e44608e8ca542c9" providerId="Windows Live" clId="Web-{9F436244-2FA9-4D34-B9CD-BBD690987189}" dt="2021-03-06T00:55:47.956" v="16"/>
      <pc:docMkLst>
        <pc:docMk/>
      </pc:docMkLst>
      <pc:sldChg chg="addSp delSp modSp">
        <pc:chgData name="Andrea Fox" userId="8e44608e8ca542c9" providerId="Windows Live" clId="Web-{9F436244-2FA9-4D34-B9CD-BBD690987189}" dt="2021-03-06T00:55:47.956" v="16"/>
        <pc:sldMkLst>
          <pc:docMk/>
          <pc:sldMk cId="1111390711" sldId="264"/>
        </pc:sldMkLst>
        <pc:spChg chg="mod">
          <ac:chgData name="Andrea Fox" userId="8e44608e8ca542c9" providerId="Windows Live" clId="Web-{9F436244-2FA9-4D34-B9CD-BBD690987189}" dt="2021-03-06T00:55:45.424" v="15" actId="20577"/>
          <ac:spMkLst>
            <pc:docMk/>
            <pc:sldMk cId="1111390711" sldId="264"/>
            <ac:spMk id="2" creationId="{44710F10-7FE1-4CF2-A738-A2FBF995C5C5}"/>
          </ac:spMkLst>
        </pc:spChg>
        <pc:spChg chg="del">
          <ac:chgData name="Andrea Fox" userId="8e44608e8ca542c9" providerId="Windows Live" clId="Web-{9F436244-2FA9-4D34-B9CD-BBD690987189}" dt="2021-03-06T00:55:47.956" v="16"/>
          <ac:spMkLst>
            <pc:docMk/>
            <pc:sldMk cId="1111390711" sldId="264"/>
            <ac:spMk id="3" creationId="{A523FDAB-E2ED-49C7-8CA2-FC41741B61E4}"/>
          </ac:spMkLst>
        </pc:spChg>
        <pc:picChg chg="add mod ord">
          <ac:chgData name="Andrea Fox" userId="8e44608e8ca542c9" providerId="Windows Live" clId="Web-{9F436244-2FA9-4D34-B9CD-BBD690987189}" dt="2021-03-06T00:55:47.956" v="16"/>
          <ac:picMkLst>
            <pc:docMk/>
            <pc:sldMk cId="1111390711" sldId="264"/>
            <ac:picMk id="4" creationId="{959874CB-C3AA-4224-ACA6-DC3090B8DF68}"/>
          </ac:picMkLst>
        </pc:picChg>
      </pc:sldChg>
    </pc:docChg>
  </pc:docChgLst>
  <pc:docChgLst>
    <pc:chgData name="Andrea Fox" userId="8e44608e8ca542c9" providerId="LiveId" clId="{CC29ADFE-F655-4C49-876D-6BE10B44B35D}"/>
    <pc:docChg chg="custSel addSld delSld modSld">
      <pc:chgData name="Andrea Fox" userId="8e44608e8ca542c9" providerId="LiveId" clId="{CC29ADFE-F655-4C49-876D-6BE10B44B35D}" dt="2021-03-06T15:57:07.756" v="210" actId="20577"/>
      <pc:docMkLst>
        <pc:docMk/>
      </pc:docMkLst>
      <pc:sldChg chg="del">
        <pc:chgData name="Andrea Fox" userId="8e44608e8ca542c9" providerId="LiveId" clId="{CC29ADFE-F655-4C49-876D-6BE10B44B35D}" dt="2021-03-04T21:27:44.900" v="69" actId="2696"/>
        <pc:sldMkLst>
          <pc:docMk/>
          <pc:sldMk cId="3322360019" sldId="259"/>
        </pc:sldMkLst>
      </pc:sldChg>
      <pc:sldChg chg="modSp mod">
        <pc:chgData name="Andrea Fox" userId="8e44608e8ca542c9" providerId="LiveId" clId="{CC29ADFE-F655-4C49-876D-6BE10B44B35D}" dt="2021-03-06T15:57:07.756" v="210" actId="20577"/>
        <pc:sldMkLst>
          <pc:docMk/>
          <pc:sldMk cId="3073759372" sldId="261"/>
        </pc:sldMkLst>
        <pc:spChg chg="mod">
          <ac:chgData name="Andrea Fox" userId="8e44608e8ca542c9" providerId="LiveId" clId="{CC29ADFE-F655-4C49-876D-6BE10B44B35D}" dt="2021-03-06T15:57:07.756" v="210" actId="20577"/>
          <ac:spMkLst>
            <pc:docMk/>
            <pc:sldMk cId="3073759372" sldId="261"/>
            <ac:spMk id="3" creationId="{2CC529B6-1139-49A0-9BCD-EDA698E0BC40}"/>
          </ac:spMkLst>
        </pc:spChg>
      </pc:sldChg>
      <pc:sldChg chg="addSp delSp modSp new mod setBg">
        <pc:chgData name="Andrea Fox" userId="8e44608e8ca542c9" providerId="LiveId" clId="{CC29ADFE-F655-4C49-876D-6BE10B44B35D}" dt="2021-03-04T21:15:44.298" v="22" actId="26606"/>
        <pc:sldMkLst>
          <pc:docMk/>
          <pc:sldMk cId="1440028195" sldId="262"/>
        </pc:sldMkLst>
        <pc:spChg chg="mod">
          <ac:chgData name="Andrea Fox" userId="8e44608e8ca542c9" providerId="LiveId" clId="{CC29ADFE-F655-4C49-876D-6BE10B44B35D}" dt="2021-03-04T21:15:44.298" v="22" actId="26606"/>
          <ac:spMkLst>
            <pc:docMk/>
            <pc:sldMk cId="1440028195" sldId="262"/>
            <ac:spMk id="2" creationId="{41516BE4-6D24-4528-B8D5-B0AD9FF6DE97}"/>
          </ac:spMkLst>
        </pc:spChg>
        <pc:spChg chg="del">
          <ac:chgData name="Andrea Fox" userId="8e44608e8ca542c9" providerId="LiveId" clId="{CC29ADFE-F655-4C49-876D-6BE10B44B35D}" dt="2021-03-04T21:15:41.049" v="21"/>
          <ac:spMkLst>
            <pc:docMk/>
            <pc:sldMk cId="1440028195" sldId="262"/>
            <ac:spMk id="3" creationId="{BA508F03-1E21-4809-AA19-5886DDFCCE0F}"/>
          </ac:spMkLst>
        </pc:spChg>
        <pc:spChg chg="add">
          <ac:chgData name="Andrea Fox" userId="8e44608e8ca542c9" providerId="LiveId" clId="{CC29ADFE-F655-4C49-876D-6BE10B44B35D}" dt="2021-03-04T21:15:44.298" v="22" actId="26606"/>
          <ac:spMkLst>
            <pc:docMk/>
            <pc:sldMk cId="1440028195" sldId="262"/>
            <ac:spMk id="71" creationId="{4E4490D0-3672-446A-AC12-B4830333BDDD}"/>
          </ac:spMkLst>
        </pc:spChg>
        <pc:spChg chg="add">
          <ac:chgData name="Andrea Fox" userId="8e44608e8ca542c9" providerId="LiveId" clId="{CC29ADFE-F655-4C49-876D-6BE10B44B35D}" dt="2021-03-04T21:15:44.298" v="22" actId="26606"/>
          <ac:spMkLst>
            <pc:docMk/>
            <pc:sldMk cId="1440028195" sldId="262"/>
            <ac:spMk id="73" creationId="{39CB82C2-DF65-4EC1-8280-F201D50F570B}"/>
          </ac:spMkLst>
        </pc:spChg>
        <pc:spChg chg="add">
          <ac:chgData name="Andrea Fox" userId="8e44608e8ca542c9" providerId="LiveId" clId="{CC29ADFE-F655-4C49-876D-6BE10B44B35D}" dt="2021-03-04T21:15:44.298" v="22" actId="26606"/>
          <ac:spMkLst>
            <pc:docMk/>
            <pc:sldMk cId="1440028195" sldId="262"/>
            <ac:spMk id="77" creationId="{FA4CD5CB-D209-4D70-8CA4-629731C59219}"/>
          </ac:spMkLst>
        </pc:spChg>
        <pc:spChg chg="add">
          <ac:chgData name="Andrea Fox" userId="8e44608e8ca542c9" providerId="LiveId" clId="{CC29ADFE-F655-4C49-876D-6BE10B44B35D}" dt="2021-03-04T21:15:44.298" v="22" actId="26606"/>
          <ac:spMkLst>
            <pc:docMk/>
            <pc:sldMk cId="1440028195" sldId="262"/>
            <ac:spMk id="81" creationId="{B4C27B90-DF2B-4D00-BA07-18ED774CD2F1}"/>
          </ac:spMkLst>
        </pc:spChg>
        <pc:spChg chg="add">
          <ac:chgData name="Andrea Fox" userId="8e44608e8ca542c9" providerId="LiveId" clId="{CC29ADFE-F655-4C49-876D-6BE10B44B35D}" dt="2021-03-04T21:15:44.298" v="22" actId="26606"/>
          <ac:spMkLst>
            <pc:docMk/>
            <pc:sldMk cId="1440028195" sldId="262"/>
            <ac:spMk id="83" creationId="{593ACC25-C262-417A-8AA9-0641C772BDB6}"/>
          </ac:spMkLst>
        </pc:spChg>
        <pc:picChg chg="add mod">
          <ac:chgData name="Andrea Fox" userId="8e44608e8ca542c9" providerId="LiveId" clId="{CC29ADFE-F655-4C49-876D-6BE10B44B35D}" dt="2021-03-04T21:15:44.298" v="22" actId="26606"/>
          <ac:picMkLst>
            <pc:docMk/>
            <pc:sldMk cId="1440028195" sldId="262"/>
            <ac:picMk id="1026" creationId="{6ACFD40F-6CF4-4280-83D0-D7992E65DF38}"/>
          </ac:picMkLst>
        </pc:picChg>
        <pc:cxnChg chg="add">
          <ac:chgData name="Andrea Fox" userId="8e44608e8ca542c9" providerId="LiveId" clId="{CC29ADFE-F655-4C49-876D-6BE10B44B35D}" dt="2021-03-04T21:15:44.298" v="22" actId="26606"/>
          <ac:cxnSpMkLst>
            <pc:docMk/>
            <pc:sldMk cId="1440028195" sldId="262"/>
            <ac:cxnSpMk id="75" creationId="{7E1D4427-852B-4B37-8E76-0E9F1810BA2A}"/>
          </ac:cxnSpMkLst>
        </pc:cxnChg>
        <pc:cxnChg chg="add">
          <ac:chgData name="Andrea Fox" userId="8e44608e8ca542c9" providerId="LiveId" clId="{CC29ADFE-F655-4C49-876D-6BE10B44B35D}" dt="2021-03-04T21:15:44.298" v="22" actId="26606"/>
          <ac:cxnSpMkLst>
            <pc:docMk/>
            <pc:sldMk cId="1440028195" sldId="262"/>
            <ac:cxnSpMk id="79" creationId="{5C6A2BAE-B461-4B55-8E1F-0722ABDD1393}"/>
          </ac:cxnSpMkLst>
        </pc:cxnChg>
      </pc:sldChg>
      <pc:sldChg chg="addSp delSp modSp new mod setBg">
        <pc:chgData name="Andrea Fox" userId="8e44608e8ca542c9" providerId="LiveId" clId="{CC29ADFE-F655-4C49-876D-6BE10B44B35D}" dt="2021-03-04T21:16:00.224" v="42" actId="26606"/>
        <pc:sldMkLst>
          <pc:docMk/>
          <pc:sldMk cId="2467000290" sldId="263"/>
        </pc:sldMkLst>
        <pc:spChg chg="mod">
          <ac:chgData name="Andrea Fox" userId="8e44608e8ca542c9" providerId="LiveId" clId="{CC29ADFE-F655-4C49-876D-6BE10B44B35D}" dt="2021-03-04T21:16:00.224" v="42" actId="26606"/>
          <ac:spMkLst>
            <pc:docMk/>
            <pc:sldMk cId="2467000290" sldId="263"/>
            <ac:spMk id="2" creationId="{0BAACF10-734C-4162-B2A9-D2A0513CF9B2}"/>
          </ac:spMkLst>
        </pc:spChg>
        <pc:spChg chg="del">
          <ac:chgData name="Andrea Fox" userId="8e44608e8ca542c9" providerId="LiveId" clId="{CC29ADFE-F655-4C49-876D-6BE10B44B35D}" dt="2021-03-04T21:15:58.479" v="41"/>
          <ac:spMkLst>
            <pc:docMk/>
            <pc:sldMk cId="2467000290" sldId="263"/>
            <ac:spMk id="3" creationId="{72618676-83C6-43C3-8E0F-D6A76618F202}"/>
          </ac:spMkLst>
        </pc:spChg>
        <pc:spChg chg="add">
          <ac:chgData name="Andrea Fox" userId="8e44608e8ca542c9" providerId="LiveId" clId="{CC29ADFE-F655-4C49-876D-6BE10B44B35D}" dt="2021-03-04T21:16:00.224" v="42" actId="26606"/>
          <ac:spMkLst>
            <pc:docMk/>
            <pc:sldMk cId="2467000290" sldId="263"/>
            <ac:spMk id="71" creationId="{4E4490D0-3672-446A-AC12-B4830333BDDD}"/>
          </ac:spMkLst>
        </pc:spChg>
        <pc:spChg chg="add">
          <ac:chgData name="Andrea Fox" userId="8e44608e8ca542c9" providerId="LiveId" clId="{CC29ADFE-F655-4C49-876D-6BE10B44B35D}" dt="2021-03-04T21:16:00.224" v="42" actId="26606"/>
          <ac:spMkLst>
            <pc:docMk/>
            <pc:sldMk cId="2467000290" sldId="263"/>
            <ac:spMk id="73" creationId="{39CB82C2-DF65-4EC1-8280-F201D50F570B}"/>
          </ac:spMkLst>
        </pc:spChg>
        <pc:spChg chg="add">
          <ac:chgData name="Andrea Fox" userId="8e44608e8ca542c9" providerId="LiveId" clId="{CC29ADFE-F655-4C49-876D-6BE10B44B35D}" dt="2021-03-04T21:16:00.224" v="42" actId="26606"/>
          <ac:spMkLst>
            <pc:docMk/>
            <pc:sldMk cId="2467000290" sldId="263"/>
            <ac:spMk id="77" creationId="{FA4CD5CB-D209-4D70-8CA4-629731C59219}"/>
          </ac:spMkLst>
        </pc:spChg>
        <pc:spChg chg="add">
          <ac:chgData name="Andrea Fox" userId="8e44608e8ca542c9" providerId="LiveId" clId="{CC29ADFE-F655-4C49-876D-6BE10B44B35D}" dt="2021-03-04T21:16:00.224" v="42" actId="26606"/>
          <ac:spMkLst>
            <pc:docMk/>
            <pc:sldMk cId="2467000290" sldId="263"/>
            <ac:spMk id="81" creationId="{B4C27B90-DF2B-4D00-BA07-18ED774CD2F1}"/>
          </ac:spMkLst>
        </pc:spChg>
        <pc:spChg chg="add">
          <ac:chgData name="Andrea Fox" userId="8e44608e8ca542c9" providerId="LiveId" clId="{CC29ADFE-F655-4C49-876D-6BE10B44B35D}" dt="2021-03-04T21:16:00.224" v="42" actId="26606"/>
          <ac:spMkLst>
            <pc:docMk/>
            <pc:sldMk cId="2467000290" sldId="263"/>
            <ac:spMk id="83" creationId="{593ACC25-C262-417A-8AA9-0641C772BDB6}"/>
          </ac:spMkLst>
        </pc:spChg>
        <pc:picChg chg="add mod">
          <ac:chgData name="Andrea Fox" userId="8e44608e8ca542c9" providerId="LiveId" clId="{CC29ADFE-F655-4C49-876D-6BE10B44B35D}" dt="2021-03-04T21:16:00.224" v="42" actId="26606"/>
          <ac:picMkLst>
            <pc:docMk/>
            <pc:sldMk cId="2467000290" sldId="263"/>
            <ac:picMk id="2050" creationId="{33A15C63-404B-475E-AC20-7C4B77CBB784}"/>
          </ac:picMkLst>
        </pc:picChg>
        <pc:cxnChg chg="add">
          <ac:chgData name="Andrea Fox" userId="8e44608e8ca542c9" providerId="LiveId" clId="{CC29ADFE-F655-4C49-876D-6BE10B44B35D}" dt="2021-03-04T21:16:00.224" v="42" actId="26606"/>
          <ac:cxnSpMkLst>
            <pc:docMk/>
            <pc:sldMk cId="2467000290" sldId="263"/>
            <ac:cxnSpMk id="75" creationId="{7E1D4427-852B-4B37-8E76-0E9F1810BA2A}"/>
          </ac:cxnSpMkLst>
        </pc:cxnChg>
        <pc:cxnChg chg="add">
          <ac:chgData name="Andrea Fox" userId="8e44608e8ca542c9" providerId="LiveId" clId="{CC29ADFE-F655-4C49-876D-6BE10B44B35D}" dt="2021-03-04T21:16:00.224" v="42" actId="26606"/>
          <ac:cxnSpMkLst>
            <pc:docMk/>
            <pc:sldMk cId="2467000290" sldId="263"/>
            <ac:cxnSpMk id="79" creationId="{5C6A2BAE-B461-4B55-8E1F-0722ABDD1393}"/>
          </ac:cxnSpMkLst>
        </pc:cxnChg>
      </pc:sldChg>
      <pc:sldChg chg="addSp delSp modSp new del mod">
        <pc:chgData name="Andrea Fox" userId="8e44608e8ca542c9" providerId="LiveId" clId="{CC29ADFE-F655-4C49-876D-6BE10B44B35D}" dt="2021-03-06T00:59:38.828" v="94" actId="2696"/>
        <pc:sldMkLst>
          <pc:docMk/>
          <pc:sldMk cId="1111390711" sldId="264"/>
        </pc:sldMkLst>
        <pc:spChg chg="add del mod">
          <ac:chgData name="Andrea Fox" userId="8e44608e8ca542c9" providerId="LiveId" clId="{CC29ADFE-F655-4C49-876D-6BE10B44B35D}" dt="2021-03-06T00:58:05.783" v="71"/>
          <ac:spMkLst>
            <pc:docMk/>
            <pc:sldMk cId="1111390711" sldId="264"/>
            <ac:spMk id="5" creationId="{8331FF5A-E9A1-4797-BAE7-401B32C72446}"/>
          </ac:spMkLst>
        </pc:spChg>
        <pc:picChg chg="del">
          <ac:chgData name="Andrea Fox" userId="8e44608e8ca542c9" providerId="LiveId" clId="{CC29ADFE-F655-4C49-876D-6BE10B44B35D}" dt="2021-03-06T00:58:01.990" v="70" actId="21"/>
          <ac:picMkLst>
            <pc:docMk/>
            <pc:sldMk cId="1111390711" sldId="264"/>
            <ac:picMk id="4" creationId="{959874CB-C3AA-4224-ACA6-DC3090B8DF68}"/>
          </ac:picMkLst>
        </pc:picChg>
        <pc:picChg chg="add mod">
          <ac:chgData name="Andrea Fox" userId="8e44608e8ca542c9" providerId="LiveId" clId="{CC29ADFE-F655-4C49-876D-6BE10B44B35D}" dt="2021-03-06T00:58:05.783" v="71"/>
          <ac:picMkLst>
            <pc:docMk/>
            <pc:sldMk cId="1111390711" sldId="264"/>
            <ac:picMk id="6" creationId="{767FC389-81A2-4297-A956-5C616A87B970}"/>
          </ac:picMkLst>
        </pc:picChg>
      </pc:sldChg>
      <pc:sldChg chg="addSp delSp modSp new mod setBg">
        <pc:chgData name="Andrea Fox" userId="8e44608e8ca542c9" providerId="LiveId" clId="{CC29ADFE-F655-4C49-876D-6BE10B44B35D}" dt="2021-03-04T21:27:40.611" v="68" actId="26606"/>
        <pc:sldMkLst>
          <pc:docMk/>
          <pc:sldMk cId="366340519" sldId="265"/>
        </pc:sldMkLst>
        <pc:spChg chg="mod">
          <ac:chgData name="Andrea Fox" userId="8e44608e8ca542c9" providerId="LiveId" clId="{CC29ADFE-F655-4C49-876D-6BE10B44B35D}" dt="2021-03-04T21:27:40.611" v="68" actId="26606"/>
          <ac:spMkLst>
            <pc:docMk/>
            <pc:sldMk cId="366340519" sldId="265"/>
            <ac:spMk id="2" creationId="{9614DE51-6B4A-4343-B882-6F03DAA15E29}"/>
          </ac:spMkLst>
        </pc:spChg>
        <pc:spChg chg="del">
          <ac:chgData name="Andrea Fox" userId="8e44608e8ca542c9" providerId="LiveId" clId="{CC29ADFE-F655-4C49-876D-6BE10B44B35D}" dt="2021-03-04T21:27:25.555" v="44" actId="22"/>
          <ac:spMkLst>
            <pc:docMk/>
            <pc:sldMk cId="366340519" sldId="265"/>
            <ac:spMk id="3" creationId="{31D23DB2-E6E0-49E5-B089-B56DC4E81A93}"/>
          </ac:spMkLst>
        </pc:spChg>
        <pc:spChg chg="add">
          <ac:chgData name="Andrea Fox" userId="8e44608e8ca542c9" providerId="LiveId" clId="{CC29ADFE-F655-4C49-876D-6BE10B44B35D}" dt="2021-03-04T21:27:40.611" v="68" actId="26606"/>
          <ac:spMkLst>
            <pc:docMk/>
            <pc:sldMk cId="366340519" sldId="265"/>
            <ac:spMk id="10" creationId="{4E4490D0-3672-446A-AC12-B4830333BDDD}"/>
          </ac:spMkLst>
        </pc:spChg>
        <pc:spChg chg="add">
          <ac:chgData name="Andrea Fox" userId="8e44608e8ca542c9" providerId="LiveId" clId="{CC29ADFE-F655-4C49-876D-6BE10B44B35D}" dt="2021-03-04T21:27:40.611" v="68" actId="26606"/>
          <ac:spMkLst>
            <pc:docMk/>
            <pc:sldMk cId="366340519" sldId="265"/>
            <ac:spMk id="12" creationId="{39CB82C2-DF65-4EC1-8280-F201D50F570B}"/>
          </ac:spMkLst>
        </pc:spChg>
        <pc:spChg chg="add">
          <ac:chgData name="Andrea Fox" userId="8e44608e8ca542c9" providerId="LiveId" clId="{CC29ADFE-F655-4C49-876D-6BE10B44B35D}" dt="2021-03-04T21:27:40.611" v="68" actId="26606"/>
          <ac:spMkLst>
            <pc:docMk/>
            <pc:sldMk cId="366340519" sldId="265"/>
            <ac:spMk id="16" creationId="{C4AAA502-5435-489E-9538-3A40E6C71461}"/>
          </ac:spMkLst>
        </pc:spChg>
        <pc:spChg chg="add">
          <ac:chgData name="Andrea Fox" userId="8e44608e8ca542c9" providerId="LiveId" clId="{CC29ADFE-F655-4C49-876D-6BE10B44B35D}" dt="2021-03-04T21:27:40.611" v="68" actId="26606"/>
          <ac:spMkLst>
            <pc:docMk/>
            <pc:sldMk cId="366340519" sldId="265"/>
            <ac:spMk id="20" creationId="{DE42378B-2E28-4810-8421-7A473A40E376}"/>
          </ac:spMkLst>
        </pc:spChg>
        <pc:spChg chg="add">
          <ac:chgData name="Andrea Fox" userId="8e44608e8ca542c9" providerId="LiveId" clId="{CC29ADFE-F655-4C49-876D-6BE10B44B35D}" dt="2021-03-04T21:27:40.611" v="68" actId="26606"/>
          <ac:spMkLst>
            <pc:docMk/>
            <pc:sldMk cId="366340519" sldId="265"/>
            <ac:spMk id="22" creationId="{0D91DD17-237F-4811-BC0E-128EB1BD7CFE}"/>
          </ac:spMkLst>
        </pc:spChg>
        <pc:picChg chg="add mod ord">
          <ac:chgData name="Andrea Fox" userId="8e44608e8ca542c9" providerId="LiveId" clId="{CC29ADFE-F655-4C49-876D-6BE10B44B35D}" dt="2021-03-04T21:27:40.611" v="68" actId="26606"/>
          <ac:picMkLst>
            <pc:docMk/>
            <pc:sldMk cId="366340519" sldId="265"/>
            <ac:picMk id="5" creationId="{210803E8-F6CF-449A-B31A-CBB0381263DD}"/>
          </ac:picMkLst>
        </pc:picChg>
        <pc:cxnChg chg="add">
          <ac:chgData name="Andrea Fox" userId="8e44608e8ca542c9" providerId="LiveId" clId="{CC29ADFE-F655-4C49-876D-6BE10B44B35D}" dt="2021-03-04T21:27:40.611" v="68" actId="26606"/>
          <ac:cxnSpMkLst>
            <pc:docMk/>
            <pc:sldMk cId="366340519" sldId="265"/>
            <ac:cxnSpMk id="14" creationId="{7E1D4427-852B-4B37-8E76-0E9F1810BA2A}"/>
          </ac:cxnSpMkLst>
        </pc:cxnChg>
        <pc:cxnChg chg="add">
          <ac:chgData name="Andrea Fox" userId="8e44608e8ca542c9" providerId="LiveId" clId="{CC29ADFE-F655-4C49-876D-6BE10B44B35D}" dt="2021-03-04T21:27:40.611" v="68" actId="26606"/>
          <ac:cxnSpMkLst>
            <pc:docMk/>
            <pc:sldMk cId="366340519" sldId="265"/>
            <ac:cxnSpMk id="18" creationId="{C9AC0290-4702-4519-B0F4-C2A46880997B}"/>
          </ac:cxnSpMkLst>
        </pc:cxnChg>
      </pc:sldChg>
      <pc:sldChg chg="addSp delSp modSp add mod">
        <pc:chgData name="Andrea Fox" userId="8e44608e8ca542c9" providerId="LiveId" clId="{CC29ADFE-F655-4C49-876D-6BE10B44B35D}" dt="2021-03-06T00:59:29.246" v="93" actId="20577"/>
        <pc:sldMkLst>
          <pc:docMk/>
          <pc:sldMk cId="3007708909" sldId="266"/>
        </pc:sldMkLst>
        <pc:spChg chg="mod">
          <ac:chgData name="Andrea Fox" userId="8e44608e8ca542c9" providerId="LiveId" clId="{CC29ADFE-F655-4C49-876D-6BE10B44B35D}" dt="2021-03-06T00:59:29.246" v="93" actId="20577"/>
          <ac:spMkLst>
            <pc:docMk/>
            <pc:sldMk cId="3007708909" sldId="266"/>
            <ac:spMk id="2" creationId="{0BAACF10-734C-4162-B2A9-D2A0513CF9B2}"/>
          </ac:spMkLst>
        </pc:spChg>
        <pc:spChg chg="add del mod">
          <ac:chgData name="Andrea Fox" userId="8e44608e8ca542c9" providerId="LiveId" clId="{CC29ADFE-F655-4C49-876D-6BE10B44B35D}" dt="2021-03-06T00:58:42.974" v="74"/>
          <ac:spMkLst>
            <pc:docMk/>
            <pc:sldMk cId="3007708909" sldId="266"/>
            <ac:spMk id="3" creationId="{D02342A1-4505-4F4B-8E51-D1241383E4E0}"/>
          </ac:spMkLst>
        </pc:spChg>
        <pc:spChg chg="add del mod">
          <ac:chgData name="Andrea Fox" userId="8e44608e8ca542c9" providerId="LiveId" clId="{CC29ADFE-F655-4C49-876D-6BE10B44B35D}" dt="2021-03-06T00:59:11.215" v="76"/>
          <ac:spMkLst>
            <pc:docMk/>
            <pc:sldMk cId="3007708909" sldId="266"/>
            <ac:spMk id="4" creationId="{3C8B27BD-D10F-4BBE-A395-2CB38154C88C}"/>
          </ac:spMkLst>
        </pc:spChg>
        <pc:picChg chg="add del mod">
          <ac:chgData name="Andrea Fox" userId="8e44608e8ca542c9" providerId="LiveId" clId="{CC29ADFE-F655-4C49-876D-6BE10B44B35D}" dt="2021-03-06T00:58:52.166" v="75" actId="478"/>
          <ac:picMkLst>
            <pc:docMk/>
            <pc:sldMk cId="3007708909" sldId="266"/>
            <ac:picMk id="12" creationId="{836C34CC-0AE4-4D1D-8614-BAF0251996F9}"/>
          </ac:picMkLst>
        </pc:picChg>
        <pc:picChg chg="add mod">
          <ac:chgData name="Andrea Fox" userId="8e44608e8ca542c9" providerId="LiveId" clId="{CC29ADFE-F655-4C49-876D-6BE10B44B35D}" dt="2021-03-06T00:59:17.928" v="77" actId="1076"/>
          <ac:picMkLst>
            <pc:docMk/>
            <pc:sldMk cId="3007708909" sldId="266"/>
            <ac:picMk id="1026" creationId="{418148A6-3FA4-467C-B0D7-DDBDCBB85A83}"/>
          </ac:picMkLst>
        </pc:picChg>
        <pc:picChg chg="del">
          <ac:chgData name="Andrea Fox" userId="8e44608e8ca542c9" providerId="LiveId" clId="{CC29ADFE-F655-4C49-876D-6BE10B44B35D}" dt="2021-03-06T00:58:40.171" v="73" actId="21"/>
          <ac:picMkLst>
            <pc:docMk/>
            <pc:sldMk cId="3007708909" sldId="266"/>
            <ac:picMk id="2050" creationId="{33A15C63-404B-475E-AC20-7C4B77CBB784}"/>
          </ac:picMkLst>
        </pc:picChg>
      </pc:sldChg>
      <pc:sldChg chg="addSp delSp modSp new mod setBg">
        <pc:chgData name="Andrea Fox" userId="8e44608e8ca542c9" providerId="LiveId" clId="{CC29ADFE-F655-4C49-876D-6BE10B44B35D}" dt="2021-03-06T15:55:27.934" v="174" actId="26606"/>
        <pc:sldMkLst>
          <pc:docMk/>
          <pc:sldMk cId="1515285634" sldId="267"/>
        </pc:sldMkLst>
        <pc:spChg chg="mod">
          <ac:chgData name="Andrea Fox" userId="8e44608e8ca542c9" providerId="LiveId" clId="{CC29ADFE-F655-4C49-876D-6BE10B44B35D}" dt="2021-03-06T15:55:27.934" v="174" actId="26606"/>
          <ac:spMkLst>
            <pc:docMk/>
            <pc:sldMk cId="1515285634" sldId="267"/>
            <ac:spMk id="2" creationId="{D0D75396-0930-47BE-B466-8451623D98F7}"/>
          </ac:spMkLst>
        </pc:spChg>
        <pc:spChg chg="del">
          <ac:chgData name="Andrea Fox" userId="8e44608e8ca542c9" providerId="LiveId" clId="{CC29ADFE-F655-4C49-876D-6BE10B44B35D}" dt="2021-03-06T15:55:25.525" v="173"/>
          <ac:spMkLst>
            <pc:docMk/>
            <pc:sldMk cId="1515285634" sldId="267"/>
            <ac:spMk id="3" creationId="{5BB71F07-45A8-42AB-A606-9084B8E4304D}"/>
          </ac:spMkLst>
        </pc:spChg>
        <pc:spChg chg="add">
          <ac:chgData name="Andrea Fox" userId="8e44608e8ca542c9" providerId="LiveId" clId="{CC29ADFE-F655-4C49-876D-6BE10B44B35D}" dt="2021-03-06T15:55:27.934" v="174" actId="26606"/>
          <ac:spMkLst>
            <pc:docMk/>
            <pc:sldMk cId="1515285634" sldId="267"/>
            <ac:spMk id="71" creationId="{4E4490D0-3672-446A-AC12-B4830333BDDD}"/>
          </ac:spMkLst>
        </pc:spChg>
        <pc:spChg chg="add">
          <ac:chgData name="Andrea Fox" userId="8e44608e8ca542c9" providerId="LiveId" clId="{CC29ADFE-F655-4C49-876D-6BE10B44B35D}" dt="2021-03-06T15:55:27.934" v="174" actId="26606"/>
          <ac:spMkLst>
            <pc:docMk/>
            <pc:sldMk cId="1515285634" sldId="267"/>
            <ac:spMk id="73" creationId="{39CB82C2-DF65-4EC1-8280-F201D50F570B}"/>
          </ac:spMkLst>
        </pc:spChg>
        <pc:spChg chg="add">
          <ac:chgData name="Andrea Fox" userId="8e44608e8ca542c9" providerId="LiveId" clId="{CC29ADFE-F655-4C49-876D-6BE10B44B35D}" dt="2021-03-06T15:55:27.934" v="174" actId="26606"/>
          <ac:spMkLst>
            <pc:docMk/>
            <pc:sldMk cId="1515285634" sldId="267"/>
            <ac:spMk id="77" creationId="{FA4CD5CB-D209-4D70-8CA4-629731C59219}"/>
          </ac:spMkLst>
        </pc:spChg>
        <pc:spChg chg="add">
          <ac:chgData name="Andrea Fox" userId="8e44608e8ca542c9" providerId="LiveId" clId="{CC29ADFE-F655-4C49-876D-6BE10B44B35D}" dt="2021-03-06T15:55:27.934" v="174" actId="26606"/>
          <ac:spMkLst>
            <pc:docMk/>
            <pc:sldMk cId="1515285634" sldId="267"/>
            <ac:spMk id="81" creationId="{B4C27B90-DF2B-4D00-BA07-18ED774CD2F1}"/>
          </ac:spMkLst>
        </pc:spChg>
        <pc:spChg chg="add">
          <ac:chgData name="Andrea Fox" userId="8e44608e8ca542c9" providerId="LiveId" clId="{CC29ADFE-F655-4C49-876D-6BE10B44B35D}" dt="2021-03-06T15:55:27.934" v="174" actId="26606"/>
          <ac:spMkLst>
            <pc:docMk/>
            <pc:sldMk cId="1515285634" sldId="267"/>
            <ac:spMk id="83" creationId="{593ACC25-C262-417A-8AA9-0641C772BDB6}"/>
          </ac:spMkLst>
        </pc:spChg>
        <pc:picChg chg="add mod">
          <ac:chgData name="Andrea Fox" userId="8e44608e8ca542c9" providerId="LiveId" clId="{CC29ADFE-F655-4C49-876D-6BE10B44B35D}" dt="2021-03-06T15:55:27.934" v="174" actId="26606"/>
          <ac:picMkLst>
            <pc:docMk/>
            <pc:sldMk cId="1515285634" sldId="267"/>
            <ac:picMk id="1026" creationId="{7A02F787-2147-49CA-955E-735C10CA853C}"/>
          </ac:picMkLst>
        </pc:picChg>
        <pc:cxnChg chg="add">
          <ac:chgData name="Andrea Fox" userId="8e44608e8ca542c9" providerId="LiveId" clId="{CC29ADFE-F655-4C49-876D-6BE10B44B35D}" dt="2021-03-06T15:55:27.934" v="174" actId="26606"/>
          <ac:cxnSpMkLst>
            <pc:docMk/>
            <pc:sldMk cId="1515285634" sldId="267"/>
            <ac:cxnSpMk id="75" creationId="{7E1D4427-852B-4B37-8E76-0E9F1810BA2A}"/>
          </ac:cxnSpMkLst>
        </pc:cxnChg>
        <pc:cxnChg chg="add">
          <ac:chgData name="Andrea Fox" userId="8e44608e8ca542c9" providerId="LiveId" clId="{CC29ADFE-F655-4C49-876D-6BE10B44B35D}" dt="2021-03-06T15:55:27.934" v="174" actId="26606"/>
          <ac:cxnSpMkLst>
            <pc:docMk/>
            <pc:sldMk cId="1515285634" sldId="267"/>
            <ac:cxnSpMk id="79" creationId="{5C6A2BAE-B461-4B55-8E1F-0722ABDD139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6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497C8-1E74-4E77-883B-C27768C7997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E74727-6D17-4B1E-9C36-1808D702AE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0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bullet-graph.html" TargetMode="External"/><Relationship Id="rId2" Type="http://schemas.openxmlformats.org/officeDocument/2006/relationships/hyperlink" Target="https://www.kaggle.com/htagholdings/aus-real-estate-sales-march-2019-to-april-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-graph-gallery.com/131-custom-a-matplotlib-scatterplo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bullet-charts/" TargetMode="External"/><Relationship Id="rId2" Type="http://schemas.openxmlformats.org/officeDocument/2006/relationships/hyperlink" Target="https://www.statmethods.net/graphs/boxpl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9E9B-9191-4B50-B050-D62F8594B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Weeks 11&amp;12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EEB5-8283-427D-84FC-86A6A2DBC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Andrea Fox</a:t>
            </a:r>
          </a:p>
          <a:p>
            <a:r>
              <a:rPr lang="en-US"/>
              <a:t>DSC640 – T301 Data Presentation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203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56B98-895A-4A1F-A2E4-9929A629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PowerBI -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6ED73-4A81-45BD-807D-181742323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78761"/>
            <a:ext cx="6912217" cy="49767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64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5CD5-F17B-49DD-8D26-9A6F27B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PowerBI – Box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B3583-9C2A-4C00-BCCE-F6FA5228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06" y="640081"/>
            <a:ext cx="6876402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E51C5-A793-4937-92F6-39DD22990BE1}"/>
              </a:ext>
            </a:extLst>
          </p:cNvPr>
          <p:cNvSpPr txBox="1"/>
          <p:nvPr/>
        </p:nvSpPr>
        <p:spPr>
          <a:xfrm>
            <a:off x="8209305" y="4670474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Played with this for quite a while and couldn’t get the boxes right, so submitting as is.</a:t>
            </a:r>
          </a:p>
        </p:txBody>
      </p:sp>
    </p:spTree>
    <p:extLst>
      <p:ext uri="{BB962C8B-B14F-4D97-AF65-F5344CB8AC3E}">
        <p14:creationId xmlns:p14="http://schemas.microsoft.com/office/powerpoint/2010/main" val="312331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4DE51-6B4A-4343-B882-6F03DAA1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PowerBI – Bullet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803E8-F6CF-449A-B31A-CBB03812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895778"/>
            <a:ext cx="10916463" cy="23470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34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C00A9-6E6A-46CA-824A-65DDAF4A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PowerBI – My choice – Ribbon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605AB-258D-4DD2-812D-6CA50B2A9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8" y="640081"/>
            <a:ext cx="6829939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25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8225-3360-4A2C-AA88-0229E69B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29B6-1139-49A0-9BCD-EDA698E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Australian sales dataset found here - </a:t>
            </a:r>
            <a:r>
              <a:rPr lang="en-US" dirty="0">
                <a:hlinkClick r:id="rId2"/>
              </a:rPr>
              <a:t>https://www.kaggle.com/htagholdings/aus-real-estate-sales-march-2019-to-april-2020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Python bullet chart reference - </a:t>
            </a:r>
            <a:r>
              <a:rPr lang="en-US" dirty="0">
                <a:hlinkClick r:id="rId3"/>
              </a:rPr>
              <a:t>https://pbpython.com/bullet-graph.html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Python scatter plot reference - </a:t>
            </a:r>
            <a:r>
              <a:rPr lang="en-US" dirty="0">
                <a:hlinkClick r:id="rId4"/>
              </a:rPr>
              <a:t>https://www.python-graph-gallery.com/131-custom-a-matplotlib-scatterplot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 histogram reference - https://www.datacamp.com/community/tutorials/make-histogram-basic-r?utm_source=adwords_ppc&amp;utm_campaignid=1565261270&amp;utm_adgroupid=67750485268&amp;utm_device=c&amp;utm_keyword=&amp;utm_matchtype=b&amp;utm_network=g&amp;utm_adpostion=&amp;utm_creative=332661264371&amp;utm_targetid=aud-299261629574:dsa-473406586075&amp;utm_loc_interest_ms=&amp;utm_loc_physical_ms=9023158&amp;gclid=Cj0KCQiA7YyCBhD_ARIsALkj54paX2AXdYCXWCLg3E2F3wKirlaiKE2cvBXHs_PVmXIEp1eQTtzYr_0aAmiCEALw_wcB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5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1D1D-EB05-49CE-8B3A-3EAC82D5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2263-7F44-45ED-ABA5-1DC51A57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 boxplot reference used - </a:t>
            </a:r>
            <a:r>
              <a:rPr lang="en-US" dirty="0">
                <a:hlinkClick r:id="rId2"/>
              </a:rPr>
              <a:t>https://www.statmethods.net/graphs/boxplot.html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 bullet chart reference used - </a:t>
            </a:r>
            <a:r>
              <a:rPr lang="en-US" dirty="0">
                <a:hlinkClick r:id="rId3"/>
              </a:rPr>
              <a:t>https://plotly.com/r/bullet-charts/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 my choice/scatter plot upgrade reference used - http://www.sthda.com/english/wiki/ggplot2-point-shapes</a:t>
            </a:r>
          </a:p>
        </p:txBody>
      </p:sp>
    </p:spTree>
    <p:extLst>
      <p:ext uri="{BB962C8B-B14F-4D97-AF65-F5344CB8AC3E}">
        <p14:creationId xmlns:p14="http://schemas.microsoft.com/office/powerpoint/2010/main" val="414040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16BE4-6D24-4528-B8D5-B0AD9FF6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Python - Histogram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CFD40F-6CF4-4280-83D0-D7992E65DF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71579"/>
            <a:ext cx="6912217" cy="49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02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ACF10-734C-4162-B2A9-D2A0513C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Box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A15C63-404B-475E-AC20-7C4B77CBB7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77114"/>
            <a:ext cx="6912217" cy="47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0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ACF10-734C-4162-B2A9-D2A0513C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Bullet Chart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148A6-3FA4-467C-B0D7-DDBDCBB85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53" y="2482104"/>
            <a:ext cx="5790476" cy="10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75396-0930-47BE-B466-8451623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My choice – Scatter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2F787-2147-49CA-955E-735C10CA85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34758"/>
            <a:ext cx="6912217" cy="48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2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C0A4E-175E-42BD-A8D3-C753CB78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R -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C291C-4066-48F7-9233-7E01A1470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46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78299-292B-4B43-9A8D-FE423059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-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78724-B60C-4D45-8009-26688E0C3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11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22EB8-6D12-4183-B3D6-5153C185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Bullet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B03DA-B101-4869-A375-C65E98B83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14" y="2098921"/>
            <a:ext cx="4194948" cy="47590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A749B-9423-4A87-BFEA-140E91865187}"/>
              </a:ext>
            </a:extLst>
          </p:cNvPr>
          <p:cNvSpPr txBox="1"/>
          <p:nvPr/>
        </p:nvSpPr>
        <p:spPr>
          <a:xfrm>
            <a:off x="8209305" y="4881489"/>
            <a:ext cx="340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 a lot of trouble getting this to work correctly. This was the best I was able to get.</a:t>
            </a:r>
          </a:p>
        </p:txBody>
      </p:sp>
    </p:spTree>
    <p:extLst>
      <p:ext uri="{BB962C8B-B14F-4D97-AF65-F5344CB8AC3E}">
        <p14:creationId xmlns:p14="http://schemas.microsoft.com/office/powerpoint/2010/main" val="34163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AD89D-5041-4A9C-BF84-739F13AF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My Choice –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3C51F-D182-4859-8589-E8700BB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938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324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Courier New</vt:lpstr>
      <vt:lpstr>Retrospect</vt:lpstr>
      <vt:lpstr>Weeks 11&amp;12 Exercise</vt:lpstr>
      <vt:lpstr>Python - Histogram</vt:lpstr>
      <vt:lpstr>Python – Box plot</vt:lpstr>
      <vt:lpstr>Python – Bullet Chart</vt:lpstr>
      <vt:lpstr>Python – My choice – Scatter Plot</vt:lpstr>
      <vt:lpstr>R - Histogram</vt:lpstr>
      <vt:lpstr>R - Boxplot</vt:lpstr>
      <vt:lpstr>R – Bullet chart</vt:lpstr>
      <vt:lpstr>R – My Choice – Scatter plot</vt:lpstr>
      <vt:lpstr>PowerBI - Histogram</vt:lpstr>
      <vt:lpstr>PowerBI – Box Chart</vt:lpstr>
      <vt:lpstr>PowerBI – Bullet Chart</vt:lpstr>
      <vt:lpstr>PowerBI – My choice – Ribbon Chart</vt:lpstr>
      <vt:lpstr>References</vt:lpstr>
      <vt:lpstr>References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11&amp;12 Exercise</dc:title>
  <dc:creator>Andrea Fox</dc:creator>
  <cp:lastModifiedBy>Andrea Fox</cp:lastModifiedBy>
  <cp:revision>4</cp:revision>
  <dcterms:created xsi:type="dcterms:W3CDTF">2021-03-04T21:00:35Z</dcterms:created>
  <dcterms:modified xsi:type="dcterms:W3CDTF">2021-03-06T23:14:42Z</dcterms:modified>
</cp:coreProperties>
</file>