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4B95A-5C4C-42DD-993E-BC6092DFECC9}" v="11" dt="2020-02-26T23:03:56.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Fox" userId="8e44608e8ca542c9" providerId="LiveId" clId="{6E94B95A-5C4C-42DD-993E-BC6092DFECC9}"/>
    <pc:docChg chg="undo custSel mod addSld modSld">
      <pc:chgData name="Andrea Fox" userId="8e44608e8ca542c9" providerId="LiveId" clId="{6E94B95A-5C4C-42DD-993E-BC6092DFECC9}" dt="2020-02-28T00:09:24.944" v="3194" actId="20577"/>
      <pc:docMkLst>
        <pc:docMk/>
      </pc:docMkLst>
      <pc:sldChg chg="addSp delSp modSp mod setBg">
        <pc:chgData name="Andrea Fox" userId="8e44608e8ca542c9" providerId="LiveId" clId="{6E94B95A-5C4C-42DD-993E-BC6092DFECC9}" dt="2020-02-26T22:57:24.257" v="73" actId="26606"/>
        <pc:sldMkLst>
          <pc:docMk/>
          <pc:sldMk cId="2414254215" sldId="256"/>
        </pc:sldMkLst>
        <pc:spChg chg="mod">
          <ac:chgData name="Andrea Fox" userId="8e44608e8ca542c9" providerId="LiveId" clId="{6E94B95A-5C4C-42DD-993E-BC6092DFECC9}" dt="2020-02-26T22:57:24.257" v="73" actId="26606"/>
          <ac:spMkLst>
            <pc:docMk/>
            <pc:sldMk cId="2414254215" sldId="256"/>
            <ac:spMk id="2" creationId="{4555C810-4BE0-4E8A-86D0-F562A5DE1584}"/>
          </ac:spMkLst>
        </pc:spChg>
        <pc:spChg chg="mod">
          <ac:chgData name="Andrea Fox" userId="8e44608e8ca542c9" providerId="LiveId" clId="{6E94B95A-5C4C-42DD-993E-BC6092DFECC9}" dt="2020-02-26T22:57:24.257" v="73" actId="26606"/>
          <ac:spMkLst>
            <pc:docMk/>
            <pc:sldMk cId="2414254215" sldId="256"/>
            <ac:spMk id="3" creationId="{831DB888-8E0A-44AF-B4FA-35EBD89177A5}"/>
          </ac:spMkLst>
        </pc:spChg>
        <pc:spChg chg="add del">
          <ac:chgData name="Andrea Fox" userId="8e44608e8ca542c9" providerId="LiveId" clId="{6E94B95A-5C4C-42DD-993E-BC6092DFECC9}" dt="2020-02-26T22:56:57.715" v="71" actId="26606"/>
          <ac:spMkLst>
            <pc:docMk/>
            <pc:sldMk cId="2414254215" sldId="256"/>
            <ac:spMk id="8" creationId="{C3896A03-3945-419A-B66B-4EE266EDD152}"/>
          </ac:spMkLst>
        </pc:spChg>
        <pc:spChg chg="add del">
          <ac:chgData name="Andrea Fox" userId="8e44608e8ca542c9" providerId="LiveId" clId="{6E94B95A-5C4C-42DD-993E-BC6092DFECC9}" dt="2020-02-26T22:56:57.715" v="71" actId="26606"/>
          <ac:spMkLst>
            <pc:docMk/>
            <pc:sldMk cId="2414254215" sldId="256"/>
            <ac:spMk id="10" creationId="{B34F5AD2-EDBD-4BBD-A55C-EAFFD0C7097A}"/>
          </ac:spMkLst>
        </pc:spChg>
        <pc:spChg chg="add del">
          <ac:chgData name="Andrea Fox" userId="8e44608e8ca542c9" providerId="LiveId" clId="{6E94B95A-5C4C-42DD-993E-BC6092DFECC9}" dt="2020-02-26T22:56:57.715" v="71" actId="26606"/>
          <ac:spMkLst>
            <pc:docMk/>
            <pc:sldMk cId="2414254215" sldId="256"/>
            <ac:spMk id="12" creationId="{6832F003-FCA6-4CFB-A2EA-308F3AA257D1}"/>
          </ac:spMkLst>
        </pc:spChg>
        <pc:spChg chg="add del">
          <ac:chgData name="Andrea Fox" userId="8e44608e8ca542c9" providerId="LiveId" clId="{6E94B95A-5C4C-42DD-993E-BC6092DFECC9}" dt="2020-02-26T22:56:57.700" v="70" actId="26606"/>
          <ac:spMkLst>
            <pc:docMk/>
            <pc:sldMk cId="2414254215" sldId="256"/>
            <ac:spMk id="17" creationId="{1066A232-DA3A-45DA-90CB-5D1C8F25672F}"/>
          </ac:spMkLst>
        </pc:spChg>
        <pc:spChg chg="add del">
          <ac:chgData name="Andrea Fox" userId="8e44608e8ca542c9" providerId="LiveId" clId="{6E94B95A-5C4C-42DD-993E-BC6092DFECC9}" dt="2020-02-26T22:56:57.700" v="70" actId="26606"/>
          <ac:spMkLst>
            <pc:docMk/>
            <pc:sldMk cId="2414254215" sldId="256"/>
            <ac:spMk id="19" creationId="{84621B30-14E9-46CC-BC16-11C343C7CFF5}"/>
          </ac:spMkLst>
        </pc:spChg>
        <pc:spChg chg="add del">
          <ac:chgData name="Andrea Fox" userId="8e44608e8ca542c9" providerId="LiveId" clId="{6E94B95A-5C4C-42DD-993E-BC6092DFECC9}" dt="2020-02-26T22:56:57.700" v="70" actId="26606"/>
          <ac:spMkLst>
            <pc:docMk/>
            <pc:sldMk cId="2414254215" sldId="256"/>
            <ac:spMk id="43" creationId="{6B1D0220-8502-4FC9-A709-1F268DFE73CC}"/>
          </ac:spMkLst>
        </pc:spChg>
        <pc:spChg chg="add del">
          <ac:chgData name="Andrea Fox" userId="8e44608e8ca542c9" providerId="LiveId" clId="{6E94B95A-5C4C-42DD-993E-BC6092DFECC9}" dt="2020-02-26T22:57:24.257" v="73" actId="26606"/>
          <ac:spMkLst>
            <pc:docMk/>
            <pc:sldMk cId="2414254215" sldId="256"/>
            <ac:spMk id="45" creationId="{EB270761-CC40-4F3F-A916-7E3BC3989348}"/>
          </ac:spMkLst>
        </pc:spChg>
        <pc:spChg chg="add del">
          <ac:chgData name="Andrea Fox" userId="8e44608e8ca542c9" providerId="LiveId" clId="{6E94B95A-5C4C-42DD-993E-BC6092DFECC9}" dt="2020-02-26T22:57:24.257" v="73" actId="26606"/>
          <ac:spMkLst>
            <pc:docMk/>
            <pc:sldMk cId="2414254215" sldId="256"/>
            <ac:spMk id="46" creationId="{2820855C-9FA4-417A-BE67-63C022F81980}"/>
          </ac:spMkLst>
        </pc:spChg>
        <pc:spChg chg="add del">
          <ac:chgData name="Andrea Fox" userId="8e44608e8ca542c9" providerId="LiveId" clId="{6E94B95A-5C4C-42DD-993E-BC6092DFECC9}" dt="2020-02-26T22:57:24.257" v="73" actId="26606"/>
          <ac:spMkLst>
            <pc:docMk/>
            <pc:sldMk cId="2414254215" sldId="256"/>
            <ac:spMk id="47" creationId="{D7E6A49B-1B06-403E-8CC5-ACB38A6BDEEB}"/>
          </ac:spMkLst>
        </pc:spChg>
        <pc:spChg chg="add">
          <ac:chgData name="Andrea Fox" userId="8e44608e8ca542c9" providerId="LiveId" clId="{6E94B95A-5C4C-42DD-993E-BC6092DFECC9}" dt="2020-02-26T22:57:24.257" v="73" actId="26606"/>
          <ac:spMkLst>
            <pc:docMk/>
            <pc:sldMk cId="2414254215" sldId="256"/>
            <ac:spMk id="52" creationId="{C3896A03-3945-419A-B66B-4EE266EDD152}"/>
          </ac:spMkLst>
        </pc:spChg>
        <pc:spChg chg="add">
          <ac:chgData name="Andrea Fox" userId="8e44608e8ca542c9" providerId="LiveId" clId="{6E94B95A-5C4C-42DD-993E-BC6092DFECC9}" dt="2020-02-26T22:57:24.257" v="73" actId="26606"/>
          <ac:spMkLst>
            <pc:docMk/>
            <pc:sldMk cId="2414254215" sldId="256"/>
            <ac:spMk id="54" creationId="{B34F5AD2-EDBD-4BBD-A55C-EAFFD0C7097A}"/>
          </ac:spMkLst>
        </pc:spChg>
        <pc:spChg chg="add">
          <ac:chgData name="Andrea Fox" userId="8e44608e8ca542c9" providerId="LiveId" clId="{6E94B95A-5C4C-42DD-993E-BC6092DFECC9}" dt="2020-02-26T22:57:24.257" v="73" actId="26606"/>
          <ac:spMkLst>
            <pc:docMk/>
            <pc:sldMk cId="2414254215" sldId="256"/>
            <ac:spMk id="56" creationId="{6832F003-FCA6-4CFB-A2EA-308F3AA257D1}"/>
          </ac:spMkLst>
        </pc:spChg>
        <pc:grpChg chg="add del">
          <ac:chgData name="Andrea Fox" userId="8e44608e8ca542c9" providerId="LiveId" clId="{6E94B95A-5C4C-42DD-993E-BC6092DFECC9}" dt="2020-02-26T22:56:57.700" v="70" actId="26606"/>
          <ac:grpSpMkLst>
            <pc:docMk/>
            <pc:sldMk cId="2414254215" sldId="256"/>
            <ac:grpSpMk id="21" creationId="{2D12E764-0992-43A1-B56A-B33BC391B76A}"/>
          </ac:grpSpMkLst>
        </pc:grpChg>
      </pc:sldChg>
      <pc:sldChg chg="addSp modSp mod setBg">
        <pc:chgData name="Andrea Fox" userId="8e44608e8ca542c9" providerId="LiveId" clId="{6E94B95A-5C4C-42DD-993E-BC6092DFECC9}" dt="2020-02-26T22:56:26.265" v="65" actId="26606"/>
        <pc:sldMkLst>
          <pc:docMk/>
          <pc:sldMk cId="1672415962" sldId="257"/>
        </pc:sldMkLst>
        <pc:spChg chg="mod">
          <ac:chgData name="Andrea Fox" userId="8e44608e8ca542c9" providerId="LiveId" clId="{6E94B95A-5C4C-42DD-993E-BC6092DFECC9}" dt="2020-02-26T22:56:26.265" v="65" actId="26606"/>
          <ac:spMkLst>
            <pc:docMk/>
            <pc:sldMk cId="1672415962" sldId="257"/>
            <ac:spMk id="2" creationId="{47A08142-231A-4B65-B69F-81D5379903F4}"/>
          </ac:spMkLst>
        </pc:spChg>
        <pc:spChg chg="mod">
          <ac:chgData name="Andrea Fox" userId="8e44608e8ca542c9" providerId="LiveId" clId="{6E94B95A-5C4C-42DD-993E-BC6092DFECC9}" dt="2020-02-26T22:56:26.265" v="65" actId="26606"/>
          <ac:spMkLst>
            <pc:docMk/>
            <pc:sldMk cId="1672415962" sldId="257"/>
            <ac:spMk id="3" creationId="{D76EDACF-5793-4718-B70D-A39FBDA9E94E}"/>
          </ac:spMkLst>
        </pc:spChg>
        <pc:spChg chg="mod">
          <ac:chgData name="Andrea Fox" userId="8e44608e8ca542c9" providerId="LiveId" clId="{6E94B95A-5C4C-42DD-993E-BC6092DFECC9}" dt="2020-02-26T22:56:26.265" v="65" actId="26606"/>
          <ac:spMkLst>
            <pc:docMk/>
            <pc:sldMk cId="1672415962" sldId="257"/>
            <ac:spMk id="4" creationId="{19592B0F-2AB6-4C68-9CC1-7B77C64159BE}"/>
          </ac:spMkLst>
        </pc:spChg>
        <pc:spChg chg="add">
          <ac:chgData name="Andrea Fox" userId="8e44608e8ca542c9" providerId="LiveId" clId="{6E94B95A-5C4C-42DD-993E-BC6092DFECC9}" dt="2020-02-26T22:56:26.265" v="65" actId="26606"/>
          <ac:spMkLst>
            <pc:docMk/>
            <pc:sldMk cId="1672415962" sldId="257"/>
            <ac:spMk id="9" creationId="{4C608BEB-860E-4094-8511-78603564A75E}"/>
          </ac:spMkLst>
        </pc:spChg>
        <pc:cxnChg chg="add">
          <ac:chgData name="Andrea Fox" userId="8e44608e8ca542c9" providerId="LiveId" clId="{6E94B95A-5C4C-42DD-993E-BC6092DFECC9}" dt="2020-02-26T22:56:26.265" v="65" actId="26606"/>
          <ac:cxnSpMkLst>
            <pc:docMk/>
            <pc:sldMk cId="1672415962" sldId="257"/>
            <ac:cxnSpMk id="11" creationId="{1F16A8D4-FE87-4604-88B2-394B5D1EB437}"/>
          </ac:cxnSpMkLst>
        </pc:cxnChg>
      </pc:sldChg>
      <pc:sldChg chg="addSp delSp modSp mod setBg">
        <pc:chgData name="Andrea Fox" userId="8e44608e8ca542c9" providerId="LiveId" clId="{6E94B95A-5C4C-42DD-993E-BC6092DFECC9}" dt="2020-02-26T22:57:08.669" v="72" actId="26606"/>
        <pc:sldMkLst>
          <pc:docMk/>
          <pc:sldMk cId="621131876" sldId="258"/>
        </pc:sldMkLst>
        <pc:spChg chg="mod">
          <ac:chgData name="Andrea Fox" userId="8e44608e8ca542c9" providerId="LiveId" clId="{6E94B95A-5C4C-42DD-993E-BC6092DFECC9}" dt="2020-02-26T22:57:08.669" v="72" actId="26606"/>
          <ac:spMkLst>
            <pc:docMk/>
            <pc:sldMk cId="621131876" sldId="258"/>
            <ac:spMk id="2" creationId="{FECCD3AC-65B7-4E2D-A728-BB73175F0785}"/>
          </ac:spMkLst>
        </pc:spChg>
        <pc:spChg chg="del mod">
          <ac:chgData name="Andrea Fox" userId="8e44608e8ca542c9" providerId="LiveId" clId="{6E94B95A-5C4C-42DD-993E-BC6092DFECC9}" dt="2020-02-26T22:57:08.669" v="72" actId="26606"/>
          <ac:spMkLst>
            <pc:docMk/>
            <pc:sldMk cId="621131876" sldId="258"/>
            <ac:spMk id="3" creationId="{499EE411-632F-4980-85C1-14C91F3B9027}"/>
          </ac:spMkLst>
        </pc:spChg>
        <pc:spChg chg="add del">
          <ac:chgData name="Andrea Fox" userId="8e44608e8ca542c9" providerId="LiveId" clId="{6E94B95A-5C4C-42DD-993E-BC6092DFECC9}" dt="2020-02-26T22:56:36.267" v="67" actId="26606"/>
          <ac:spMkLst>
            <pc:docMk/>
            <pc:sldMk cId="621131876" sldId="258"/>
            <ac:spMk id="8" creationId="{C3896A03-3945-419A-B66B-4EE266EDD152}"/>
          </ac:spMkLst>
        </pc:spChg>
        <pc:spChg chg="add del">
          <ac:chgData name="Andrea Fox" userId="8e44608e8ca542c9" providerId="LiveId" clId="{6E94B95A-5C4C-42DD-993E-BC6092DFECC9}" dt="2020-02-26T22:56:36.267" v="67" actId="26606"/>
          <ac:spMkLst>
            <pc:docMk/>
            <pc:sldMk cId="621131876" sldId="258"/>
            <ac:spMk id="10" creationId="{B34F5AD2-EDBD-4BBD-A55C-EAFFD0C7097A}"/>
          </ac:spMkLst>
        </pc:spChg>
        <pc:spChg chg="add del">
          <ac:chgData name="Andrea Fox" userId="8e44608e8ca542c9" providerId="LiveId" clId="{6E94B95A-5C4C-42DD-993E-BC6092DFECC9}" dt="2020-02-26T22:56:36.267" v="67" actId="26606"/>
          <ac:spMkLst>
            <pc:docMk/>
            <pc:sldMk cId="621131876" sldId="258"/>
            <ac:spMk id="12" creationId="{B8EAE243-3A9F-4A46-B0D9-04C723A8A1BD}"/>
          </ac:spMkLst>
        </pc:spChg>
        <pc:spChg chg="add del">
          <ac:chgData name="Andrea Fox" userId="8e44608e8ca542c9" providerId="LiveId" clId="{6E94B95A-5C4C-42DD-993E-BC6092DFECC9}" dt="2020-02-26T22:57:08.669" v="72" actId="26606"/>
          <ac:spMkLst>
            <pc:docMk/>
            <pc:sldMk cId="621131876" sldId="258"/>
            <ac:spMk id="14" creationId="{B34F5AD2-EDBD-4BBD-A55C-EAFFD0C7097A}"/>
          </ac:spMkLst>
        </pc:spChg>
        <pc:spChg chg="add del">
          <ac:chgData name="Andrea Fox" userId="8e44608e8ca542c9" providerId="LiveId" clId="{6E94B95A-5C4C-42DD-993E-BC6092DFECC9}" dt="2020-02-26T22:57:08.669" v="72" actId="26606"/>
          <ac:spMkLst>
            <pc:docMk/>
            <pc:sldMk cId="621131876" sldId="258"/>
            <ac:spMk id="15" creationId="{C3896A03-3945-419A-B66B-4EE266EDD152}"/>
          </ac:spMkLst>
        </pc:spChg>
        <pc:spChg chg="add del">
          <ac:chgData name="Andrea Fox" userId="8e44608e8ca542c9" providerId="LiveId" clId="{6E94B95A-5C4C-42DD-993E-BC6092DFECC9}" dt="2020-02-26T22:57:08.669" v="72" actId="26606"/>
          <ac:spMkLst>
            <pc:docMk/>
            <pc:sldMk cId="621131876" sldId="258"/>
            <ac:spMk id="16" creationId="{B8EAE243-3A9F-4A46-B0D9-04C723A8A1BD}"/>
          </ac:spMkLst>
        </pc:spChg>
        <pc:spChg chg="add">
          <ac:chgData name="Andrea Fox" userId="8e44608e8ca542c9" providerId="LiveId" clId="{6E94B95A-5C4C-42DD-993E-BC6092DFECC9}" dt="2020-02-26T22:57:08.669" v="72" actId="26606"/>
          <ac:spMkLst>
            <pc:docMk/>
            <pc:sldMk cId="621131876" sldId="258"/>
            <ac:spMk id="23" creationId="{46C2E80F-49A6-4372-B103-219D417A55ED}"/>
          </ac:spMkLst>
        </pc:spChg>
        <pc:graphicFrameChg chg="add">
          <ac:chgData name="Andrea Fox" userId="8e44608e8ca542c9" providerId="LiveId" clId="{6E94B95A-5C4C-42DD-993E-BC6092DFECC9}" dt="2020-02-26T22:57:08.669" v="72" actId="26606"/>
          <ac:graphicFrameMkLst>
            <pc:docMk/>
            <pc:sldMk cId="621131876" sldId="258"/>
            <ac:graphicFrameMk id="18" creationId="{2C193329-FB90-43A7-8890-2EFEA774B811}"/>
          </ac:graphicFrameMkLst>
        </pc:graphicFrameChg>
      </pc:sldChg>
      <pc:sldChg chg="addSp delSp modSp mod setBg">
        <pc:chgData name="Andrea Fox" userId="8e44608e8ca542c9" providerId="LiveId" clId="{6E94B95A-5C4C-42DD-993E-BC6092DFECC9}" dt="2020-02-26T22:56:07.381" v="63" actId="26606"/>
        <pc:sldMkLst>
          <pc:docMk/>
          <pc:sldMk cId="3970136258" sldId="259"/>
        </pc:sldMkLst>
        <pc:spChg chg="mod">
          <ac:chgData name="Andrea Fox" userId="8e44608e8ca542c9" providerId="LiveId" clId="{6E94B95A-5C4C-42DD-993E-BC6092DFECC9}" dt="2020-02-26T22:56:07.381" v="63" actId="26606"/>
          <ac:spMkLst>
            <pc:docMk/>
            <pc:sldMk cId="3970136258" sldId="259"/>
            <ac:spMk id="2" creationId="{8C5A2A10-7278-4972-9E43-7EA829C7F618}"/>
          </ac:spMkLst>
        </pc:spChg>
        <pc:spChg chg="del">
          <ac:chgData name="Andrea Fox" userId="8e44608e8ca542c9" providerId="LiveId" clId="{6E94B95A-5C4C-42DD-993E-BC6092DFECC9}" dt="2020-02-26T22:56:07.381" v="63" actId="26606"/>
          <ac:spMkLst>
            <pc:docMk/>
            <pc:sldMk cId="3970136258" sldId="259"/>
            <ac:spMk id="4" creationId="{5CAAF2CA-4328-40CB-9A42-1A4EE729D122}"/>
          </ac:spMkLst>
        </pc:spChg>
        <pc:spChg chg="add">
          <ac:chgData name="Andrea Fox" userId="8e44608e8ca542c9" providerId="LiveId" clId="{6E94B95A-5C4C-42DD-993E-BC6092DFECC9}" dt="2020-02-26T22:56:07.381" v="63" actId="26606"/>
          <ac:spMkLst>
            <pc:docMk/>
            <pc:sldMk cId="3970136258" sldId="259"/>
            <ac:spMk id="10" creationId="{16C5FA50-8D52-4617-AF91-5C7B1C8352F1}"/>
          </ac:spMkLst>
        </pc:spChg>
        <pc:spChg chg="add">
          <ac:chgData name="Andrea Fox" userId="8e44608e8ca542c9" providerId="LiveId" clId="{6E94B95A-5C4C-42DD-993E-BC6092DFECC9}" dt="2020-02-26T22:56:07.381" v="63" actId="26606"/>
          <ac:spMkLst>
            <pc:docMk/>
            <pc:sldMk cId="3970136258" sldId="259"/>
            <ac:spMk id="12" creationId="{E223798C-12AD-4B0C-A50C-D676347D67CF}"/>
          </ac:spMkLst>
        </pc:spChg>
        <pc:picChg chg="mod">
          <ac:chgData name="Andrea Fox" userId="8e44608e8ca542c9" providerId="LiveId" clId="{6E94B95A-5C4C-42DD-993E-BC6092DFECC9}" dt="2020-02-26T22:56:07.381" v="63" actId="26606"/>
          <ac:picMkLst>
            <pc:docMk/>
            <pc:sldMk cId="3970136258" sldId="259"/>
            <ac:picMk id="5" creationId="{CB0B369A-E8DE-45F6-8572-14A624EE0B54}"/>
          </ac:picMkLst>
        </pc:picChg>
      </pc:sldChg>
      <pc:sldChg chg="addSp delSp modSp mod setBg">
        <pc:chgData name="Andrea Fox" userId="8e44608e8ca542c9" providerId="LiveId" clId="{6E94B95A-5C4C-42DD-993E-BC6092DFECC9}" dt="2020-02-26T22:56:03.664" v="62" actId="26606"/>
        <pc:sldMkLst>
          <pc:docMk/>
          <pc:sldMk cId="128171008" sldId="260"/>
        </pc:sldMkLst>
        <pc:spChg chg="mod">
          <ac:chgData name="Andrea Fox" userId="8e44608e8ca542c9" providerId="LiveId" clId="{6E94B95A-5C4C-42DD-993E-BC6092DFECC9}" dt="2020-02-26T22:56:03.664" v="62" actId="26606"/>
          <ac:spMkLst>
            <pc:docMk/>
            <pc:sldMk cId="128171008" sldId="260"/>
            <ac:spMk id="2" creationId="{9C021BD4-FE17-43DA-A2D5-D063AC61D3A6}"/>
          </ac:spMkLst>
        </pc:spChg>
        <pc:spChg chg="del">
          <ac:chgData name="Andrea Fox" userId="8e44608e8ca542c9" providerId="LiveId" clId="{6E94B95A-5C4C-42DD-993E-BC6092DFECC9}" dt="2020-02-26T22:56:03.664" v="62" actId="26606"/>
          <ac:spMkLst>
            <pc:docMk/>
            <pc:sldMk cId="128171008" sldId="260"/>
            <ac:spMk id="4" creationId="{BEF655E7-4388-4F5C-8A42-AC0A83CA1748}"/>
          </ac:spMkLst>
        </pc:spChg>
        <pc:spChg chg="add">
          <ac:chgData name="Andrea Fox" userId="8e44608e8ca542c9" providerId="LiveId" clId="{6E94B95A-5C4C-42DD-993E-BC6092DFECC9}" dt="2020-02-26T22:56:03.664" v="62" actId="26606"/>
          <ac:spMkLst>
            <pc:docMk/>
            <pc:sldMk cId="128171008" sldId="260"/>
            <ac:spMk id="10" creationId="{16C5FA50-8D52-4617-AF91-5C7B1C8352F1}"/>
          </ac:spMkLst>
        </pc:spChg>
        <pc:spChg chg="add">
          <ac:chgData name="Andrea Fox" userId="8e44608e8ca542c9" providerId="LiveId" clId="{6E94B95A-5C4C-42DD-993E-BC6092DFECC9}" dt="2020-02-26T22:56:03.664" v="62" actId="26606"/>
          <ac:spMkLst>
            <pc:docMk/>
            <pc:sldMk cId="128171008" sldId="260"/>
            <ac:spMk id="12" creationId="{E223798C-12AD-4B0C-A50C-D676347D67CF}"/>
          </ac:spMkLst>
        </pc:spChg>
        <pc:picChg chg="mod">
          <ac:chgData name="Andrea Fox" userId="8e44608e8ca542c9" providerId="LiveId" clId="{6E94B95A-5C4C-42DD-993E-BC6092DFECC9}" dt="2020-02-26T22:56:03.664" v="62" actId="26606"/>
          <ac:picMkLst>
            <pc:docMk/>
            <pc:sldMk cId="128171008" sldId="260"/>
            <ac:picMk id="5" creationId="{854C2912-C6A9-492D-AA70-F4C95D27ED6D}"/>
          </ac:picMkLst>
        </pc:picChg>
      </pc:sldChg>
      <pc:sldChg chg="addSp delSp modSp mod setBg">
        <pc:chgData name="Andrea Fox" userId="8e44608e8ca542c9" providerId="LiveId" clId="{6E94B95A-5C4C-42DD-993E-BC6092DFECC9}" dt="2020-02-26T22:56:00.405" v="61" actId="26606"/>
        <pc:sldMkLst>
          <pc:docMk/>
          <pc:sldMk cId="2403008241" sldId="261"/>
        </pc:sldMkLst>
        <pc:spChg chg="mod">
          <ac:chgData name="Andrea Fox" userId="8e44608e8ca542c9" providerId="LiveId" clId="{6E94B95A-5C4C-42DD-993E-BC6092DFECC9}" dt="2020-02-26T22:56:00.405" v="61" actId="26606"/>
          <ac:spMkLst>
            <pc:docMk/>
            <pc:sldMk cId="2403008241" sldId="261"/>
            <ac:spMk id="2" creationId="{5BC35E49-F7ED-4938-AA19-EB5036DBD5E3}"/>
          </ac:spMkLst>
        </pc:spChg>
        <pc:spChg chg="del">
          <ac:chgData name="Andrea Fox" userId="8e44608e8ca542c9" providerId="LiveId" clId="{6E94B95A-5C4C-42DD-993E-BC6092DFECC9}" dt="2020-02-26T22:56:00.405" v="61" actId="26606"/>
          <ac:spMkLst>
            <pc:docMk/>
            <pc:sldMk cId="2403008241" sldId="261"/>
            <ac:spMk id="4" creationId="{73B55697-CFCE-4270-9753-B7A9D1D54D33}"/>
          </ac:spMkLst>
        </pc:spChg>
        <pc:spChg chg="add">
          <ac:chgData name="Andrea Fox" userId="8e44608e8ca542c9" providerId="LiveId" clId="{6E94B95A-5C4C-42DD-993E-BC6092DFECC9}" dt="2020-02-26T22:56:00.405" v="61" actId="26606"/>
          <ac:spMkLst>
            <pc:docMk/>
            <pc:sldMk cId="2403008241" sldId="261"/>
            <ac:spMk id="10" creationId="{16C5FA50-8D52-4617-AF91-5C7B1C8352F1}"/>
          </ac:spMkLst>
        </pc:spChg>
        <pc:spChg chg="add">
          <ac:chgData name="Andrea Fox" userId="8e44608e8ca542c9" providerId="LiveId" clId="{6E94B95A-5C4C-42DD-993E-BC6092DFECC9}" dt="2020-02-26T22:56:00.405" v="61" actId="26606"/>
          <ac:spMkLst>
            <pc:docMk/>
            <pc:sldMk cId="2403008241" sldId="261"/>
            <ac:spMk id="12" creationId="{E223798C-12AD-4B0C-A50C-D676347D67CF}"/>
          </ac:spMkLst>
        </pc:spChg>
        <pc:picChg chg="mod">
          <ac:chgData name="Andrea Fox" userId="8e44608e8ca542c9" providerId="LiveId" clId="{6E94B95A-5C4C-42DD-993E-BC6092DFECC9}" dt="2020-02-26T22:56:00.405" v="61" actId="26606"/>
          <ac:picMkLst>
            <pc:docMk/>
            <pc:sldMk cId="2403008241" sldId="261"/>
            <ac:picMk id="5" creationId="{8BA3381F-87AA-4261-9BC3-BA029369026A}"/>
          </ac:picMkLst>
        </pc:picChg>
      </pc:sldChg>
      <pc:sldChg chg="addSp delSp modSp mod setBg">
        <pc:chgData name="Andrea Fox" userId="8e44608e8ca542c9" providerId="LiveId" clId="{6E94B95A-5C4C-42DD-993E-BC6092DFECC9}" dt="2020-02-26T22:55:57.282" v="60" actId="26606"/>
        <pc:sldMkLst>
          <pc:docMk/>
          <pc:sldMk cId="518753955" sldId="262"/>
        </pc:sldMkLst>
        <pc:spChg chg="mod">
          <ac:chgData name="Andrea Fox" userId="8e44608e8ca542c9" providerId="LiveId" clId="{6E94B95A-5C4C-42DD-993E-BC6092DFECC9}" dt="2020-02-26T22:55:57.282" v="60" actId="26606"/>
          <ac:spMkLst>
            <pc:docMk/>
            <pc:sldMk cId="518753955" sldId="262"/>
            <ac:spMk id="2" creationId="{962CD558-E066-4D5D-9C27-C23490343777}"/>
          </ac:spMkLst>
        </pc:spChg>
        <pc:spChg chg="del">
          <ac:chgData name="Andrea Fox" userId="8e44608e8ca542c9" providerId="LiveId" clId="{6E94B95A-5C4C-42DD-993E-BC6092DFECC9}" dt="2020-02-26T22:55:57.282" v="60" actId="26606"/>
          <ac:spMkLst>
            <pc:docMk/>
            <pc:sldMk cId="518753955" sldId="262"/>
            <ac:spMk id="4" creationId="{31637581-44EA-4F61-BD1A-1033B7842B71}"/>
          </ac:spMkLst>
        </pc:spChg>
        <pc:spChg chg="add">
          <ac:chgData name="Andrea Fox" userId="8e44608e8ca542c9" providerId="LiveId" clId="{6E94B95A-5C4C-42DD-993E-BC6092DFECC9}" dt="2020-02-26T22:55:57.282" v="60" actId="26606"/>
          <ac:spMkLst>
            <pc:docMk/>
            <pc:sldMk cId="518753955" sldId="262"/>
            <ac:spMk id="10" creationId="{16C5FA50-8D52-4617-AF91-5C7B1C8352F1}"/>
          </ac:spMkLst>
        </pc:spChg>
        <pc:spChg chg="add">
          <ac:chgData name="Andrea Fox" userId="8e44608e8ca542c9" providerId="LiveId" clId="{6E94B95A-5C4C-42DD-993E-BC6092DFECC9}" dt="2020-02-26T22:55:57.282" v="60" actId="26606"/>
          <ac:spMkLst>
            <pc:docMk/>
            <pc:sldMk cId="518753955" sldId="262"/>
            <ac:spMk id="12" creationId="{E223798C-12AD-4B0C-A50C-D676347D67CF}"/>
          </ac:spMkLst>
        </pc:spChg>
        <pc:picChg chg="mod">
          <ac:chgData name="Andrea Fox" userId="8e44608e8ca542c9" providerId="LiveId" clId="{6E94B95A-5C4C-42DD-993E-BC6092DFECC9}" dt="2020-02-26T22:55:57.282" v="60" actId="26606"/>
          <ac:picMkLst>
            <pc:docMk/>
            <pc:sldMk cId="518753955" sldId="262"/>
            <ac:picMk id="5" creationId="{B49F82FD-743E-433E-8026-9C9655150CBA}"/>
          </ac:picMkLst>
        </pc:picChg>
      </pc:sldChg>
      <pc:sldChg chg="addSp delSp modSp mod setBg">
        <pc:chgData name="Andrea Fox" userId="8e44608e8ca542c9" providerId="LiveId" clId="{6E94B95A-5C4C-42DD-993E-BC6092DFECC9}" dt="2020-02-26T22:55:54.542" v="59" actId="26606"/>
        <pc:sldMkLst>
          <pc:docMk/>
          <pc:sldMk cId="3615826345" sldId="263"/>
        </pc:sldMkLst>
        <pc:spChg chg="mod">
          <ac:chgData name="Andrea Fox" userId="8e44608e8ca542c9" providerId="LiveId" clId="{6E94B95A-5C4C-42DD-993E-BC6092DFECC9}" dt="2020-02-26T22:55:54.542" v="59" actId="26606"/>
          <ac:spMkLst>
            <pc:docMk/>
            <pc:sldMk cId="3615826345" sldId="263"/>
            <ac:spMk id="2" creationId="{F81C69C2-A342-458A-84ED-4E862041F199}"/>
          </ac:spMkLst>
        </pc:spChg>
        <pc:spChg chg="del">
          <ac:chgData name="Andrea Fox" userId="8e44608e8ca542c9" providerId="LiveId" clId="{6E94B95A-5C4C-42DD-993E-BC6092DFECC9}" dt="2020-02-26T22:55:54.542" v="59" actId="26606"/>
          <ac:spMkLst>
            <pc:docMk/>
            <pc:sldMk cId="3615826345" sldId="263"/>
            <ac:spMk id="4" creationId="{98872F36-B6CE-439C-BF79-65F771779998}"/>
          </ac:spMkLst>
        </pc:spChg>
        <pc:spChg chg="add">
          <ac:chgData name="Andrea Fox" userId="8e44608e8ca542c9" providerId="LiveId" clId="{6E94B95A-5C4C-42DD-993E-BC6092DFECC9}" dt="2020-02-26T22:55:54.542" v="59" actId="26606"/>
          <ac:spMkLst>
            <pc:docMk/>
            <pc:sldMk cId="3615826345" sldId="263"/>
            <ac:spMk id="10" creationId="{16C5FA50-8D52-4617-AF91-5C7B1C8352F1}"/>
          </ac:spMkLst>
        </pc:spChg>
        <pc:spChg chg="add">
          <ac:chgData name="Andrea Fox" userId="8e44608e8ca542c9" providerId="LiveId" clId="{6E94B95A-5C4C-42DD-993E-BC6092DFECC9}" dt="2020-02-26T22:55:54.542" v="59" actId="26606"/>
          <ac:spMkLst>
            <pc:docMk/>
            <pc:sldMk cId="3615826345" sldId="263"/>
            <ac:spMk id="12" creationId="{E223798C-12AD-4B0C-A50C-D676347D67CF}"/>
          </ac:spMkLst>
        </pc:spChg>
        <pc:picChg chg="mod">
          <ac:chgData name="Andrea Fox" userId="8e44608e8ca542c9" providerId="LiveId" clId="{6E94B95A-5C4C-42DD-993E-BC6092DFECC9}" dt="2020-02-26T22:55:54.542" v="59" actId="26606"/>
          <ac:picMkLst>
            <pc:docMk/>
            <pc:sldMk cId="3615826345" sldId="263"/>
            <ac:picMk id="5" creationId="{B86A52B0-D3F7-4B13-8847-B1EC8560CD26}"/>
          </ac:picMkLst>
        </pc:picChg>
      </pc:sldChg>
      <pc:sldChg chg="addSp delSp modSp add mod setBg">
        <pc:chgData name="Andrea Fox" userId="8e44608e8ca542c9" providerId="LiveId" clId="{6E94B95A-5C4C-42DD-993E-BC6092DFECC9}" dt="2020-02-26T22:55:49.078" v="58" actId="26606"/>
        <pc:sldMkLst>
          <pc:docMk/>
          <pc:sldMk cId="2292950704" sldId="264"/>
        </pc:sldMkLst>
        <pc:spChg chg="mod">
          <ac:chgData name="Andrea Fox" userId="8e44608e8ca542c9" providerId="LiveId" clId="{6E94B95A-5C4C-42DD-993E-BC6092DFECC9}" dt="2020-02-26T22:55:49.078" v="58" actId="26606"/>
          <ac:spMkLst>
            <pc:docMk/>
            <pc:sldMk cId="2292950704" sldId="264"/>
            <ac:spMk id="2" creationId="{620071ED-E880-474F-8CE4-F88F79AE6B4D}"/>
          </ac:spMkLst>
        </pc:spChg>
        <pc:spChg chg="del">
          <ac:chgData name="Andrea Fox" userId="8e44608e8ca542c9" providerId="LiveId" clId="{6E94B95A-5C4C-42DD-993E-BC6092DFECC9}" dt="2020-02-26T22:55:35.818" v="57"/>
          <ac:spMkLst>
            <pc:docMk/>
            <pc:sldMk cId="2292950704" sldId="264"/>
            <ac:spMk id="3" creationId="{0140B77F-60AD-474A-8847-CE0D58F91B08}"/>
          </ac:spMkLst>
        </pc:spChg>
        <pc:spChg chg="del">
          <ac:chgData name="Andrea Fox" userId="8e44608e8ca542c9" providerId="LiveId" clId="{6E94B95A-5C4C-42DD-993E-BC6092DFECC9}" dt="2020-02-26T22:55:49.078" v="58" actId="26606"/>
          <ac:spMkLst>
            <pc:docMk/>
            <pc:sldMk cId="2292950704" sldId="264"/>
            <ac:spMk id="4" creationId="{3FD08F29-3BF3-45FF-BF3A-0065EA72171B}"/>
          </ac:spMkLst>
        </pc:spChg>
        <pc:spChg chg="add">
          <ac:chgData name="Andrea Fox" userId="8e44608e8ca542c9" providerId="LiveId" clId="{6E94B95A-5C4C-42DD-993E-BC6092DFECC9}" dt="2020-02-26T22:55:49.078" v="58" actId="26606"/>
          <ac:spMkLst>
            <pc:docMk/>
            <pc:sldMk cId="2292950704" sldId="264"/>
            <ac:spMk id="10" creationId="{16C5FA50-8D52-4617-AF91-5C7B1C8352F1}"/>
          </ac:spMkLst>
        </pc:spChg>
        <pc:spChg chg="add">
          <ac:chgData name="Andrea Fox" userId="8e44608e8ca542c9" providerId="LiveId" clId="{6E94B95A-5C4C-42DD-993E-BC6092DFECC9}" dt="2020-02-26T22:55:49.078" v="58" actId="26606"/>
          <ac:spMkLst>
            <pc:docMk/>
            <pc:sldMk cId="2292950704" sldId="264"/>
            <ac:spMk id="12" creationId="{E223798C-12AD-4B0C-A50C-D676347D67CF}"/>
          </ac:spMkLst>
        </pc:spChg>
        <pc:picChg chg="add mod">
          <ac:chgData name="Andrea Fox" userId="8e44608e8ca542c9" providerId="LiveId" clId="{6E94B95A-5C4C-42DD-993E-BC6092DFECC9}" dt="2020-02-26T22:55:49.078" v="58" actId="26606"/>
          <ac:picMkLst>
            <pc:docMk/>
            <pc:sldMk cId="2292950704" sldId="264"/>
            <ac:picMk id="5" creationId="{5EE69CD5-4122-4108-BD23-B12C99013BB5}"/>
          </ac:picMkLst>
        </pc:picChg>
      </pc:sldChg>
      <pc:sldChg chg="addSp delSp modSp add mod setBg">
        <pc:chgData name="Andrea Fox" userId="8e44608e8ca542c9" providerId="LiveId" clId="{6E94B95A-5C4C-42DD-993E-BC6092DFECC9}" dt="2020-02-26T22:59:28.121" v="143" actId="20577"/>
        <pc:sldMkLst>
          <pc:docMk/>
          <pc:sldMk cId="3528949390" sldId="265"/>
        </pc:sldMkLst>
        <pc:spChg chg="mod">
          <ac:chgData name="Andrea Fox" userId="8e44608e8ca542c9" providerId="LiveId" clId="{6E94B95A-5C4C-42DD-993E-BC6092DFECC9}" dt="2020-02-26T22:59:28.121" v="143" actId="20577"/>
          <ac:spMkLst>
            <pc:docMk/>
            <pc:sldMk cId="3528949390" sldId="265"/>
            <ac:spMk id="2" creationId="{82C70738-FA66-46C0-A77D-78836883E48D}"/>
          </ac:spMkLst>
        </pc:spChg>
        <pc:spChg chg="del">
          <ac:chgData name="Andrea Fox" userId="8e44608e8ca542c9" providerId="LiveId" clId="{6E94B95A-5C4C-42DD-993E-BC6092DFECC9}" dt="2020-02-26T22:57:45.624" v="75"/>
          <ac:spMkLst>
            <pc:docMk/>
            <pc:sldMk cId="3528949390" sldId="265"/>
            <ac:spMk id="3" creationId="{9932FDEE-772A-47EE-96D9-93F392BAF47D}"/>
          </ac:spMkLst>
        </pc:spChg>
        <pc:spChg chg="add del">
          <ac:chgData name="Andrea Fox" userId="8e44608e8ca542c9" providerId="LiveId" clId="{6E94B95A-5C4C-42DD-993E-BC6092DFECC9}" dt="2020-02-26T22:59:00.222" v="79" actId="26606"/>
          <ac:spMkLst>
            <pc:docMk/>
            <pc:sldMk cId="3528949390" sldId="265"/>
            <ac:spMk id="4" creationId="{6F4FD311-4FC4-42B8-8A42-968931C2CE6D}"/>
          </ac:spMkLst>
        </pc:spChg>
        <pc:spChg chg="add">
          <ac:chgData name="Andrea Fox" userId="8e44608e8ca542c9" providerId="LiveId" clId="{6E94B95A-5C4C-42DD-993E-BC6092DFECC9}" dt="2020-02-26T22:59:00.222" v="79" actId="26606"/>
          <ac:spMkLst>
            <pc:docMk/>
            <pc:sldMk cId="3528949390" sldId="265"/>
            <ac:spMk id="7" creationId="{16C5FA50-8D52-4617-AF91-5C7B1C8352F1}"/>
          </ac:spMkLst>
        </pc:spChg>
        <pc:spChg chg="add">
          <ac:chgData name="Andrea Fox" userId="8e44608e8ca542c9" providerId="LiveId" clId="{6E94B95A-5C4C-42DD-993E-BC6092DFECC9}" dt="2020-02-26T22:59:00.222" v="79" actId="26606"/>
          <ac:spMkLst>
            <pc:docMk/>
            <pc:sldMk cId="3528949390" sldId="265"/>
            <ac:spMk id="8" creationId="{E223798C-12AD-4B0C-A50C-D676347D67CF}"/>
          </ac:spMkLst>
        </pc:spChg>
        <pc:spChg chg="add del">
          <ac:chgData name="Andrea Fox" userId="8e44608e8ca542c9" providerId="LiveId" clId="{6E94B95A-5C4C-42DD-993E-BC6092DFECC9}" dt="2020-02-26T22:58:10.033" v="78" actId="26606"/>
          <ac:spMkLst>
            <pc:docMk/>
            <pc:sldMk cId="3528949390" sldId="265"/>
            <ac:spMk id="10" creationId="{E8DD5C69-4981-4672-BD86-70C2C22FBC4D}"/>
          </ac:spMkLst>
        </pc:spChg>
        <pc:spChg chg="add del">
          <ac:chgData name="Andrea Fox" userId="8e44608e8ca542c9" providerId="LiveId" clId="{6E94B95A-5C4C-42DD-993E-BC6092DFECC9}" dt="2020-02-26T22:58:10.033" v="78" actId="26606"/>
          <ac:spMkLst>
            <pc:docMk/>
            <pc:sldMk cId="3528949390" sldId="265"/>
            <ac:spMk id="12" creationId="{FDCA16AE-A9B0-4EF4-A3A1-883C17E1FA45}"/>
          </ac:spMkLst>
        </pc:spChg>
        <pc:picChg chg="add mod">
          <ac:chgData name="Andrea Fox" userId="8e44608e8ca542c9" providerId="LiveId" clId="{6E94B95A-5C4C-42DD-993E-BC6092DFECC9}" dt="2020-02-26T22:59:00.222" v="79" actId="26606"/>
          <ac:picMkLst>
            <pc:docMk/>
            <pc:sldMk cId="3528949390" sldId="265"/>
            <ac:picMk id="5" creationId="{C522749B-1371-4818-BE2C-3C4E06E38B71}"/>
          </ac:picMkLst>
        </pc:picChg>
      </pc:sldChg>
      <pc:sldChg chg="addSp delSp modSp add mod">
        <pc:chgData name="Andrea Fox" userId="8e44608e8ca542c9" providerId="LiveId" clId="{6E94B95A-5C4C-42DD-993E-BC6092DFECC9}" dt="2020-02-28T00:07:35.911" v="3147" actId="20577"/>
        <pc:sldMkLst>
          <pc:docMk/>
          <pc:sldMk cId="2926179488" sldId="266"/>
        </pc:sldMkLst>
        <pc:spChg chg="mod">
          <ac:chgData name="Andrea Fox" userId="8e44608e8ca542c9" providerId="LiveId" clId="{6E94B95A-5C4C-42DD-993E-BC6092DFECC9}" dt="2020-02-26T23:02:08.856" v="192" actId="20577"/>
          <ac:spMkLst>
            <pc:docMk/>
            <pc:sldMk cId="2926179488" sldId="266"/>
            <ac:spMk id="2" creationId="{C740D3BC-07DB-4BE5-A190-2ABAB15006F6}"/>
          </ac:spMkLst>
        </pc:spChg>
        <pc:spChg chg="mod">
          <ac:chgData name="Andrea Fox" userId="8e44608e8ca542c9" providerId="LiveId" clId="{6E94B95A-5C4C-42DD-993E-BC6092DFECC9}" dt="2020-02-26T23:08:00.909" v="492" actId="20577"/>
          <ac:spMkLst>
            <pc:docMk/>
            <pc:sldMk cId="2926179488" sldId="266"/>
            <ac:spMk id="3" creationId="{6A48BA28-E531-4CA6-803C-6167969F02F5}"/>
          </ac:spMkLst>
        </pc:spChg>
        <pc:spChg chg="add del mod">
          <ac:chgData name="Andrea Fox" userId="8e44608e8ca542c9" providerId="LiveId" clId="{6E94B95A-5C4C-42DD-993E-BC6092DFECC9}" dt="2020-02-28T00:07:16.915" v="3141" actId="20577"/>
          <ac:spMkLst>
            <pc:docMk/>
            <pc:sldMk cId="2926179488" sldId="266"/>
            <ac:spMk id="4" creationId="{F6B489AD-B664-4AFB-AC80-BC3FD951B641}"/>
          </ac:spMkLst>
        </pc:spChg>
        <pc:spChg chg="mod">
          <ac:chgData name="Andrea Fox" userId="8e44608e8ca542c9" providerId="LiveId" clId="{6E94B95A-5C4C-42DD-993E-BC6092DFECC9}" dt="2020-02-26T23:08:05.960" v="500" actId="20577"/>
          <ac:spMkLst>
            <pc:docMk/>
            <pc:sldMk cId="2926179488" sldId="266"/>
            <ac:spMk id="5" creationId="{27A7CDAB-04C6-4385-BC2B-64AC070E9FE7}"/>
          </ac:spMkLst>
        </pc:spChg>
        <pc:spChg chg="mod">
          <ac:chgData name="Andrea Fox" userId="8e44608e8ca542c9" providerId="LiveId" clId="{6E94B95A-5C4C-42DD-993E-BC6092DFECC9}" dt="2020-02-28T00:07:35.911" v="3147" actId="20577"/>
          <ac:spMkLst>
            <pc:docMk/>
            <pc:sldMk cId="2926179488" sldId="266"/>
            <ac:spMk id="6" creationId="{EFA45BD3-0668-4F81-8004-43E29C58867A}"/>
          </ac:spMkLst>
        </pc:spChg>
        <pc:spChg chg="add del">
          <ac:chgData name="Andrea Fox" userId="8e44608e8ca542c9" providerId="LiveId" clId="{6E94B95A-5C4C-42DD-993E-BC6092DFECC9}" dt="2020-02-26T23:02:32.644" v="215"/>
          <ac:spMkLst>
            <pc:docMk/>
            <pc:sldMk cId="2926179488" sldId="266"/>
            <ac:spMk id="7" creationId="{46270D2A-CE3D-4A2B-BCF2-01C72BFAC8B3}"/>
          </ac:spMkLst>
        </pc:spChg>
        <pc:spChg chg="add del">
          <ac:chgData name="Andrea Fox" userId="8e44608e8ca542c9" providerId="LiveId" clId="{6E94B95A-5C4C-42DD-993E-BC6092DFECC9}" dt="2020-02-26T23:03:56.966" v="317"/>
          <ac:spMkLst>
            <pc:docMk/>
            <pc:sldMk cId="2926179488" sldId="266"/>
            <ac:spMk id="8" creationId="{64AE6FBF-495E-4B06-8CE1-FEE8D99C4E55}"/>
          </ac:spMkLst>
        </pc:spChg>
      </pc:sldChg>
      <pc:sldChg chg="modSp add mod">
        <pc:chgData name="Andrea Fox" userId="8e44608e8ca542c9" providerId="LiveId" clId="{6E94B95A-5C4C-42DD-993E-BC6092DFECC9}" dt="2020-02-28T00:07:55.906" v="3154" actId="20577"/>
        <pc:sldMkLst>
          <pc:docMk/>
          <pc:sldMk cId="109342916" sldId="267"/>
        </pc:sldMkLst>
        <pc:spChg chg="mod">
          <ac:chgData name="Andrea Fox" userId="8e44608e8ca542c9" providerId="LiveId" clId="{6E94B95A-5C4C-42DD-993E-BC6092DFECC9}" dt="2020-02-26T23:11:25.566" v="728" actId="20577"/>
          <ac:spMkLst>
            <pc:docMk/>
            <pc:sldMk cId="109342916" sldId="267"/>
            <ac:spMk id="2" creationId="{01B0CA84-35E6-43CA-80E6-31EF804BDF6D}"/>
          </ac:spMkLst>
        </pc:spChg>
        <pc:spChg chg="mod">
          <ac:chgData name="Andrea Fox" userId="8e44608e8ca542c9" providerId="LiveId" clId="{6E94B95A-5C4C-42DD-993E-BC6092DFECC9}" dt="2020-02-26T23:14:07.656" v="749" actId="20577"/>
          <ac:spMkLst>
            <pc:docMk/>
            <pc:sldMk cId="109342916" sldId="267"/>
            <ac:spMk id="3" creationId="{1434703C-8A41-4928-AE2D-1856530CDBE6}"/>
          </ac:spMkLst>
        </pc:spChg>
        <pc:spChg chg="mod">
          <ac:chgData name="Andrea Fox" userId="8e44608e8ca542c9" providerId="LiveId" clId="{6E94B95A-5C4C-42DD-993E-BC6092DFECC9}" dt="2020-02-28T00:07:44.799" v="3151" actId="20577"/>
          <ac:spMkLst>
            <pc:docMk/>
            <pc:sldMk cId="109342916" sldId="267"/>
            <ac:spMk id="4" creationId="{969E70A1-910C-4F8D-8635-80C457F15601}"/>
          </ac:spMkLst>
        </pc:spChg>
        <pc:spChg chg="mod">
          <ac:chgData name="Andrea Fox" userId="8e44608e8ca542c9" providerId="LiveId" clId="{6E94B95A-5C4C-42DD-993E-BC6092DFECC9}" dt="2020-02-26T23:23:45.334" v="1356" actId="20577"/>
          <ac:spMkLst>
            <pc:docMk/>
            <pc:sldMk cId="109342916" sldId="267"/>
            <ac:spMk id="5" creationId="{4265159B-3FF0-494A-85AA-FEBCD44981A3}"/>
          </ac:spMkLst>
        </pc:spChg>
        <pc:spChg chg="mod">
          <ac:chgData name="Andrea Fox" userId="8e44608e8ca542c9" providerId="LiveId" clId="{6E94B95A-5C4C-42DD-993E-BC6092DFECC9}" dt="2020-02-28T00:07:55.906" v="3154" actId="20577"/>
          <ac:spMkLst>
            <pc:docMk/>
            <pc:sldMk cId="109342916" sldId="267"/>
            <ac:spMk id="6" creationId="{31C41826-4164-44CD-ADD3-FBB49ACCAABE}"/>
          </ac:spMkLst>
        </pc:spChg>
      </pc:sldChg>
      <pc:sldChg chg="modSp add mod">
        <pc:chgData name="Andrea Fox" userId="8e44608e8ca542c9" providerId="LiveId" clId="{6E94B95A-5C4C-42DD-993E-BC6092DFECC9}" dt="2020-02-28T00:09:02.929" v="3180" actId="20577"/>
        <pc:sldMkLst>
          <pc:docMk/>
          <pc:sldMk cId="690223580" sldId="268"/>
        </pc:sldMkLst>
        <pc:spChg chg="mod">
          <ac:chgData name="Andrea Fox" userId="8e44608e8ca542c9" providerId="LiveId" clId="{6E94B95A-5C4C-42DD-993E-BC6092DFECC9}" dt="2020-02-26T23:16:04.427" v="911"/>
          <ac:spMkLst>
            <pc:docMk/>
            <pc:sldMk cId="690223580" sldId="268"/>
            <ac:spMk id="2" creationId="{5DCBBCC0-9188-4F3C-8413-12F09395B785}"/>
          </ac:spMkLst>
        </pc:spChg>
        <pc:spChg chg="mod">
          <ac:chgData name="Andrea Fox" userId="8e44608e8ca542c9" providerId="LiveId" clId="{6E94B95A-5C4C-42DD-993E-BC6092DFECC9}" dt="2020-02-26T23:17:05.240" v="979" actId="20577"/>
          <ac:spMkLst>
            <pc:docMk/>
            <pc:sldMk cId="690223580" sldId="268"/>
            <ac:spMk id="3" creationId="{B84C4F89-975E-466D-9BBE-229857944320}"/>
          </ac:spMkLst>
        </pc:spChg>
        <pc:spChg chg="mod">
          <ac:chgData name="Andrea Fox" userId="8e44608e8ca542c9" providerId="LiveId" clId="{6E94B95A-5C4C-42DD-993E-BC6092DFECC9}" dt="2020-02-28T00:08:39.345" v="3167" actId="20577"/>
          <ac:spMkLst>
            <pc:docMk/>
            <pc:sldMk cId="690223580" sldId="268"/>
            <ac:spMk id="4" creationId="{854B6BD2-2E97-4F06-92B0-7326E3FE688C}"/>
          </ac:spMkLst>
        </pc:spChg>
        <pc:spChg chg="mod">
          <ac:chgData name="Andrea Fox" userId="8e44608e8ca542c9" providerId="LiveId" clId="{6E94B95A-5C4C-42DD-993E-BC6092DFECC9}" dt="2020-02-26T23:25:45.917" v="1519" actId="20577"/>
          <ac:spMkLst>
            <pc:docMk/>
            <pc:sldMk cId="690223580" sldId="268"/>
            <ac:spMk id="5" creationId="{E0C338F3-B342-4FEE-AF6E-FB2D71B74E57}"/>
          </ac:spMkLst>
        </pc:spChg>
        <pc:spChg chg="mod">
          <ac:chgData name="Andrea Fox" userId="8e44608e8ca542c9" providerId="LiveId" clId="{6E94B95A-5C4C-42DD-993E-BC6092DFECC9}" dt="2020-02-28T00:09:02.929" v="3180" actId="20577"/>
          <ac:spMkLst>
            <pc:docMk/>
            <pc:sldMk cId="690223580" sldId="268"/>
            <ac:spMk id="6" creationId="{A88C05B3-BE8C-4F89-9A20-0D33257C18C0}"/>
          </ac:spMkLst>
        </pc:spChg>
      </pc:sldChg>
      <pc:sldChg chg="modSp add mod">
        <pc:chgData name="Andrea Fox" userId="8e44608e8ca542c9" providerId="LiveId" clId="{6E94B95A-5C4C-42DD-993E-BC6092DFECC9}" dt="2020-02-28T00:09:24.944" v="3194" actId="20577"/>
        <pc:sldMkLst>
          <pc:docMk/>
          <pc:sldMk cId="637814551" sldId="269"/>
        </pc:sldMkLst>
        <pc:spChg chg="mod">
          <ac:chgData name="Andrea Fox" userId="8e44608e8ca542c9" providerId="LiveId" clId="{6E94B95A-5C4C-42DD-993E-BC6092DFECC9}" dt="2020-02-26T23:16:25.551" v="937" actId="20577"/>
          <ac:spMkLst>
            <pc:docMk/>
            <pc:sldMk cId="637814551" sldId="269"/>
            <ac:spMk id="2" creationId="{7A8A5CF7-4351-40D5-AAC1-CC11262E7448}"/>
          </ac:spMkLst>
        </pc:spChg>
        <pc:spChg chg="mod">
          <ac:chgData name="Andrea Fox" userId="8e44608e8ca542c9" providerId="LiveId" clId="{6E94B95A-5C4C-42DD-993E-BC6092DFECC9}" dt="2020-02-26T23:16:46.934" v="958" actId="20577"/>
          <ac:spMkLst>
            <pc:docMk/>
            <pc:sldMk cId="637814551" sldId="269"/>
            <ac:spMk id="3" creationId="{7C7B6D28-15E2-4082-9517-42BE7AFC2639}"/>
          </ac:spMkLst>
        </pc:spChg>
        <pc:spChg chg="mod">
          <ac:chgData name="Andrea Fox" userId="8e44608e8ca542c9" providerId="LiveId" clId="{6E94B95A-5C4C-42DD-993E-BC6092DFECC9}" dt="2020-02-28T00:09:15.954" v="3188" actId="20577"/>
          <ac:spMkLst>
            <pc:docMk/>
            <pc:sldMk cId="637814551" sldId="269"/>
            <ac:spMk id="4" creationId="{922EC6A6-F339-49D3-A7A6-B337312C7625}"/>
          </ac:spMkLst>
        </pc:spChg>
        <pc:spChg chg="mod">
          <ac:chgData name="Andrea Fox" userId="8e44608e8ca542c9" providerId="LiveId" clId="{6E94B95A-5C4C-42DD-993E-BC6092DFECC9}" dt="2020-02-26T23:28:16.063" v="1744" actId="20577"/>
          <ac:spMkLst>
            <pc:docMk/>
            <pc:sldMk cId="637814551" sldId="269"/>
            <ac:spMk id="5" creationId="{6DC9364E-7447-48B7-935E-F3B3EF3BD998}"/>
          </ac:spMkLst>
        </pc:spChg>
        <pc:spChg chg="mod">
          <ac:chgData name="Andrea Fox" userId="8e44608e8ca542c9" providerId="LiveId" clId="{6E94B95A-5C4C-42DD-993E-BC6092DFECC9}" dt="2020-02-28T00:09:24.944" v="3194" actId="20577"/>
          <ac:spMkLst>
            <pc:docMk/>
            <pc:sldMk cId="637814551" sldId="269"/>
            <ac:spMk id="6" creationId="{CF87DCD1-7EFF-4FEC-8270-48C0CE6AC08D}"/>
          </ac:spMkLst>
        </pc:spChg>
      </pc:sldChg>
      <pc:sldChg chg="addSp delSp modSp add mod setBg">
        <pc:chgData name="Andrea Fox" userId="8e44608e8ca542c9" providerId="LiveId" clId="{6E94B95A-5C4C-42DD-993E-BC6092DFECC9}" dt="2020-02-26T23:33:50.505" v="2109" actId="14100"/>
        <pc:sldMkLst>
          <pc:docMk/>
          <pc:sldMk cId="2817188544" sldId="270"/>
        </pc:sldMkLst>
        <pc:spChg chg="mod">
          <ac:chgData name="Andrea Fox" userId="8e44608e8ca542c9" providerId="LiveId" clId="{6E94B95A-5C4C-42DD-993E-BC6092DFECC9}" dt="2020-02-26T23:33:07.416" v="2102" actId="26606"/>
          <ac:spMkLst>
            <pc:docMk/>
            <pc:sldMk cId="2817188544" sldId="270"/>
            <ac:spMk id="2" creationId="{183A3E20-4587-4581-98DE-A7112C8BD16E}"/>
          </ac:spMkLst>
        </pc:spChg>
        <pc:spChg chg="del">
          <ac:chgData name="Andrea Fox" userId="8e44608e8ca542c9" providerId="LiveId" clId="{6E94B95A-5C4C-42DD-993E-BC6092DFECC9}" dt="2020-02-26T23:32:33.975" v="2024"/>
          <ac:spMkLst>
            <pc:docMk/>
            <pc:sldMk cId="2817188544" sldId="270"/>
            <ac:spMk id="3" creationId="{60B6DD84-FD0B-4E2B-AC88-4F547C814ACF}"/>
          </ac:spMkLst>
        </pc:spChg>
        <pc:spChg chg="add del mod">
          <ac:chgData name="Andrea Fox" userId="8e44608e8ca542c9" providerId="LiveId" clId="{6E94B95A-5C4C-42DD-993E-BC6092DFECC9}" dt="2020-02-26T23:33:22.476" v="2104"/>
          <ac:spMkLst>
            <pc:docMk/>
            <pc:sldMk cId="2817188544" sldId="270"/>
            <ac:spMk id="6" creationId="{FE40598E-4D5F-4578-88BC-74342AE44366}"/>
          </ac:spMkLst>
        </pc:spChg>
        <pc:spChg chg="add">
          <ac:chgData name="Andrea Fox" userId="8e44608e8ca542c9" providerId="LiveId" clId="{6E94B95A-5C4C-42DD-993E-BC6092DFECC9}" dt="2020-02-26T23:33:07.416" v="2102" actId="26606"/>
          <ac:spMkLst>
            <pc:docMk/>
            <pc:sldMk cId="2817188544" sldId="270"/>
            <ac:spMk id="9" creationId="{16C5FA50-8D52-4617-AF91-5C7B1C8352F1}"/>
          </ac:spMkLst>
        </pc:spChg>
        <pc:spChg chg="add">
          <ac:chgData name="Andrea Fox" userId="8e44608e8ca542c9" providerId="LiveId" clId="{6E94B95A-5C4C-42DD-993E-BC6092DFECC9}" dt="2020-02-26T23:33:07.416" v="2102" actId="26606"/>
          <ac:spMkLst>
            <pc:docMk/>
            <pc:sldMk cId="2817188544" sldId="270"/>
            <ac:spMk id="11" creationId="{E223798C-12AD-4B0C-A50C-D676347D67CF}"/>
          </ac:spMkLst>
        </pc:spChg>
        <pc:picChg chg="add del mod">
          <ac:chgData name="Andrea Fox" userId="8e44608e8ca542c9" providerId="LiveId" clId="{6E94B95A-5C4C-42DD-993E-BC6092DFECC9}" dt="2020-02-26T23:33:13.344" v="2103" actId="478"/>
          <ac:picMkLst>
            <pc:docMk/>
            <pc:sldMk cId="2817188544" sldId="270"/>
            <ac:picMk id="4" creationId="{75F9D2B4-4A8A-48B1-AE7A-55E82A2D4E11}"/>
          </ac:picMkLst>
        </pc:picChg>
        <pc:picChg chg="add mod">
          <ac:chgData name="Andrea Fox" userId="8e44608e8ca542c9" providerId="LiveId" clId="{6E94B95A-5C4C-42DD-993E-BC6092DFECC9}" dt="2020-02-26T23:33:50.505" v="2109" actId="14100"/>
          <ac:picMkLst>
            <pc:docMk/>
            <pc:sldMk cId="2817188544" sldId="270"/>
            <ac:picMk id="7" creationId="{EDD6A278-A575-4898-B58E-2ACBB7C1AC7D}"/>
          </ac:picMkLst>
        </pc:picChg>
      </pc:sldChg>
      <pc:sldChg chg="addSp delSp modSp add mod setBg">
        <pc:chgData name="Andrea Fox" userId="8e44608e8ca542c9" providerId="LiveId" clId="{6E94B95A-5C4C-42DD-993E-BC6092DFECC9}" dt="2020-02-26T23:34:42.544" v="2177" actId="26606"/>
        <pc:sldMkLst>
          <pc:docMk/>
          <pc:sldMk cId="4175004236" sldId="271"/>
        </pc:sldMkLst>
        <pc:spChg chg="mod">
          <ac:chgData name="Andrea Fox" userId="8e44608e8ca542c9" providerId="LiveId" clId="{6E94B95A-5C4C-42DD-993E-BC6092DFECC9}" dt="2020-02-26T23:34:42.544" v="2177" actId="26606"/>
          <ac:spMkLst>
            <pc:docMk/>
            <pc:sldMk cId="4175004236" sldId="271"/>
            <ac:spMk id="2" creationId="{6AA6884F-3983-4419-B2CF-2F770116CAC2}"/>
          </ac:spMkLst>
        </pc:spChg>
        <pc:spChg chg="del">
          <ac:chgData name="Andrea Fox" userId="8e44608e8ca542c9" providerId="LiveId" clId="{6E94B95A-5C4C-42DD-993E-BC6092DFECC9}" dt="2020-02-26T23:34:40.049" v="2176"/>
          <ac:spMkLst>
            <pc:docMk/>
            <pc:sldMk cId="4175004236" sldId="271"/>
            <ac:spMk id="3" creationId="{77CD6FD9-534A-406D-BCF7-8209CF005ACE}"/>
          </ac:spMkLst>
        </pc:spChg>
        <pc:spChg chg="add">
          <ac:chgData name="Andrea Fox" userId="8e44608e8ca542c9" providerId="LiveId" clId="{6E94B95A-5C4C-42DD-993E-BC6092DFECC9}" dt="2020-02-26T23:34:42.544" v="2177" actId="26606"/>
          <ac:spMkLst>
            <pc:docMk/>
            <pc:sldMk cId="4175004236" sldId="271"/>
            <ac:spMk id="9" creationId="{16C5FA50-8D52-4617-AF91-5C7B1C8352F1}"/>
          </ac:spMkLst>
        </pc:spChg>
        <pc:spChg chg="add">
          <ac:chgData name="Andrea Fox" userId="8e44608e8ca542c9" providerId="LiveId" clId="{6E94B95A-5C4C-42DD-993E-BC6092DFECC9}" dt="2020-02-26T23:34:42.544" v="2177" actId="26606"/>
          <ac:spMkLst>
            <pc:docMk/>
            <pc:sldMk cId="4175004236" sldId="271"/>
            <ac:spMk id="11" creationId="{E223798C-12AD-4B0C-A50C-D676347D67CF}"/>
          </ac:spMkLst>
        </pc:spChg>
        <pc:picChg chg="add mod">
          <ac:chgData name="Andrea Fox" userId="8e44608e8ca542c9" providerId="LiveId" clId="{6E94B95A-5C4C-42DD-993E-BC6092DFECC9}" dt="2020-02-26T23:34:42.544" v="2177" actId="26606"/>
          <ac:picMkLst>
            <pc:docMk/>
            <pc:sldMk cId="4175004236" sldId="271"/>
            <ac:picMk id="4" creationId="{A4F81CF3-87F5-4D4E-9B0B-B6F13E42D74C}"/>
          </ac:picMkLst>
        </pc:picChg>
      </pc:sldChg>
      <pc:sldChg chg="addSp delSp modSp add mod setBg">
        <pc:chgData name="Andrea Fox" userId="8e44608e8ca542c9" providerId="LiveId" clId="{6E94B95A-5C4C-42DD-993E-BC6092DFECC9}" dt="2020-02-26T23:35:21.178" v="2261" actId="26606"/>
        <pc:sldMkLst>
          <pc:docMk/>
          <pc:sldMk cId="338017757" sldId="272"/>
        </pc:sldMkLst>
        <pc:spChg chg="mod">
          <ac:chgData name="Andrea Fox" userId="8e44608e8ca542c9" providerId="LiveId" clId="{6E94B95A-5C4C-42DD-993E-BC6092DFECC9}" dt="2020-02-26T23:35:21.178" v="2261" actId="26606"/>
          <ac:spMkLst>
            <pc:docMk/>
            <pc:sldMk cId="338017757" sldId="272"/>
            <ac:spMk id="2" creationId="{F3ECB356-4DC5-4254-AB7D-289B8F270A67}"/>
          </ac:spMkLst>
        </pc:spChg>
        <pc:spChg chg="del">
          <ac:chgData name="Andrea Fox" userId="8e44608e8ca542c9" providerId="LiveId" clId="{6E94B95A-5C4C-42DD-993E-BC6092DFECC9}" dt="2020-02-26T23:35:18.353" v="2260"/>
          <ac:spMkLst>
            <pc:docMk/>
            <pc:sldMk cId="338017757" sldId="272"/>
            <ac:spMk id="3" creationId="{1A7E3720-2C1D-4DB2-89B3-793ADC91879C}"/>
          </ac:spMkLst>
        </pc:spChg>
        <pc:spChg chg="add">
          <ac:chgData name="Andrea Fox" userId="8e44608e8ca542c9" providerId="LiveId" clId="{6E94B95A-5C4C-42DD-993E-BC6092DFECC9}" dt="2020-02-26T23:35:21.178" v="2261" actId="26606"/>
          <ac:spMkLst>
            <pc:docMk/>
            <pc:sldMk cId="338017757" sldId="272"/>
            <ac:spMk id="9" creationId="{16C5FA50-8D52-4617-AF91-5C7B1C8352F1}"/>
          </ac:spMkLst>
        </pc:spChg>
        <pc:spChg chg="add">
          <ac:chgData name="Andrea Fox" userId="8e44608e8ca542c9" providerId="LiveId" clId="{6E94B95A-5C4C-42DD-993E-BC6092DFECC9}" dt="2020-02-26T23:35:21.178" v="2261" actId="26606"/>
          <ac:spMkLst>
            <pc:docMk/>
            <pc:sldMk cId="338017757" sldId="272"/>
            <ac:spMk id="11" creationId="{E223798C-12AD-4B0C-A50C-D676347D67CF}"/>
          </ac:spMkLst>
        </pc:spChg>
        <pc:picChg chg="add mod">
          <ac:chgData name="Andrea Fox" userId="8e44608e8ca542c9" providerId="LiveId" clId="{6E94B95A-5C4C-42DD-993E-BC6092DFECC9}" dt="2020-02-26T23:35:21.178" v="2261" actId="26606"/>
          <ac:picMkLst>
            <pc:docMk/>
            <pc:sldMk cId="338017757" sldId="272"/>
            <ac:picMk id="4" creationId="{D95C557C-A7E4-45E2-9165-67C979320C31}"/>
          </ac:picMkLst>
        </pc:picChg>
      </pc:sldChg>
      <pc:sldChg chg="addSp delSp modSp add mod setBg setClrOvrMap">
        <pc:chgData name="Andrea Fox" userId="8e44608e8ca542c9" providerId="LiveId" clId="{6E94B95A-5C4C-42DD-993E-BC6092DFECC9}" dt="2020-02-26T23:40:11.190" v="2481" actId="20577"/>
        <pc:sldMkLst>
          <pc:docMk/>
          <pc:sldMk cId="4188182657" sldId="273"/>
        </pc:sldMkLst>
        <pc:spChg chg="mod">
          <ac:chgData name="Andrea Fox" userId="8e44608e8ca542c9" providerId="LiveId" clId="{6E94B95A-5C4C-42DD-993E-BC6092DFECC9}" dt="2020-02-26T23:39:17.964" v="2410" actId="26606"/>
          <ac:spMkLst>
            <pc:docMk/>
            <pc:sldMk cId="4188182657" sldId="273"/>
            <ac:spMk id="2" creationId="{251234E8-A555-41BC-B92A-259723E54D00}"/>
          </ac:spMkLst>
        </pc:spChg>
        <pc:spChg chg="del">
          <ac:chgData name="Andrea Fox" userId="8e44608e8ca542c9" providerId="LiveId" clId="{6E94B95A-5C4C-42DD-993E-BC6092DFECC9}" dt="2020-02-26T23:36:06.931" v="2341"/>
          <ac:spMkLst>
            <pc:docMk/>
            <pc:sldMk cId="4188182657" sldId="273"/>
            <ac:spMk id="3" creationId="{9F7F7F0B-F923-4AB1-93AA-0FD4C9EE6CB4}"/>
          </ac:spMkLst>
        </pc:spChg>
        <pc:spChg chg="add del">
          <ac:chgData name="Andrea Fox" userId="8e44608e8ca542c9" providerId="LiveId" clId="{6E94B95A-5C4C-42DD-993E-BC6092DFECC9}" dt="2020-02-26T23:39:17.964" v="2410" actId="26606"/>
          <ac:spMkLst>
            <pc:docMk/>
            <pc:sldMk cId="4188182657" sldId="273"/>
            <ac:spMk id="9" creationId="{16C5FA50-8D52-4617-AF91-5C7B1C8352F1}"/>
          </ac:spMkLst>
        </pc:spChg>
        <pc:spChg chg="add del">
          <ac:chgData name="Andrea Fox" userId="8e44608e8ca542c9" providerId="LiveId" clId="{6E94B95A-5C4C-42DD-993E-BC6092DFECC9}" dt="2020-02-26T23:39:17.964" v="2410" actId="26606"/>
          <ac:spMkLst>
            <pc:docMk/>
            <pc:sldMk cId="4188182657" sldId="273"/>
            <ac:spMk id="11" creationId="{E223798C-12AD-4B0C-A50C-D676347D67CF}"/>
          </ac:spMkLst>
        </pc:spChg>
        <pc:spChg chg="add mod">
          <ac:chgData name="Andrea Fox" userId="8e44608e8ca542c9" providerId="LiveId" clId="{6E94B95A-5C4C-42DD-993E-BC6092DFECC9}" dt="2020-02-26T23:40:11.190" v="2481" actId="20577"/>
          <ac:spMkLst>
            <pc:docMk/>
            <pc:sldMk cId="4188182657" sldId="273"/>
            <ac:spMk id="15" creationId="{2EFB2CEE-13BC-477C-AC18-62297AF46678}"/>
          </ac:spMkLst>
        </pc:spChg>
        <pc:spChg chg="add">
          <ac:chgData name="Andrea Fox" userId="8e44608e8ca542c9" providerId="LiveId" clId="{6E94B95A-5C4C-42DD-993E-BC6092DFECC9}" dt="2020-02-26T23:39:17.964" v="2410" actId="26606"/>
          <ac:spMkLst>
            <pc:docMk/>
            <pc:sldMk cId="4188182657" sldId="273"/>
            <ac:spMk id="18" creationId="{9B76D444-2756-434F-AE61-96D69830C13E}"/>
          </ac:spMkLst>
        </pc:spChg>
        <pc:picChg chg="add mod">
          <ac:chgData name="Andrea Fox" userId="8e44608e8ca542c9" providerId="LiveId" clId="{6E94B95A-5C4C-42DD-993E-BC6092DFECC9}" dt="2020-02-26T23:39:17.964" v="2410" actId="26606"/>
          <ac:picMkLst>
            <pc:docMk/>
            <pc:sldMk cId="4188182657" sldId="273"/>
            <ac:picMk id="4" creationId="{F0050C8C-3757-477B-B607-15E4BA9F5DA5}"/>
          </ac:picMkLst>
        </pc:picChg>
        <pc:cxnChg chg="add">
          <ac:chgData name="Andrea Fox" userId="8e44608e8ca542c9" providerId="LiveId" clId="{6E94B95A-5C4C-42DD-993E-BC6092DFECC9}" dt="2020-02-26T23:39:17.964" v="2410" actId="26606"/>
          <ac:cxnSpMkLst>
            <pc:docMk/>
            <pc:sldMk cId="4188182657" sldId="273"/>
            <ac:cxnSpMk id="20" creationId="{EDF5FE34-0A41-407A-8D94-10FCF68F1D0B}"/>
          </ac:cxnSpMkLst>
        </pc:cxnChg>
      </pc:sldChg>
      <pc:sldChg chg="addSp delSp modSp add mod setBg setClrOvrMap">
        <pc:chgData name="Andrea Fox" userId="8e44608e8ca542c9" providerId="LiveId" clId="{6E94B95A-5C4C-42DD-993E-BC6092DFECC9}" dt="2020-02-26T23:42:20.752" v="2576" actId="20577"/>
        <pc:sldMkLst>
          <pc:docMk/>
          <pc:sldMk cId="13705773" sldId="274"/>
        </pc:sldMkLst>
        <pc:spChg chg="mod">
          <ac:chgData name="Andrea Fox" userId="8e44608e8ca542c9" providerId="LiveId" clId="{6E94B95A-5C4C-42DD-993E-BC6092DFECC9}" dt="2020-02-26T23:40:28.136" v="2482" actId="26606"/>
          <ac:spMkLst>
            <pc:docMk/>
            <pc:sldMk cId="13705773" sldId="274"/>
            <ac:spMk id="2" creationId="{19BE4F0D-8889-4300-81A7-D632E94E9200}"/>
          </ac:spMkLst>
        </pc:spChg>
        <pc:spChg chg="del">
          <ac:chgData name="Andrea Fox" userId="8e44608e8ca542c9" providerId="LiveId" clId="{6E94B95A-5C4C-42DD-993E-BC6092DFECC9}" dt="2020-02-26T23:36:45.808" v="2408"/>
          <ac:spMkLst>
            <pc:docMk/>
            <pc:sldMk cId="13705773" sldId="274"/>
            <ac:spMk id="3" creationId="{09BBA851-E597-4338-BD12-443E9A9EFB39}"/>
          </ac:spMkLst>
        </pc:spChg>
        <pc:spChg chg="add del">
          <ac:chgData name="Andrea Fox" userId="8e44608e8ca542c9" providerId="LiveId" clId="{6E94B95A-5C4C-42DD-993E-BC6092DFECC9}" dt="2020-02-26T23:40:28.136" v="2482" actId="26606"/>
          <ac:spMkLst>
            <pc:docMk/>
            <pc:sldMk cId="13705773" sldId="274"/>
            <ac:spMk id="9" creationId="{16C5FA50-8D52-4617-AF91-5C7B1C8352F1}"/>
          </ac:spMkLst>
        </pc:spChg>
        <pc:spChg chg="add del">
          <ac:chgData name="Andrea Fox" userId="8e44608e8ca542c9" providerId="LiveId" clId="{6E94B95A-5C4C-42DD-993E-BC6092DFECC9}" dt="2020-02-26T23:40:28.136" v="2482" actId="26606"/>
          <ac:spMkLst>
            <pc:docMk/>
            <pc:sldMk cId="13705773" sldId="274"/>
            <ac:spMk id="11" creationId="{E223798C-12AD-4B0C-A50C-D676347D67CF}"/>
          </ac:spMkLst>
        </pc:spChg>
        <pc:spChg chg="add mod">
          <ac:chgData name="Andrea Fox" userId="8e44608e8ca542c9" providerId="LiveId" clId="{6E94B95A-5C4C-42DD-993E-BC6092DFECC9}" dt="2020-02-26T23:42:20.752" v="2576" actId="20577"/>
          <ac:spMkLst>
            <pc:docMk/>
            <pc:sldMk cId="13705773" sldId="274"/>
            <ac:spMk id="15" creationId="{0F8AE921-34DA-4068-A226-B221EF642280}"/>
          </ac:spMkLst>
        </pc:spChg>
        <pc:spChg chg="add">
          <ac:chgData name="Andrea Fox" userId="8e44608e8ca542c9" providerId="LiveId" clId="{6E94B95A-5C4C-42DD-993E-BC6092DFECC9}" dt="2020-02-26T23:40:28.136" v="2482" actId="26606"/>
          <ac:spMkLst>
            <pc:docMk/>
            <pc:sldMk cId="13705773" sldId="274"/>
            <ac:spMk id="18" creationId="{9B76D444-2756-434F-AE61-96D69830C13E}"/>
          </ac:spMkLst>
        </pc:spChg>
        <pc:picChg chg="add mod">
          <ac:chgData name="Andrea Fox" userId="8e44608e8ca542c9" providerId="LiveId" clId="{6E94B95A-5C4C-42DD-993E-BC6092DFECC9}" dt="2020-02-26T23:40:42.226" v="2483" actId="14100"/>
          <ac:picMkLst>
            <pc:docMk/>
            <pc:sldMk cId="13705773" sldId="274"/>
            <ac:picMk id="4" creationId="{DDEB41B4-83ED-4D22-B44F-509CF2F0F9F2}"/>
          </ac:picMkLst>
        </pc:picChg>
        <pc:cxnChg chg="add">
          <ac:chgData name="Andrea Fox" userId="8e44608e8ca542c9" providerId="LiveId" clId="{6E94B95A-5C4C-42DD-993E-BC6092DFECC9}" dt="2020-02-26T23:40:28.136" v="2482" actId="26606"/>
          <ac:cxnSpMkLst>
            <pc:docMk/>
            <pc:sldMk cId="13705773" sldId="274"/>
            <ac:cxnSpMk id="20" creationId="{EDF5FE34-0A41-407A-8D94-10FCF68F1D0B}"/>
          </ac:cxnSpMkLst>
        </pc:cxnChg>
      </pc:sldChg>
      <pc:sldChg chg="modSp add mod">
        <pc:chgData name="Andrea Fox" userId="8e44608e8ca542c9" providerId="LiveId" clId="{6E94B95A-5C4C-42DD-993E-BC6092DFECC9}" dt="2020-02-26T23:47:26.052" v="2990" actId="20577"/>
        <pc:sldMkLst>
          <pc:docMk/>
          <pc:sldMk cId="3824522717" sldId="275"/>
        </pc:sldMkLst>
        <pc:spChg chg="mod">
          <ac:chgData name="Andrea Fox" userId="8e44608e8ca542c9" providerId="LiveId" clId="{6E94B95A-5C4C-42DD-993E-BC6092DFECC9}" dt="2020-02-26T23:43:15.037" v="2593" actId="20577"/>
          <ac:spMkLst>
            <pc:docMk/>
            <pc:sldMk cId="3824522717" sldId="275"/>
            <ac:spMk id="2" creationId="{4998067A-03E9-4CD1-BCA4-521681CC24EC}"/>
          </ac:spMkLst>
        </pc:spChg>
        <pc:spChg chg="mod">
          <ac:chgData name="Andrea Fox" userId="8e44608e8ca542c9" providerId="LiveId" clId="{6E94B95A-5C4C-42DD-993E-BC6092DFECC9}" dt="2020-02-26T23:47:26.052" v="2990" actId="20577"/>
          <ac:spMkLst>
            <pc:docMk/>
            <pc:sldMk cId="3824522717" sldId="275"/>
            <ac:spMk id="3" creationId="{949ADE7B-A937-44AF-9FD2-3F7258E125CE}"/>
          </ac:spMkLst>
        </pc:spChg>
      </pc:sldChg>
      <pc:sldChg chg="addSp delSp modSp add mod setBg">
        <pc:chgData name="Andrea Fox" userId="8e44608e8ca542c9" providerId="LiveId" clId="{6E94B95A-5C4C-42DD-993E-BC6092DFECC9}" dt="2020-02-26T23:52:19.891" v="3130" actId="14100"/>
        <pc:sldMkLst>
          <pc:docMk/>
          <pc:sldMk cId="1351193399" sldId="276"/>
        </pc:sldMkLst>
        <pc:spChg chg="mod">
          <ac:chgData name="Andrea Fox" userId="8e44608e8ca542c9" providerId="LiveId" clId="{6E94B95A-5C4C-42DD-993E-BC6092DFECC9}" dt="2020-02-26T23:49:36.833" v="3053" actId="26606"/>
          <ac:spMkLst>
            <pc:docMk/>
            <pc:sldMk cId="1351193399" sldId="276"/>
            <ac:spMk id="2" creationId="{D7464198-DF90-42BA-92F2-D7BC32F81DD5}"/>
          </ac:spMkLst>
        </pc:spChg>
        <pc:spChg chg="del">
          <ac:chgData name="Andrea Fox" userId="8e44608e8ca542c9" providerId="LiveId" clId="{6E94B95A-5C4C-42DD-993E-BC6092DFECC9}" dt="2020-02-26T23:49:34.098" v="3052"/>
          <ac:spMkLst>
            <pc:docMk/>
            <pc:sldMk cId="1351193399" sldId="276"/>
            <ac:spMk id="3" creationId="{055BC871-BBAD-47DF-AA75-3C019D92CD8B}"/>
          </ac:spMkLst>
        </pc:spChg>
        <pc:spChg chg="add del mod">
          <ac:chgData name="Andrea Fox" userId="8e44608e8ca542c9" providerId="LiveId" clId="{6E94B95A-5C4C-42DD-993E-BC6092DFECC9}" dt="2020-02-26T23:52:04.091" v="3126"/>
          <ac:spMkLst>
            <pc:docMk/>
            <pc:sldMk cId="1351193399" sldId="276"/>
            <ac:spMk id="6" creationId="{5BA49F03-A516-4926-A05C-796F5A107E48}"/>
          </ac:spMkLst>
        </pc:spChg>
        <pc:spChg chg="add">
          <ac:chgData name="Andrea Fox" userId="8e44608e8ca542c9" providerId="LiveId" clId="{6E94B95A-5C4C-42DD-993E-BC6092DFECC9}" dt="2020-02-26T23:49:36.833" v="3053" actId="26606"/>
          <ac:spMkLst>
            <pc:docMk/>
            <pc:sldMk cId="1351193399" sldId="276"/>
            <ac:spMk id="9" creationId="{16C5FA50-8D52-4617-AF91-5C7B1C8352F1}"/>
          </ac:spMkLst>
        </pc:spChg>
        <pc:spChg chg="add">
          <ac:chgData name="Andrea Fox" userId="8e44608e8ca542c9" providerId="LiveId" clId="{6E94B95A-5C4C-42DD-993E-BC6092DFECC9}" dt="2020-02-26T23:49:36.833" v="3053" actId="26606"/>
          <ac:spMkLst>
            <pc:docMk/>
            <pc:sldMk cId="1351193399" sldId="276"/>
            <ac:spMk id="11" creationId="{E223798C-12AD-4B0C-A50C-D676347D67CF}"/>
          </ac:spMkLst>
        </pc:spChg>
        <pc:picChg chg="add del mod">
          <ac:chgData name="Andrea Fox" userId="8e44608e8ca542c9" providerId="LiveId" clId="{6E94B95A-5C4C-42DD-993E-BC6092DFECC9}" dt="2020-02-26T23:51:43.367" v="3124" actId="478"/>
          <ac:picMkLst>
            <pc:docMk/>
            <pc:sldMk cId="1351193399" sldId="276"/>
            <ac:picMk id="4" creationId="{0441EAC7-CECE-4726-934D-B5ED37B66AB5}"/>
          </ac:picMkLst>
        </pc:picChg>
        <pc:picChg chg="add mod">
          <ac:chgData name="Andrea Fox" userId="8e44608e8ca542c9" providerId="LiveId" clId="{6E94B95A-5C4C-42DD-993E-BC6092DFECC9}" dt="2020-02-26T23:52:19.891" v="3130" actId="14100"/>
          <ac:picMkLst>
            <pc:docMk/>
            <pc:sldMk cId="1351193399" sldId="276"/>
            <ac:picMk id="7" creationId="{CB28A463-3299-45F7-9627-7F7AB4317118}"/>
          </ac:picMkLst>
        </pc:picChg>
      </pc:sldChg>
      <pc:sldChg chg="addSp delSp modSp add mod setBg">
        <pc:chgData name="Andrea Fox" userId="8e44608e8ca542c9" providerId="LiveId" clId="{6E94B95A-5C4C-42DD-993E-BC6092DFECC9}" dt="2020-02-26T23:53:00.011" v="3135" actId="14100"/>
        <pc:sldMkLst>
          <pc:docMk/>
          <pc:sldMk cId="4196338511" sldId="277"/>
        </pc:sldMkLst>
        <pc:spChg chg="mod">
          <ac:chgData name="Andrea Fox" userId="8e44608e8ca542c9" providerId="LiveId" clId="{6E94B95A-5C4C-42DD-993E-BC6092DFECC9}" dt="2020-02-26T23:50:27.301" v="3122" actId="26606"/>
          <ac:spMkLst>
            <pc:docMk/>
            <pc:sldMk cId="4196338511" sldId="277"/>
            <ac:spMk id="2" creationId="{CD834761-76D4-48C5-9BE4-229EFB9D86C7}"/>
          </ac:spMkLst>
        </pc:spChg>
        <pc:spChg chg="del">
          <ac:chgData name="Andrea Fox" userId="8e44608e8ca542c9" providerId="LiveId" clId="{6E94B95A-5C4C-42DD-993E-BC6092DFECC9}" dt="2020-02-26T23:50:25.532" v="3121"/>
          <ac:spMkLst>
            <pc:docMk/>
            <pc:sldMk cId="4196338511" sldId="277"/>
            <ac:spMk id="3" creationId="{D04377F9-70DF-46B5-A637-DD1C025BF1FC}"/>
          </ac:spMkLst>
        </pc:spChg>
        <pc:spChg chg="add del mod">
          <ac:chgData name="Andrea Fox" userId="8e44608e8ca542c9" providerId="LiveId" clId="{6E94B95A-5C4C-42DD-993E-BC6092DFECC9}" dt="2020-02-26T23:52:49.683" v="3133"/>
          <ac:spMkLst>
            <pc:docMk/>
            <pc:sldMk cId="4196338511" sldId="277"/>
            <ac:spMk id="6" creationId="{BF5BE05B-BBB2-43B0-98B3-FFB87CA39D0F}"/>
          </ac:spMkLst>
        </pc:spChg>
        <pc:spChg chg="add">
          <ac:chgData name="Andrea Fox" userId="8e44608e8ca542c9" providerId="LiveId" clId="{6E94B95A-5C4C-42DD-993E-BC6092DFECC9}" dt="2020-02-26T23:50:27.301" v="3122" actId="26606"/>
          <ac:spMkLst>
            <pc:docMk/>
            <pc:sldMk cId="4196338511" sldId="277"/>
            <ac:spMk id="9" creationId="{16C5FA50-8D52-4617-AF91-5C7B1C8352F1}"/>
          </ac:spMkLst>
        </pc:spChg>
        <pc:spChg chg="add">
          <ac:chgData name="Andrea Fox" userId="8e44608e8ca542c9" providerId="LiveId" clId="{6E94B95A-5C4C-42DD-993E-BC6092DFECC9}" dt="2020-02-26T23:50:27.301" v="3122" actId="26606"/>
          <ac:spMkLst>
            <pc:docMk/>
            <pc:sldMk cId="4196338511" sldId="277"/>
            <ac:spMk id="11" creationId="{E223798C-12AD-4B0C-A50C-D676347D67CF}"/>
          </ac:spMkLst>
        </pc:spChg>
        <pc:picChg chg="add del mod">
          <ac:chgData name="Andrea Fox" userId="8e44608e8ca542c9" providerId="LiveId" clId="{6E94B95A-5C4C-42DD-993E-BC6092DFECC9}" dt="2020-02-26T23:52:26.735" v="3131" actId="478"/>
          <ac:picMkLst>
            <pc:docMk/>
            <pc:sldMk cId="4196338511" sldId="277"/>
            <ac:picMk id="4" creationId="{2ECB093A-3002-4FDF-BAB8-99399AFB1641}"/>
          </ac:picMkLst>
        </pc:picChg>
        <pc:picChg chg="add mod">
          <ac:chgData name="Andrea Fox" userId="8e44608e8ca542c9" providerId="LiveId" clId="{6E94B95A-5C4C-42DD-993E-BC6092DFECC9}" dt="2020-02-26T23:53:00.011" v="3135" actId="14100"/>
          <ac:picMkLst>
            <pc:docMk/>
            <pc:sldMk cId="4196338511" sldId="277"/>
            <ac:picMk id="7" creationId="{98A9164F-A8B0-46D0-8501-E377401503A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5FF4F-17B6-4236-864E-72A5A847CBC6}"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6B8D9447-AE66-429F-B24C-C6D08556ECC4}">
      <dgm:prSet/>
      <dgm:spPr/>
      <dgm:t>
        <a:bodyPr/>
        <a:lstStyle/>
        <a:p>
          <a:r>
            <a:rPr lang="en-US"/>
            <a:t>State</a:t>
          </a:r>
        </a:p>
      </dgm:t>
    </dgm:pt>
    <dgm:pt modelId="{F6BAC5C0-20F2-40C9-B554-96D1E78B530A}" type="parTrans" cxnId="{A745C14B-60FC-483E-9E4D-C7995DE70E65}">
      <dgm:prSet/>
      <dgm:spPr/>
      <dgm:t>
        <a:bodyPr/>
        <a:lstStyle/>
        <a:p>
          <a:endParaRPr lang="en-US"/>
        </a:p>
      </dgm:t>
    </dgm:pt>
    <dgm:pt modelId="{70BA5480-720B-462F-82BB-F55704C310D9}" type="sibTrans" cxnId="{A745C14B-60FC-483E-9E4D-C7995DE70E65}">
      <dgm:prSet/>
      <dgm:spPr/>
      <dgm:t>
        <a:bodyPr/>
        <a:lstStyle/>
        <a:p>
          <a:endParaRPr lang="en-US"/>
        </a:p>
      </dgm:t>
    </dgm:pt>
    <dgm:pt modelId="{D7804BA8-0EA5-49D8-AC65-04CB351B93C8}">
      <dgm:prSet/>
      <dgm:spPr/>
      <dgm:t>
        <a:bodyPr/>
        <a:lstStyle/>
        <a:p>
          <a:r>
            <a:rPr lang="en-US"/>
            <a:t>State – This is the variable I want to use to compare with the others. </a:t>
          </a:r>
        </a:p>
      </dgm:t>
    </dgm:pt>
    <dgm:pt modelId="{BAB0D0E1-2C83-435E-A145-22CF02E43DA4}" type="parTrans" cxnId="{1D35285F-A10D-4ADC-A1E5-93E160F7B104}">
      <dgm:prSet/>
      <dgm:spPr/>
      <dgm:t>
        <a:bodyPr/>
        <a:lstStyle/>
        <a:p>
          <a:endParaRPr lang="en-US"/>
        </a:p>
      </dgm:t>
    </dgm:pt>
    <dgm:pt modelId="{72999DEE-79F3-4941-83DA-F49D0157ADE6}" type="sibTrans" cxnId="{1D35285F-A10D-4ADC-A1E5-93E160F7B104}">
      <dgm:prSet/>
      <dgm:spPr/>
      <dgm:t>
        <a:bodyPr/>
        <a:lstStyle/>
        <a:p>
          <a:endParaRPr lang="en-US"/>
        </a:p>
      </dgm:t>
    </dgm:pt>
    <dgm:pt modelId="{A965A7CC-DBF7-4B47-9863-3109E7C7C216}">
      <dgm:prSet/>
      <dgm:spPr/>
      <dgm:t>
        <a:bodyPr/>
        <a:lstStyle/>
        <a:p>
          <a:r>
            <a:rPr lang="en-US"/>
            <a:t>Total</a:t>
          </a:r>
        </a:p>
      </dgm:t>
    </dgm:pt>
    <dgm:pt modelId="{066DAD43-1FCB-45F5-8EF9-3F836ABD1E09}" type="parTrans" cxnId="{2CF11DCE-A73E-4487-A055-2C6BB92CB487}">
      <dgm:prSet/>
      <dgm:spPr/>
      <dgm:t>
        <a:bodyPr/>
        <a:lstStyle/>
        <a:p>
          <a:endParaRPr lang="en-US"/>
        </a:p>
      </dgm:t>
    </dgm:pt>
    <dgm:pt modelId="{BEB0BEF8-02A0-4766-9389-E347F41FCE9D}" type="sibTrans" cxnId="{2CF11DCE-A73E-4487-A055-2C6BB92CB487}">
      <dgm:prSet/>
      <dgm:spPr/>
      <dgm:t>
        <a:bodyPr/>
        <a:lstStyle/>
        <a:p>
          <a:endParaRPr lang="en-US"/>
        </a:p>
      </dgm:t>
    </dgm:pt>
    <dgm:pt modelId="{99C8B955-7EE1-4C85-A36D-236A7CBBC968}">
      <dgm:prSet/>
      <dgm:spPr/>
      <dgm:t>
        <a:bodyPr/>
        <a:lstStyle/>
        <a:p>
          <a:r>
            <a:rPr lang="en-US"/>
            <a:t>Total Stays – Total number of stays by State for each SNF Facility</a:t>
          </a:r>
        </a:p>
      </dgm:t>
    </dgm:pt>
    <dgm:pt modelId="{C133A61B-FFEA-495E-8BCC-699B8A7D9BEA}" type="parTrans" cxnId="{D95773DF-9642-4423-A2A7-F996CA332A30}">
      <dgm:prSet/>
      <dgm:spPr/>
      <dgm:t>
        <a:bodyPr/>
        <a:lstStyle/>
        <a:p>
          <a:endParaRPr lang="en-US"/>
        </a:p>
      </dgm:t>
    </dgm:pt>
    <dgm:pt modelId="{D8FCE3E4-E41A-445F-B7DC-CE79A491E462}" type="sibTrans" cxnId="{D95773DF-9642-4423-A2A7-F996CA332A30}">
      <dgm:prSet/>
      <dgm:spPr/>
      <dgm:t>
        <a:bodyPr/>
        <a:lstStyle/>
        <a:p>
          <a:endParaRPr lang="en-US"/>
        </a:p>
      </dgm:t>
    </dgm:pt>
    <dgm:pt modelId="{698699E1-7E20-49EE-B3F8-16D411F5E1ED}">
      <dgm:prSet/>
      <dgm:spPr/>
      <dgm:t>
        <a:bodyPr/>
        <a:lstStyle/>
        <a:p>
          <a:r>
            <a:rPr lang="en-US"/>
            <a:t>Average</a:t>
          </a:r>
        </a:p>
      </dgm:t>
    </dgm:pt>
    <dgm:pt modelId="{1711ABB5-D5DB-494D-AED2-7EFE8D27A1B0}" type="parTrans" cxnId="{9485EB7D-A9DA-443D-B618-2804574F78BA}">
      <dgm:prSet/>
      <dgm:spPr/>
      <dgm:t>
        <a:bodyPr/>
        <a:lstStyle/>
        <a:p>
          <a:endParaRPr lang="en-US"/>
        </a:p>
      </dgm:t>
    </dgm:pt>
    <dgm:pt modelId="{06D8459D-E538-4F4F-963E-28625BC0A6A7}" type="sibTrans" cxnId="{9485EB7D-A9DA-443D-B618-2804574F78BA}">
      <dgm:prSet/>
      <dgm:spPr/>
      <dgm:t>
        <a:bodyPr/>
        <a:lstStyle/>
        <a:p>
          <a:endParaRPr lang="en-US"/>
        </a:p>
      </dgm:t>
    </dgm:pt>
    <dgm:pt modelId="{BF1FC46F-85D0-4B43-92FA-7A6F0BC636F1}">
      <dgm:prSet/>
      <dgm:spPr/>
      <dgm:t>
        <a:bodyPr/>
        <a:lstStyle/>
        <a:p>
          <a:r>
            <a:rPr lang="en-US"/>
            <a:t>Average Length of Stay (ALOS) – Shows the ALOS for each State by SNF Facility</a:t>
          </a:r>
        </a:p>
      </dgm:t>
    </dgm:pt>
    <dgm:pt modelId="{28C21D22-3E83-4D50-9B9D-0D5BEFD96D9E}" type="parTrans" cxnId="{78C3886D-BC7B-4A7E-9933-7B3DAFF182C1}">
      <dgm:prSet/>
      <dgm:spPr/>
      <dgm:t>
        <a:bodyPr/>
        <a:lstStyle/>
        <a:p>
          <a:endParaRPr lang="en-US"/>
        </a:p>
      </dgm:t>
    </dgm:pt>
    <dgm:pt modelId="{D8D95294-5736-48B0-8361-97FAB6B3357F}" type="sibTrans" cxnId="{78C3886D-BC7B-4A7E-9933-7B3DAFF182C1}">
      <dgm:prSet/>
      <dgm:spPr/>
      <dgm:t>
        <a:bodyPr/>
        <a:lstStyle/>
        <a:p>
          <a:endParaRPr lang="en-US"/>
        </a:p>
      </dgm:t>
    </dgm:pt>
    <dgm:pt modelId="{760910C8-7FF4-423F-9207-EA99C660E1DB}">
      <dgm:prSet/>
      <dgm:spPr/>
      <dgm:t>
        <a:bodyPr/>
        <a:lstStyle/>
        <a:p>
          <a:r>
            <a:rPr lang="en-US"/>
            <a:t>Total</a:t>
          </a:r>
        </a:p>
      </dgm:t>
    </dgm:pt>
    <dgm:pt modelId="{A64522A1-18C6-4908-B29D-B0D447CB6E36}" type="parTrans" cxnId="{CC428FDF-98D8-4807-B773-E890641E8B45}">
      <dgm:prSet/>
      <dgm:spPr/>
      <dgm:t>
        <a:bodyPr/>
        <a:lstStyle/>
        <a:p>
          <a:endParaRPr lang="en-US"/>
        </a:p>
      </dgm:t>
    </dgm:pt>
    <dgm:pt modelId="{0E8EC3B3-C30F-48D0-B12B-9206AD858F41}" type="sibTrans" cxnId="{CC428FDF-98D8-4807-B773-E890641E8B45}">
      <dgm:prSet/>
      <dgm:spPr/>
      <dgm:t>
        <a:bodyPr/>
        <a:lstStyle/>
        <a:p>
          <a:endParaRPr lang="en-US"/>
        </a:p>
      </dgm:t>
    </dgm:pt>
    <dgm:pt modelId="{2F757403-61A8-4ED8-BDFD-EA4A72726016}">
      <dgm:prSet/>
      <dgm:spPr/>
      <dgm:t>
        <a:bodyPr/>
        <a:lstStyle/>
        <a:p>
          <a:r>
            <a:rPr lang="en-US"/>
            <a:t>Total SNF Charge Amount – Total amount that has been charged for the SNF stay</a:t>
          </a:r>
        </a:p>
      </dgm:t>
    </dgm:pt>
    <dgm:pt modelId="{E33BE98C-40B6-41BB-A641-18D691911C9A}" type="parTrans" cxnId="{865C94E3-560D-418A-AE69-FA60CE39CE2C}">
      <dgm:prSet/>
      <dgm:spPr/>
      <dgm:t>
        <a:bodyPr/>
        <a:lstStyle/>
        <a:p>
          <a:endParaRPr lang="en-US"/>
        </a:p>
      </dgm:t>
    </dgm:pt>
    <dgm:pt modelId="{407B4111-8429-437E-B642-66D048B36680}" type="sibTrans" cxnId="{865C94E3-560D-418A-AE69-FA60CE39CE2C}">
      <dgm:prSet/>
      <dgm:spPr/>
      <dgm:t>
        <a:bodyPr/>
        <a:lstStyle/>
        <a:p>
          <a:endParaRPr lang="en-US"/>
        </a:p>
      </dgm:t>
    </dgm:pt>
    <dgm:pt modelId="{F15E5E70-895F-4346-94B9-964D0F31185F}">
      <dgm:prSet/>
      <dgm:spPr/>
      <dgm:t>
        <a:bodyPr/>
        <a:lstStyle/>
        <a:p>
          <a:r>
            <a:rPr lang="en-US"/>
            <a:t>Total</a:t>
          </a:r>
        </a:p>
      </dgm:t>
    </dgm:pt>
    <dgm:pt modelId="{CBC608CE-ABDF-4D5F-85E6-76D39E6014F5}" type="parTrans" cxnId="{034F58D8-A082-4BE0-BFC3-491E7BD6EDB3}">
      <dgm:prSet/>
      <dgm:spPr/>
      <dgm:t>
        <a:bodyPr/>
        <a:lstStyle/>
        <a:p>
          <a:endParaRPr lang="en-US"/>
        </a:p>
      </dgm:t>
    </dgm:pt>
    <dgm:pt modelId="{D237FFD3-02A0-47FC-A1C0-E388E4059035}" type="sibTrans" cxnId="{034F58D8-A082-4BE0-BFC3-491E7BD6EDB3}">
      <dgm:prSet/>
      <dgm:spPr/>
      <dgm:t>
        <a:bodyPr/>
        <a:lstStyle/>
        <a:p>
          <a:endParaRPr lang="en-US"/>
        </a:p>
      </dgm:t>
    </dgm:pt>
    <dgm:pt modelId="{2C5A9699-4D6D-4348-A19F-79109DD8F33C}">
      <dgm:prSet/>
      <dgm:spPr/>
      <dgm:t>
        <a:bodyPr/>
        <a:lstStyle/>
        <a:p>
          <a:r>
            <a:rPr lang="en-US"/>
            <a:t>Total SNF Medicare Allowed Amount – Total amount that Medicare would normally allow for this particular SNF stay</a:t>
          </a:r>
        </a:p>
      </dgm:t>
    </dgm:pt>
    <dgm:pt modelId="{D6D7E286-17DA-4533-9EFE-335909FBCF8E}" type="parTrans" cxnId="{B06D74B4-6051-4FCB-95E1-BD1C1D30C417}">
      <dgm:prSet/>
      <dgm:spPr/>
      <dgm:t>
        <a:bodyPr/>
        <a:lstStyle/>
        <a:p>
          <a:endParaRPr lang="en-US"/>
        </a:p>
      </dgm:t>
    </dgm:pt>
    <dgm:pt modelId="{DA79559E-E408-4F9F-89DE-13F55C50CF73}" type="sibTrans" cxnId="{B06D74B4-6051-4FCB-95E1-BD1C1D30C417}">
      <dgm:prSet/>
      <dgm:spPr/>
      <dgm:t>
        <a:bodyPr/>
        <a:lstStyle/>
        <a:p>
          <a:endParaRPr lang="en-US"/>
        </a:p>
      </dgm:t>
    </dgm:pt>
    <dgm:pt modelId="{84A8CAA8-0C4A-43DC-B781-104DB29A9886}">
      <dgm:prSet/>
      <dgm:spPr/>
      <dgm:t>
        <a:bodyPr/>
        <a:lstStyle/>
        <a:p>
          <a:r>
            <a:rPr lang="en-US"/>
            <a:t>Total</a:t>
          </a:r>
        </a:p>
      </dgm:t>
    </dgm:pt>
    <dgm:pt modelId="{E5B5FD62-ED93-48BE-84F1-ECD683CA122F}" type="parTrans" cxnId="{DDE3EB42-6D03-444B-8782-9A1BE55AA946}">
      <dgm:prSet/>
      <dgm:spPr/>
      <dgm:t>
        <a:bodyPr/>
        <a:lstStyle/>
        <a:p>
          <a:endParaRPr lang="en-US"/>
        </a:p>
      </dgm:t>
    </dgm:pt>
    <dgm:pt modelId="{4312C4CA-A4A7-41FE-85C2-E27ACAD9FB9A}" type="sibTrans" cxnId="{DDE3EB42-6D03-444B-8782-9A1BE55AA946}">
      <dgm:prSet/>
      <dgm:spPr/>
      <dgm:t>
        <a:bodyPr/>
        <a:lstStyle/>
        <a:p>
          <a:endParaRPr lang="en-US"/>
        </a:p>
      </dgm:t>
    </dgm:pt>
    <dgm:pt modelId="{7DAB8E6B-5CDB-4758-AF07-9F533DFD6549}">
      <dgm:prSet/>
      <dgm:spPr/>
      <dgm:t>
        <a:bodyPr/>
        <a:lstStyle/>
        <a:p>
          <a:r>
            <a:rPr lang="en-US"/>
            <a:t>Total SNF Medicare Payment Amount – Total amount paid by Medicare</a:t>
          </a:r>
        </a:p>
      </dgm:t>
    </dgm:pt>
    <dgm:pt modelId="{BF90A0C7-4F03-445C-9F6A-3D377E4B7A44}" type="parTrans" cxnId="{7A2A8654-8A8F-4A17-9834-2374F3D845F1}">
      <dgm:prSet/>
      <dgm:spPr/>
      <dgm:t>
        <a:bodyPr/>
        <a:lstStyle/>
        <a:p>
          <a:endParaRPr lang="en-US"/>
        </a:p>
      </dgm:t>
    </dgm:pt>
    <dgm:pt modelId="{8ADF2723-F7C7-4D3B-A638-42CC26FF3A18}" type="sibTrans" cxnId="{7A2A8654-8A8F-4A17-9834-2374F3D845F1}">
      <dgm:prSet/>
      <dgm:spPr/>
      <dgm:t>
        <a:bodyPr/>
        <a:lstStyle/>
        <a:p>
          <a:endParaRPr lang="en-US"/>
        </a:p>
      </dgm:t>
    </dgm:pt>
    <dgm:pt modelId="{30DF8231-9754-4914-BA38-1429CEE55377}" type="pres">
      <dgm:prSet presAssocID="{E645FF4F-17B6-4236-864E-72A5A847CBC6}" presName="Name0" presStyleCnt="0">
        <dgm:presLayoutVars>
          <dgm:dir/>
          <dgm:animLvl val="lvl"/>
          <dgm:resizeHandles val="exact"/>
        </dgm:presLayoutVars>
      </dgm:prSet>
      <dgm:spPr/>
    </dgm:pt>
    <dgm:pt modelId="{DE764FB6-4490-4C4D-99BE-80A60B514DF0}" type="pres">
      <dgm:prSet presAssocID="{84A8CAA8-0C4A-43DC-B781-104DB29A9886}" presName="boxAndChildren" presStyleCnt="0"/>
      <dgm:spPr/>
    </dgm:pt>
    <dgm:pt modelId="{3FEF538D-CA9A-4941-ACCD-FFF75444D528}" type="pres">
      <dgm:prSet presAssocID="{84A8CAA8-0C4A-43DC-B781-104DB29A9886}" presName="parentTextBox" presStyleLbl="alignNode1" presStyleIdx="0" presStyleCnt="6"/>
      <dgm:spPr/>
    </dgm:pt>
    <dgm:pt modelId="{C4BD7E52-6654-4248-8C40-FCA4F608FBDB}" type="pres">
      <dgm:prSet presAssocID="{84A8CAA8-0C4A-43DC-B781-104DB29A9886}" presName="descendantBox" presStyleLbl="bgAccFollowNode1" presStyleIdx="0" presStyleCnt="6"/>
      <dgm:spPr/>
    </dgm:pt>
    <dgm:pt modelId="{3D3EC17D-C8E0-4850-9755-007F9C65AC6B}" type="pres">
      <dgm:prSet presAssocID="{D237FFD3-02A0-47FC-A1C0-E388E4059035}" presName="sp" presStyleCnt="0"/>
      <dgm:spPr/>
    </dgm:pt>
    <dgm:pt modelId="{FACCD521-ADE6-4075-837C-1BD4D0523192}" type="pres">
      <dgm:prSet presAssocID="{F15E5E70-895F-4346-94B9-964D0F31185F}" presName="arrowAndChildren" presStyleCnt="0"/>
      <dgm:spPr/>
    </dgm:pt>
    <dgm:pt modelId="{149CE169-1828-43A6-9A73-BF9607937893}" type="pres">
      <dgm:prSet presAssocID="{F15E5E70-895F-4346-94B9-964D0F31185F}" presName="parentTextArrow" presStyleLbl="node1" presStyleIdx="0" presStyleCnt="0"/>
      <dgm:spPr/>
    </dgm:pt>
    <dgm:pt modelId="{85C7B2E4-CD46-4BC0-B65D-E6D7B81ED0EE}" type="pres">
      <dgm:prSet presAssocID="{F15E5E70-895F-4346-94B9-964D0F31185F}" presName="arrow" presStyleLbl="alignNode1" presStyleIdx="1" presStyleCnt="6"/>
      <dgm:spPr/>
    </dgm:pt>
    <dgm:pt modelId="{66C7FAD4-AA96-4598-9C45-F1810B926DF2}" type="pres">
      <dgm:prSet presAssocID="{F15E5E70-895F-4346-94B9-964D0F31185F}" presName="descendantArrow" presStyleLbl="bgAccFollowNode1" presStyleIdx="1" presStyleCnt="6"/>
      <dgm:spPr/>
    </dgm:pt>
    <dgm:pt modelId="{3574EE71-C156-49F9-9FF9-2100F610B6D6}" type="pres">
      <dgm:prSet presAssocID="{0E8EC3B3-C30F-48D0-B12B-9206AD858F41}" presName="sp" presStyleCnt="0"/>
      <dgm:spPr/>
    </dgm:pt>
    <dgm:pt modelId="{656E784F-E1D2-4A7A-B777-2EC74A26A837}" type="pres">
      <dgm:prSet presAssocID="{760910C8-7FF4-423F-9207-EA99C660E1DB}" presName="arrowAndChildren" presStyleCnt="0"/>
      <dgm:spPr/>
    </dgm:pt>
    <dgm:pt modelId="{FC3D029D-B264-44B2-BF4B-181759BDEE9F}" type="pres">
      <dgm:prSet presAssocID="{760910C8-7FF4-423F-9207-EA99C660E1DB}" presName="parentTextArrow" presStyleLbl="node1" presStyleIdx="0" presStyleCnt="0"/>
      <dgm:spPr/>
    </dgm:pt>
    <dgm:pt modelId="{A1A85560-143D-49C1-8F27-B4987716D980}" type="pres">
      <dgm:prSet presAssocID="{760910C8-7FF4-423F-9207-EA99C660E1DB}" presName="arrow" presStyleLbl="alignNode1" presStyleIdx="2" presStyleCnt="6"/>
      <dgm:spPr/>
    </dgm:pt>
    <dgm:pt modelId="{47431899-FBF1-4D94-9041-3B165AD7F9CB}" type="pres">
      <dgm:prSet presAssocID="{760910C8-7FF4-423F-9207-EA99C660E1DB}" presName="descendantArrow" presStyleLbl="bgAccFollowNode1" presStyleIdx="2" presStyleCnt="6"/>
      <dgm:spPr/>
    </dgm:pt>
    <dgm:pt modelId="{194E6A53-BE9C-4C40-B2ED-903D14B3A96F}" type="pres">
      <dgm:prSet presAssocID="{06D8459D-E538-4F4F-963E-28625BC0A6A7}" presName="sp" presStyleCnt="0"/>
      <dgm:spPr/>
    </dgm:pt>
    <dgm:pt modelId="{78842370-7C4F-42FA-ACCB-FFE673C0B290}" type="pres">
      <dgm:prSet presAssocID="{698699E1-7E20-49EE-B3F8-16D411F5E1ED}" presName="arrowAndChildren" presStyleCnt="0"/>
      <dgm:spPr/>
    </dgm:pt>
    <dgm:pt modelId="{607257DA-8DB0-4DBF-9272-57D0B1B4FF2C}" type="pres">
      <dgm:prSet presAssocID="{698699E1-7E20-49EE-B3F8-16D411F5E1ED}" presName="parentTextArrow" presStyleLbl="node1" presStyleIdx="0" presStyleCnt="0"/>
      <dgm:spPr/>
    </dgm:pt>
    <dgm:pt modelId="{07E5F7A9-1514-496B-941A-2999E8062CD4}" type="pres">
      <dgm:prSet presAssocID="{698699E1-7E20-49EE-B3F8-16D411F5E1ED}" presName="arrow" presStyleLbl="alignNode1" presStyleIdx="3" presStyleCnt="6"/>
      <dgm:spPr/>
    </dgm:pt>
    <dgm:pt modelId="{462363D5-A9F8-4738-8F03-FD14DC2EBF3C}" type="pres">
      <dgm:prSet presAssocID="{698699E1-7E20-49EE-B3F8-16D411F5E1ED}" presName="descendantArrow" presStyleLbl="bgAccFollowNode1" presStyleIdx="3" presStyleCnt="6"/>
      <dgm:spPr/>
    </dgm:pt>
    <dgm:pt modelId="{62D742E8-C9D5-4FD1-9BEA-88BFF0FA743E}" type="pres">
      <dgm:prSet presAssocID="{BEB0BEF8-02A0-4766-9389-E347F41FCE9D}" presName="sp" presStyleCnt="0"/>
      <dgm:spPr/>
    </dgm:pt>
    <dgm:pt modelId="{DB2B6AD5-F4F5-4AC2-8205-975DADED2AD1}" type="pres">
      <dgm:prSet presAssocID="{A965A7CC-DBF7-4B47-9863-3109E7C7C216}" presName="arrowAndChildren" presStyleCnt="0"/>
      <dgm:spPr/>
    </dgm:pt>
    <dgm:pt modelId="{6EDB8FF3-8CA6-4DDB-8E3F-B570A2F5AFCF}" type="pres">
      <dgm:prSet presAssocID="{A965A7CC-DBF7-4B47-9863-3109E7C7C216}" presName="parentTextArrow" presStyleLbl="node1" presStyleIdx="0" presStyleCnt="0"/>
      <dgm:spPr/>
    </dgm:pt>
    <dgm:pt modelId="{956EC344-04F4-478E-AA97-811D3ED1C4D4}" type="pres">
      <dgm:prSet presAssocID="{A965A7CC-DBF7-4B47-9863-3109E7C7C216}" presName="arrow" presStyleLbl="alignNode1" presStyleIdx="4" presStyleCnt="6"/>
      <dgm:spPr/>
    </dgm:pt>
    <dgm:pt modelId="{023EE572-9078-47BD-8E90-6AB8EF6AD6EA}" type="pres">
      <dgm:prSet presAssocID="{A965A7CC-DBF7-4B47-9863-3109E7C7C216}" presName="descendantArrow" presStyleLbl="bgAccFollowNode1" presStyleIdx="4" presStyleCnt="6"/>
      <dgm:spPr/>
    </dgm:pt>
    <dgm:pt modelId="{5649043E-488D-41EB-9CDA-9363AE09EF28}" type="pres">
      <dgm:prSet presAssocID="{70BA5480-720B-462F-82BB-F55704C310D9}" presName="sp" presStyleCnt="0"/>
      <dgm:spPr/>
    </dgm:pt>
    <dgm:pt modelId="{9CDDF268-8BAF-47C9-9E89-ADD72E4B3937}" type="pres">
      <dgm:prSet presAssocID="{6B8D9447-AE66-429F-B24C-C6D08556ECC4}" presName="arrowAndChildren" presStyleCnt="0"/>
      <dgm:spPr/>
    </dgm:pt>
    <dgm:pt modelId="{86EB9865-526F-4FF4-867A-F3C7547B96EF}" type="pres">
      <dgm:prSet presAssocID="{6B8D9447-AE66-429F-B24C-C6D08556ECC4}" presName="parentTextArrow" presStyleLbl="node1" presStyleIdx="0" presStyleCnt="0"/>
      <dgm:spPr/>
    </dgm:pt>
    <dgm:pt modelId="{95C4ECF7-9722-424C-BC3A-FB918EC47622}" type="pres">
      <dgm:prSet presAssocID="{6B8D9447-AE66-429F-B24C-C6D08556ECC4}" presName="arrow" presStyleLbl="alignNode1" presStyleIdx="5" presStyleCnt="6"/>
      <dgm:spPr/>
    </dgm:pt>
    <dgm:pt modelId="{C5A0B46B-9077-4956-84BC-686AB59E4D31}" type="pres">
      <dgm:prSet presAssocID="{6B8D9447-AE66-429F-B24C-C6D08556ECC4}" presName="descendantArrow" presStyleLbl="bgAccFollowNode1" presStyleIdx="5" presStyleCnt="6"/>
      <dgm:spPr/>
    </dgm:pt>
  </dgm:ptLst>
  <dgm:cxnLst>
    <dgm:cxn modelId="{5DBAF339-6D28-492E-A7E4-3F876D682C71}" type="presOf" srcId="{99C8B955-7EE1-4C85-A36D-236A7CBBC968}" destId="{023EE572-9078-47BD-8E90-6AB8EF6AD6EA}" srcOrd="0" destOrd="0" presId="urn:microsoft.com/office/officeart/2016/7/layout/VerticalDownArrowProcess"/>
    <dgm:cxn modelId="{AA6FB03E-6BA6-4ECA-99CA-B75E456BA321}" type="presOf" srcId="{84A8CAA8-0C4A-43DC-B781-104DB29A9886}" destId="{3FEF538D-CA9A-4941-ACCD-FFF75444D528}" srcOrd="0" destOrd="0" presId="urn:microsoft.com/office/officeart/2016/7/layout/VerticalDownArrowProcess"/>
    <dgm:cxn modelId="{1D35285F-A10D-4ADC-A1E5-93E160F7B104}" srcId="{6B8D9447-AE66-429F-B24C-C6D08556ECC4}" destId="{D7804BA8-0EA5-49D8-AC65-04CB351B93C8}" srcOrd="0" destOrd="0" parTransId="{BAB0D0E1-2C83-435E-A145-22CF02E43DA4}" sibTransId="{72999DEE-79F3-4941-83DA-F49D0157ADE6}"/>
    <dgm:cxn modelId="{DDE3EB42-6D03-444B-8782-9A1BE55AA946}" srcId="{E645FF4F-17B6-4236-864E-72A5A847CBC6}" destId="{84A8CAA8-0C4A-43DC-B781-104DB29A9886}" srcOrd="5" destOrd="0" parTransId="{E5B5FD62-ED93-48BE-84F1-ECD683CA122F}" sibTransId="{4312C4CA-A4A7-41FE-85C2-E27ACAD9FB9A}"/>
    <dgm:cxn modelId="{C2792463-33E1-43FE-95DF-AC47EB1506E8}" type="presOf" srcId="{6B8D9447-AE66-429F-B24C-C6D08556ECC4}" destId="{86EB9865-526F-4FF4-867A-F3C7547B96EF}" srcOrd="0" destOrd="0" presId="urn:microsoft.com/office/officeart/2016/7/layout/VerticalDownArrowProcess"/>
    <dgm:cxn modelId="{F2E90047-157A-4C52-98A0-A3B8435C0292}" type="presOf" srcId="{760910C8-7FF4-423F-9207-EA99C660E1DB}" destId="{A1A85560-143D-49C1-8F27-B4987716D980}" srcOrd="1" destOrd="0" presId="urn:microsoft.com/office/officeart/2016/7/layout/VerticalDownArrowProcess"/>
    <dgm:cxn modelId="{1B1F9447-F054-46F3-BB7A-C394D0A97C8F}" type="presOf" srcId="{760910C8-7FF4-423F-9207-EA99C660E1DB}" destId="{FC3D029D-B264-44B2-BF4B-181759BDEE9F}" srcOrd="0" destOrd="0" presId="urn:microsoft.com/office/officeart/2016/7/layout/VerticalDownArrowProcess"/>
    <dgm:cxn modelId="{2F155268-8A5A-4B45-AFF6-3FFE0F26F54E}" type="presOf" srcId="{698699E1-7E20-49EE-B3F8-16D411F5E1ED}" destId="{07E5F7A9-1514-496B-941A-2999E8062CD4}" srcOrd="1" destOrd="0" presId="urn:microsoft.com/office/officeart/2016/7/layout/VerticalDownArrowProcess"/>
    <dgm:cxn modelId="{A745C14B-60FC-483E-9E4D-C7995DE70E65}" srcId="{E645FF4F-17B6-4236-864E-72A5A847CBC6}" destId="{6B8D9447-AE66-429F-B24C-C6D08556ECC4}" srcOrd="0" destOrd="0" parTransId="{F6BAC5C0-20F2-40C9-B554-96D1E78B530A}" sibTransId="{70BA5480-720B-462F-82BB-F55704C310D9}"/>
    <dgm:cxn modelId="{78C3886D-BC7B-4A7E-9933-7B3DAFF182C1}" srcId="{698699E1-7E20-49EE-B3F8-16D411F5E1ED}" destId="{BF1FC46F-85D0-4B43-92FA-7A6F0BC636F1}" srcOrd="0" destOrd="0" parTransId="{28C21D22-3E83-4D50-9B9D-0D5BEFD96D9E}" sibTransId="{D8D95294-5736-48B0-8361-97FAB6B3357F}"/>
    <dgm:cxn modelId="{7A2A8654-8A8F-4A17-9834-2374F3D845F1}" srcId="{84A8CAA8-0C4A-43DC-B781-104DB29A9886}" destId="{7DAB8E6B-5CDB-4758-AF07-9F533DFD6549}" srcOrd="0" destOrd="0" parTransId="{BF90A0C7-4F03-445C-9F6A-3D377E4B7A44}" sibTransId="{8ADF2723-F7C7-4D3B-A638-42CC26FF3A18}"/>
    <dgm:cxn modelId="{9485EB7D-A9DA-443D-B618-2804574F78BA}" srcId="{E645FF4F-17B6-4236-864E-72A5A847CBC6}" destId="{698699E1-7E20-49EE-B3F8-16D411F5E1ED}" srcOrd="2" destOrd="0" parTransId="{1711ABB5-D5DB-494D-AED2-7EFE8D27A1B0}" sibTransId="{06D8459D-E538-4F4F-963E-28625BC0A6A7}"/>
    <dgm:cxn modelId="{45EBF197-B274-4FCA-9EF2-56EB98593DBF}" type="presOf" srcId="{A965A7CC-DBF7-4B47-9863-3109E7C7C216}" destId="{956EC344-04F4-478E-AA97-811D3ED1C4D4}" srcOrd="1" destOrd="0" presId="urn:microsoft.com/office/officeart/2016/7/layout/VerticalDownArrowProcess"/>
    <dgm:cxn modelId="{9B1A1F9B-C070-4B68-9001-6F47D25F94AE}" type="presOf" srcId="{D7804BA8-0EA5-49D8-AC65-04CB351B93C8}" destId="{C5A0B46B-9077-4956-84BC-686AB59E4D31}" srcOrd="0" destOrd="0" presId="urn:microsoft.com/office/officeart/2016/7/layout/VerticalDownArrowProcess"/>
    <dgm:cxn modelId="{CEFEC19B-26F6-49E0-8480-5D7F3AA032A1}" type="presOf" srcId="{2C5A9699-4D6D-4348-A19F-79109DD8F33C}" destId="{66C7FAD4-AA96-4598-9C45-F1810B926DF2}" srcOrd="0" destOrd="0" presId="urn:microsoft.com/office/officeart/2016/7/layout/VerticalDownArrowProcess"/>
    <dgm:cxn modelId="{472A2AAC-4909-493E-9338-948B92803FFC}" type="presOf" srcId="{698699E1-7E20-49EE-B3F8-16D411F5E1ED}" destId="{607257DA-8DB0-4DBF-9272-57D0B1B4FF2C}" srcOrd="0" destOrd="0" presId="urn:microsoft.com/office/officeart/2016/7/layout/VerticalDownArrowProcess"/>
    <dgm:cxn modelId="{E72265B3-B4CE-49AE-8D5E-5F46E57C1D7A}" type="presOf" srcId="{E645FF4F-17B6-4236-864E-72A5A847CBC6}" destId="{30DF8231-9754-4914-BA38-1429CEE55377}" srcOrd="0" destOrd="0" presId="urn:microsoft.com/office/officeart/2016/7/layout/VerticalDownArrowProcess"/>
    <dgm:cxn modelId="{B06D74B4-6051-4FCB-95E1-BD1C1D30C417}" srcId="{F15E5E70-895F-4346-94B9-964D0F31185F}" destId="{2C5A9699-4D6D-4348-A19F-79109DD8F33C}" srcOrd="0" destOrd="0" parTransId="{D6D7E286-17DA-4533-9EFE-335909FBCF8E}" sibTransId="{DA79559E-E408-4F9F-89DE-13F55C50CF73}"/>
    <dgm:cxn modelId="{E8E786B9-A7BF-4F5C-86AA-437C78A1DC8B}" type="presOf" srcId="{6B8D9447-AE66-429F-B24C-C6D08556ECC4}" destId="{95C4ECF7-9722-424C-BC3A-FB918EC47622}" srcOrd="1" destOrd="0" presId="urn:microsoft.com/office/officeart/2016/7/layout/VerticalDownArrowProcess"/>
    <dgm:cxn modelId="{F26160BE-7AA8-45C6-9550-40974030B9DD}" type="presOf" srcId="{A965A7CC-DBF7-4B47-9863-3109E7C7C216}" destId="{6EDB8FF3-8CA6-4DDB-8E3F-B570A2F5AFCF}" srcOrd="0" destOrd="0" presId="urn:microsoft.com/office/officeart/2016/7/layout/VerticalDownArrowProcess"/>
    <dgm:cxn modelId="{0E345AC0-EB4E-41F5-91C6-388ADBBA0D0C}" type="presOf" srcId="{BF1FC46F-85D0-4B43-92FA-7A6F0BC636F1}" destId="{462363D5-A9F8-4738-8F03-FD14DC2EBF3C}" srcOrd="0" destOrd="0" presId="urn:microsoft.com/office/officeart/2016/7/layout/VerticalDownArrowProcess"/>
    <dgm:cxn modelId="{2CF11DCE-A73E-4487-A055-2C6BB92CB487}" srcId="{E645FF4F-17B6-4236-864E-72A5A847CBC6}" destId="{A965A7CC-DBF7-4B47-9863-3109E7C7C216}" srcOrd="1" destOrd="0" parTransId="{066DAD43-1FCB-45F5-8EF9-3F836ABD1E09}" sibTransId="{BEB0BEF8-02A0-4766-9389-E347F41FCE9D}"/>
    <dgm:cxn modelId="{034F58D8-A082-4BE0-BFC3-491E7BD6EDB3}" srcId="{E645FF4F-17B6-4236-864E-72A5A847CBC6}" destId="{F15E5E70-895F-4346-94B9-964D0F31185F}" srcOrd="4" destOrd="0" parTransId="{CBC608CE-ABDF-4D5F-85E6-76D39E6014F5}" sibTransId="{D237FFD3-02A0-47FC-A1C0-E388E4059035}"/>
    <dgm:cxn modelId="{D95773DF-9642-4423-A2A7-F996CA332A30}" srcId="{A965A7CC-DBF7-4B47-9863-3109E7C7C216}" destId="{99C8B955-7EE1-4C85-A36D-236A7CBBC968}" srcOrd="0" destOrd="0" parTransId="{C133A61B-FFEA-495E-8BCC-699B8A7D9BEA}" sibTransId="{D8FCE3E4-E41A-445F-B7DC-CE79A491E462}"/>
    <dgm:cxn modelId="{CC428FDF-98D8-4807-B773-E890641E8B45}" srcId="{E645FF4F-17B6-4236-864E-72A5A847CBC6}" destId="{760910C8-7FF4-423F-9207-EA99C660E1DB}" srcOrd="3" destOrd="0" parTransId="{A64522A1-18C6-4908-B29D-B0D447CB6E36}" sibTransId="{0E8EC3B3-C30F-48D0-B12B-9206AD858F41}"/>
    <dgm:cxn modelId="{37E36BE1-6729-4D3D-80FE-07178C1E438F}" type="presOf" srcId="{F15E5E70-895F-4346-94B9-964D0F31185F}" destId="{85C7B2E4-CD46-4BC0-B65D-E6D7B81ED0EE}" srcOrd="1" destOrd="0" presId="urn:microsoft.com/office/officeart/2016/7/layout/VerticalDownArrowProcess"/>
    <dgm:cxn modelId="{865C94E3-560D-418A-AE69-FA60CE39CE2C}" srcId="{760910C8-7FF4-423F-9207-EA99C660E1DB}" destId="{2F757403-61A8-4ED8-BDFD-EA4A72726016}" srcOrd="0" destOrd="0" parTransId="{E33BE98C-40B6-41BB-A641-18D691911C9A}" sibTransId="{407B4111-8429-437E-B642-66D048B36680}"/>
    <dgm:cxn modelId="{0A76FDEA-C0B4-4F8D-95E0-C01474FADB88}" type="presOf" srcId="{7DAB8E6B-5CDB-4758-AF07-9F533DFD6549}" destId="{C4BD7E52-6654-4248-8C40-FCA4F608FBDB}" srcOrd="0" destOrd="0" presId="urn:microsoft.com/office/officeart/2016/7/layout/VerticalDownArrowProcess"/>
    <dgm:cxn modelId="{2E6DF1F9-0A08-4481-A17D-7807FB142A8A}" type="presOf" srcId="{2F757403-61A8-4ED8-BDFD-EA4A72726016}" destId="{47431899-FBF1-4D94-9041-3B165AD7F9CB}" srcOrd="0" destOrd="0" presId="urn:microsoft.com/office/officeart/2016/7/layout/VerticalDownArrowProcess"/>
    <dgm:cxn modelId="{5D7878FD-4DEE-4541-A6E9-5D07F47C3556}" type="presOf" srcId="{F15E5E70-895F-4346-94B9-964D0F31185F}" destId="{149CE169-1828-43A6-9A73-BF9607937893}" srcOrd="0" destOrd="0" presId="urn:microsoft.com/office/officeart/2016/7/layout/VerticalDownArrowProcess"/>
    <dgm:cxn modelId="{25779147-574D-41B7-8D5C-A2515D6A541C}" type="presParOf" srcId="{30DF8231-9754-4914-BA38-1429CEE55377}" destId="{DE764FB6-4490-4C4D-99BE-80A60B514DF0}" srcOrd="0" destOrd="0" presId="urn:microsoft.com/office/officeart/2016/7/layout/VerticalDownArrowProcess"/>
    <dgm:cxn modelId="{7DEDBC90-6AA1-4E97-ACC0-434A5816A975}" type="presParOf" srcId="{DE764FB6-4490-4C4D-99BE-80A60B514DF0}" destId="{3FEF538D-CA9A-4941-ACCD-FFF75444D528}" srcOrd="0" destOrd="0" presId="urn:microsoft.com/office/officeart/2016/7/layout/VerticalDownArrowProcess"/>
    <dgm:cxn modelId="{E9A1C021-3A86-4584-B9AE-175769BEE686}" type="presParOf" srcId="{DE764FB6-4490-4C4D-99BE-80A60B514DF0}" destId="{C4BD7E52-6654-4248-8C40-FCA4F608FBDB}" srcOrd="1" destOrd="0" presId="urn:microsoft.com/office/officeart/2016/7/layout/VerticalDownArrowProcess"/>
    <dgm:cxn modelId="{500AC8D6-7554-49B3-90A6-47AA100E701F}" type="presParOf" srcId="{30DF8231-9754-4914-BA38-1429CEE55377}" destId="{3D3EC17D-C8E0-4850-9755-007F9C65AC6B}" srcOrd="1" destOrd="0" presId="urn:microsoft.com/office/officeart/2016/7/layout/VerticalDownArrowProcess"/>
    <dgm:cxn modelId="{08F3D9BA-4AE7-4A34-A84C-B40B86F9E2DC}" type="presParOf" srcId="{30DF8231-9754-4914-BA38-1429CEE55377}" destId="{FACCD521-ADE6-4075-837C-1BD4D0523192}" srcOrd="2" destOrd="0" presId="urn:microsoft.com/office/officeart/2016/7/layout/VerticalDownArrowProcess"/>
    <dgm:cxn modelId="{52D25F04-8946-4529-BB22-E7D3BEB27533}" type="presParOf" srcId="{FACCD521-ADE6-4075-837C-1BD4D0523192}" destId="{149CE169-1828-43A6-9A73-BF9607937893}" srcOrd="0" destOrd="0" presId="urn:microsoft.com/office/officeart/2016/7/layout/VerticalDownArrowProcess"/>
    <dgm:cxn modelId="{1F921540-2F02-46E5-B32A-E273F6FBC447}" type="presParOf" srcId="{FACCD521-ADE6-4075-837C-1BD4D0523192}" destId="{85C7B2E4-CD46-4BC0-B65D-E6D7B81ED0EE}" srcOrd="1" destOrd="0" presId="urn:microsoft.com/office/officeart/2016/7/layout/VerticalDownArrowProcess"/>
    <dgm:cxn modelId="{B52F4119-16FB-4EF5-AE62-F54F0C1F2B3C}" type="presParOf" srcId="{FACCD521-ADE6-4075-837C-1BD4D0523192}" destId="{66C7FAD4-AA96-4598-9C45-F1810B926DF2}" srcOrd="2" destOrd="0" presId="urn:microsoft.com/office/officeart/2016/7/layout/VerticalDownArrowProcess"/>
    <dgm:cxn modelId="{5C6DED3C-DC94-440B-83AB-A9B4016AB525}" type="presParOf" srcId="{30DF8231-9754-4914-BA38-1429CEE55377}" destId="{3574EE71-C156-49F9-9FF9-2100F610B6D6}" srcOrd="3" destOrd="0" presId="urn:microsoft.com/office/officeart/2016/7/layout/VerticalDownArrowProcess"/>
    <dgm:cxn modelId="{58AFB8CA-98D0-42CE-82DC-330CC47CA404}" type="presParOf" srcId="{30DF8231-9754-4914-BA38-1429CEE55377}" destId="{656E784F-E1D2-4A7A-B777-2EC74A26A837}" srcOrd="4" destOrd="0" presId="urn:microsoft.com/office/officeart/2016/7/layout/VerticalDownArrowProcess"/>
    <dgm:cxn modelId="{2C84D61B-D4EE-4CF5-8DA4-145C813771F9}" type="presParOf" srcId="{656E784F-E1D2-4A7A-B777-2EC74A26A837}" destId="{FC3D029D-B264-44B2-BF4B-181759BDEE9F}" srcOrd="0" destOrd="0" presId="urn:microsoft.com/office/officeart/2016/7/layout/VerticalDownArrowProcess"/>
    <dgm:cxn modelId="{4A9274ED-87B7-45A2-9F5A-C895C3ABBEA0}" type="presParOf" srcId="{656E784F-E1D2-4A7A-B777-2EC74A26A837}" destId="{A1A85560-143D-49C1-8F27-B4987716D980}" srcOrd="1" destOrd="0" presId="urn:microsoft.com/office/officeart/2016/7/layout/VerticalDownArrowProcess"/>
    <dgm:cxn modelId="{0A3CE87E-82CF-41FF-ABD8-6AA8934AB604}" type="presParOf" srcId="{656E784F-E1D2-4A7A-B777-2EC74A26A837}" destId="{47431899-FBF1-4D94-9041-3B165AD7F9CB}" srcOrd="2" destOrd="0" presId="urn:microsoft.com/office/officeart/2016/7/layout/VerticalDownArrowProcess"/>
    <dgm:cxn modelId="{E25847E2-5F88-48BE-8BA7-7CB3472312F8}" type="presParOf" srcId="{30DF8231-9754-4914-BA38-1429CEE55377}" destId="{194E6A53-BE9C-4C40-B2ED-903D14B3A96F}" srcOrd="5" destOrd="0" presId="urn:microsoft.com/office/officeart/2016/7/layout/VerticalDownArrowProcess"/>
    <dgm:cxn modelId="{9F95A788-2648-4A17-8A1F-FBECC4EF9201}" type="presParOf" srcId="{30DF8231-9754-4914-BA38-1429CEE55377}" destId="{78842370-7C4F-42FA-ACCB-FFE673C0B290}" srcOrd="6" destOrd="0" presId="urn:microsoft.com/office/officeart/2016/7/layout/VerticalDownArrowProcess"/>
    <dgm:cxn modelId="{DBF4643A-52CE-4FB5-A43E-4541D1C4F705}" type="presParOf" srcId="{78842370-7C4F-42FA-ACCB-FFE673C0B290}" destId="{607257DA-8DB0-4DBF-9272-57D0B1B4FF2C}" srcOrd="0" destOrd="0" presId="urn:microsoft.com/office/officeart/2016/7/layout/VerticalDownArrowProcess"/>
    <dgm:cxn modelId="{BF041430-0351-43EA-A429-468C70C3A273}" type="presParOf" srcId="{78842370-7C4F-42FA-ACCB-FFE673C0B290}" destId="{07E5F7A9-1514-496B-941A-2999E8062CD4}" srcOrd="1" destOrd="0" presId="urn:microsoft.com/office/officeart/2016/7/layout/VerticalDownArrowProcess"/>
    <dgm:cxn modelId="{D88627D7-9A42-4FE6-967A-3D9D4A92BEAB}" type="presParOf" srcId="{78842370-7C4F-42FA-ACCB-FFE673C0B290}" destId="{462363D5-A9F8-4738-8F03-FD14DC2EBF3C}" srcOrd="2" destOrd="0" presId="urn:microsoft.com/office/officeart/2016/7/layout/VerticalDownArrowProcess"/>
    <dgm:cxn modelId="{2D0713BA-0227-4414-A2CD-C06DF2E8165D}" type="presParOf" srcId="{30DF8231-9754-4914-BA38-1429CEE55377}" destId="{62D742E8-C9D5-4FD1-9BEA-88BFF0FA743E}" srcOrd="7" destOrd="0" presId="urn:microsoft.com/office/officeart/2016/7/layout/VerticalDownArrowProcess"/>
    <dgm:cxn modelId="{C51417B8-84C1-498E-8EE4-FF0DD98B2499}" type="presParOf" srcId="{30DF8231-9754-4914-BA38-1429CEE55377}" destId="{DB2B6AD5-F4F5-4AC2-8205-975DADED2AD1}" srcOrd="8" destOrd="0" presId="urn:microsoft.com/office/officeart/2016/7/layout/VerticalDownArrowProcess"/>
    <dgm:cxn modelId="{FD3EE647-AD5D-441F-96B5-07403E3AC1FA}" type="presParOf" srcId="{DB2B6AD5-F4F5-4AC2-8205-975DADED2AD1}" destId="{6EDB8FF3-8CA6-4DDB-8E3F-B570A2F5AFCF}" srcOrd="0" destOrd="0" presId="urn:microsoft.com/office/officeart/2016/7/layout/VerticalDownArrowProcess"/>
    <dgm:cxn modelId="{5A2549B0-C07A-47E3-9BD7-8C01F0655167}" type="presParOf" srcId="{DB2B6AD5-F4F5-4AC2-8205-975DADED2AD1}" destId="{956EC344-04F4-478E-AA97-811D3ED1C4D4}" srcOrd="1" destOrd="0" presId="urn:microsoft.com/office/officeart/2016/7/layout/VerticalDownArrowProcess"/>
    <dgm:cxn modelId="{90B4C8E3-448B-4A74-AC8C-F79DC955EF79}" type="presParOf" srcId="{DB2B6AD5-F4F5-4AC2-8205-975DADED2AD1}" destId="{023EE572-9078-47BD-8E90-6AB8EF6AD6EA}" srcOrd="2" destOrd="0" presId="urn:microsoft.com/office/officeart/2016/7/layout/VerticalDownArrowProcess"/>
    <dgm:cxn modelId="{A972C299-C9D4-4A5F-A7D5-95E6573536B8}" type="presParOf" srcId="{30DF8231-9754-4914-BA38-1429CEE55377}" destId="{5649043E-488D-41EB-9CDA-9363AE09EF28}" srcOrd="9" destOrd="0" presId="urn:microsoft.com/office/officeart/2016/7/layout/VerticalDownArrowProcess"/>
    <dgm:cxn modelId="{C4CE78FA-D2E5-4F48-8B15-7C153CA75E9F}" type="presParOf" srcId="{30DF8231-9754-4914-BA38-1429CEE55377}" destId="{9CDDF268-8BAF-47C9-9E89-ADD72E4B3937}" srcOrd="10" destOrd="0" presId="urn:microsoft.com/office/officeart/2016/7/layout/VerticalDownArrowProcess"/>
    <dgm:cxn modelId="{CCD3A5CE-590A-45DA-A96C-29271D3934B8}" type="presParOf" srcId="{9CDDF268-8BAF-47C9-9E89-ADD72E4B3937}" destId="{86EB9865-526F-4FF4-867A-F3C7547B96EF}" srcOrd="0" destOrd="0" presId="urn:microsoft.com/office/officeart/2016/7/layout/VerticalDownArrowProcess"/>
    <dgm:cxn modelId="{884BFC58-E91A-4131-9644-6BFA9CD30C4D}" type="presParOf" srcId="{9CDDF268-8BAF-47C9-9E89-ADD72E4B3937}" destId="{95C4ECF7-9722-424C-BC3A-FB918EC47622}" srcOrd="1" destOrd="0" presId="urn:microsoft.com/office/officeart/2016/7/layout/VerticalDownArrowProcess"/>
    <dgm:cxn modelId="{C19B3ACD-DA0C-44EA-A372-56E1B45C9017}" type="presParOf" srcId="{9CDDF268-8BAF-47C9-9E89-ADD72E4B3937}" destId="{C5A0B46B-9077-4956-84BC-686AB59E4D3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F538D-CA9A-4941-ACCD-FFF75444D528}">
      <dsp:nvSpPr>
        <dsp:cNvPr id="0" name=""/>
        <dsp:cNvSpPr/>
      </dsp:nvSpPr>
      <dsp:spPr>
        <a:xfrm>
          <a:off x="0" y="5200128"/>
          <a:ext cx="1628400" cy="6825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70688" rIns="115812" bIns="170688" numCol="1" spcCol="1270" anchor="ctr" anchorCtr="0">
          <a:noAutofit/>
        </a:bodyPr>
        <a:lstStyle/>
        <a:p>
          <a:pPr marL="0" lvl="0" indent="0" algn="ctr" defTabSz="1066800">
            <a:lnSpc>
              <a:spcPct val="90000"/>
            </a:lnSpc>
            <a:spcBef>
              <a:spcPct val="0"/>
            </a:spcBef>
            <a:spcAft>
              <a:spcPct val="35000"/>
            </a:spcAft>
            <a:buNone/>
          </a:pPr>
          <a:r>
            <a:rPr lang="en-US" sz="2400" kern="1200"/>
            <a:t>Total</a:t>
          </a:r>
        </a:p>
      </dsp:txBody>
      <dsp:txXfrm>
        <a:off x="0" y="5200128"/>
        <a:ext cx="1628400" cy="682514"/>
      </dsp:txXfrm>
    </dsp:sp>
    <dsp:sp modelId="{C4BD7E52-6654-4248-8C40-FCA4F608FBDB}">
      <dsp:nvSpPr>
        <dsp:cNvPr id="0" name=""/>
        <dsp:cNvSpPr/>
      </dsp:nvSpPr>
      <dsp:spPr>
        <a:xfrm>
          <a:off x="1628400" y="5200128"/>
          <a:ext cx="4885203" cy="68251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52400" rIns="99095" bIns="152400" numCol="1" spcCol="1270" anchor="ctr" anchorCtr="0">
          <a:noAutofit/>
        </a:bodyPr>
        <a:lstStyle/>
        <a:p>
          <a:pPr marL="0" lvl="0" indent="0" algn="l" defTabSz="533400">
            <a:lnSpc>
              <a:spcPct val="90000"/>
            </a:lnSpc>
            <a:spcBef>
              <a:spcPct val="0"/>
            </a:spcBef>
            <a:spcAft>
              <a:spcPct val="35000"/>
            </a:spcAft>
            <a:buNone/>
          </a:pPr>
          <a:r>
            <a:rPr lang="en-US" sz="1200" kern="1200"/>
            <a:t>Total SNF Medicare Payment Amount – Total amount paid by Medicare</a:t>
          </a:r>
        </a:p>
      </dsp:txBody>
      <dsp:txXfrm>
        <a:off x="1628400" y="5200128"/>
        <a:ext cx="4885203" cy="682514"/>
      </dsp:txXfrm>
    </dsp:sp>
    <dsp:sp modelId="{85C7B2E4-CD46-4BC0-B65D-E6D7B81ED0EE}">
      <dsp:nvSpPr>
        <dsp:cNvPr id="0" name=""/>
        <dsp:cNvSpPr/>
      </dsp:nvSpPr>
      <dsp:spPr>
        <a:xfrm rot="10800000">
          <a:off x="0" y="4160659"/>
          <a:ext cx="1628400" cy="1049706"/>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70688" rIns="115812" bIns="170688" numCol="1" spcCol="1270" anchor="ctr" anchorCtr="0">
          <a:noAutofit/>
        </a:bodyPr>
        <a:lstStyle/>
        <a:p>
          <a:pPr marL="0" lvl="0" indent="0" algn="ctr" defTabSz="1066800">
            <a:lnSpc>
              <a:spcPct val="90000"/>
            </a:lnSpc>
            <a:spcBef>
              <a:spcPct val="0"/>
            </a:spcBef>
            <a:spcAft>
              <a:spcPct val="35000"/>
            </a:spcAft>
            <a:buNone/>
          </a:pPr>
          <a:r>
            <a:rPr lang="en-US" sz="2400" kern="1200"/>
            <a:t>Total</a:t>
          </a:r>
        </a:p>
      </dsp:txBody>
      <dsp:txXfrm rot="-10800000">
        <a:off x="0" y="4160659"/>
        <a:ext cx="1628400" cy="682309"/>
      </dsp:txXfrm>
    </dsp:sp>
    <dsp:sp modelId="{66C7FAD4-AA96-4598-9C45-F1810B926DF2}">
      <dsp:nvSpPr>
        <dsp:cNvPr id="0" name=""/>
        <dsp:cNvSpPr/>
      </dsp:nvSpPr>
      <dsp:spPr>
        <a:xfrm>
          <a:off x="1628400" y="4160659"/>
          <a:ext cx="4885203" cy="6823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52400" rIns="99095" bIns="152400" numCol="1" spcCol="1270" anchor="ctr" anchorCtr="0">
          <a:noAutofit/>
        </a:bodyPr>
        <a:lstStyle/>
        <a:p>
          <a:pPr marL="0" lvl="0" indent="0" algn="l" defTabSz="533400">
            <a:lnSpc>
              <a:spcPct val="90000"/>
            </a:lnSpc>
            <a:spcBef>
              <a:spcPct val="0"/>
            </a:spcBef>
            <a:spcAft>
              <a:spcPct val="35000"/>
            </a:spcAft>
            <a:buNone/>
          </a:pPr>
          <a:r>
            <a:rPr lang="en-US" sz="1200" kern="1200"/>
            <a:t>Total SNF Medicare Allowed Amount – Total amount that Medicare would normally allow for this particular SNF stay</a:t>
          </a:r>
        </a:p>
      </dsp:txBody>
      <dsp:txXfrm>
        <a:off x="1628400" y="4160659"/>
        <a:ext cx="4885203" cy="682309"/>
      </dsp:txXfrm>
    </dsp:sp>
    <dsp:sp modelId="{A1A85560-143D-49C1-8F27-B4987716D980}">
      <dsp:nvSpPr>
        <dsp:cNvPr id="0" name=""/>
        <dsp:cNvSpPr/>
      </dsp:nvSpPr>
      <dsp:spPr>
        <a:xfrm rot="10800000">
          <a:off x="0" y="3121190"/>
          <a:ext cx="1628400" cy="1049706"/>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70688" rIns="115812" bIns="170688" numCol="1" spcCol="1270" anchor="ctr" anchorCtr="0">
          <a:noAutofit/>
        </a:bodyPr>
        <a:lstStyle/>
        <a:p>
          <a:pPr marL="0" lvl="0" indent="0" algn="ctr" defTabSz="1066800">
            <a:lnSpc>
              <a:spcPct val="90000"/>
            </a:lnSpc>
            <a:spcBef>
              <a:spcPct val="0"/>
            </a:spcBef>
            <a:spcAft>
              <a:spcPct val="35000"/>
            </a:spcAft>
            <a:buNone/>
          </a:pPr>
          <a:r>
            <a:rPr lang="en-US" sz="2400" kern="1200"/>
            <a:t>Total</a:t>
          </a:r>
        </a:p>
      </dsp:txBody>
      <dsp:txXfrm rot="-10800000">
        <a:off x="0" y="3121190"/>
        <a:ext cx="1628400" cy="682309"/>
      </dsp:txXfrm>
    </dsp:sp>
    <dsp:sp modelId="{47431899-FBF1-4D94-9041-3B165AD7F9CB}">
      <dsp:nvSpPr>
        <dsp:cNvPr id="0" name=""/>
        <dsp:cNvSpPr/>
      </dsp:nvSpPr>
      <dsp:spPr>
        <a:xfrm>
          <a:off x="1628400" y="3121190"/>
          <a:ext cx="4885203" cy="6823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52400" rIns="99095" bIns="152400" numCol="1" spcCol="1270" anchor="ctr" anchorCtr="0">
          <a:noAutofit/>
        </a:bodyPr>
        <a:lstStyle/>
        <a:p>
          <a:pPr marL="0" lvl="0" indent="0" algn="l" defTabSz="533400">
            <a:lnSpc>
              <a:spcPct val="90000"/>
            </a:lnSpc>
            <a:spcBef>
              <a:spcPct val="0"/>
            </a:spcBef>
            <a:spcAft>
              <a:spcPct val="35000"/>
            </a:spcAft>
            <a:buNone/>
          </a:pPr>
          <a:r>
            <a:rPr lang="en-US" sz="1200" kern="1200"/>
            <a:t>Total SNF Charge Amount – Total amount that has been charged for the SNF stay</a:t>
          </a:r>
        </a:p>
      </dsp:txBody>
      <dsp:txXfrm>
        <a:off x="1628400" y="3121190"/>
        <a:ext cx="4885203" cy="682309"/>
      </dsp:txXfrm>
    </dsp:sp>
    <dsp:sp modelId="{07E5F7A9-1514-496B-941A-2999E8062CD4}">
      <dsp:nvSpPr>
        <dsp:cNvPr id="0" name=""/>
        <dsp:cNvSpPr/>
      </dsp:nvSpPr>
      <dsp:spPr>
        <a:xfrm rot="10800000">
          <a:off x="0" y="2081721"/>
          <a:ext cx="1628400" cy="1049706"/>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70688" rIns="115812" bIns="170688" numCol="1" spcCol="1270" anchor="ctr" anchorCtr="0">
          <a:noAutofit/>
        </a:bodyPr>
        <a:lstStyle/>
        <a:p>
          <a:pPr marL="0" lvl="0" indent="0" algn="ctr" defTabSz="1066800">
            <a:lnSpc>
              <a:spcPct val="90000"/>
            </a:lnSpc>
            <a:spcBef>
              <a:spcPct val="0"/>
            </a:spcBef>
            <a:spcAft>
              <a:spcPct val="35000"/>
            </a:spcAft>
            <a:buNone/>
          </a:pPr>
          <a:r>
            <a:rPr lang="en-US" sz="2400" kern="1200"/>
            <a:t>Average</a:t>
          </a:r>
        </a:p>
      </dsp:txBody>
      <dsp:txXfrm rot="-10800000">
        <a:off x="0" y="2081721"/>
        <a:ext cx="1628400" cy="682309"/>
      </dsp:txXfrm>
    </dsp:sp>
    <dsp:sp modelId="{462363D5-A9F8-4738-8F03-FD14DC2EBF3C}">
      <dsp:nvSpPr>
        <dsp:cNvPr id="0" name=""/>
        <dsp:cNvSpPr/>
      </dsp:nvSpPr>
      <dsp:spPr>
        <a:xfrm>
          <a:off x="1628400" y="2081721"/>
          <a:ext cx="4885203" cy="6823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52400" rIns="99095" bIns="152400" numCol="1" spcCol="1270" anchor="ctr" anchorCtr="0">
          <a:noAutofit/>
        </a:bodyPr>
        <a:lstStyle/>
        <a:p>
          <a:pPr marL="0" lvl="0" indent="0" algn="l" defTabSz="533400">
            <a:lnSpc>
              <a:spcPct val="90000"/>
            </a:lnSpc>
            <a:spcBef>
              <a:spcPct val="0"/>
            </a:spcBef>
            <a:spcAft>
              <a:spcPct val="35000"/>
            </a:spcAft>
            <a:buNone/>
          </a:pPr>
          <a:r>
            <a:rPr lang="en-US" sz="1200" kern="1200"/>
            <a:t>Average Length of Stay (ALOS) – Shows the ALOS for each State by SNF Facility</a:t>
          </a:r>
        </a:p>
      </dsp:txBody>
      <dsp:txXfrm>
        <a:off x="1628400" y="2081721"/>
        <a:ext cx="4885203" cy="682309"/>
      </dsp:txXfrm>
    </dsp:sp>
    <dsp:sp modelId="{956EC344-04F4-478E-AA97-811D3ED1C4D4}">
      <dsp:nvSpPr>
        <dsp:cNvPr id="0" name=""/>
        <dsp:cNvSpPr/>
      </dsp:nvSpPr>
      <dsp:spPr>
        <a:xfrm rot="10800000">
          <a:off x="0" y="1042252"/>
          <a:ext cx="1628400" cy="1049706"/>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70688" rIns="115812" bIns="170688" numCol="1" spcCol="1270" anchor="ctr" anchorCtr="0">
          <a:noAutofit/>
        </a:bodyPr>
        <a:lstStyle/>
        <a:p>
          <a:pPr marL="0" lvl="0" indent="0" algn="ctr" defTabSz="1066800">
            <a:lnSpc>
              <a:spcPct val="90000"/>
            </a:lnSpc>
            <a:spcBef>
              <a:spcPct val="0"/>
            </a:spcBef>
            <a:spcAft>
              <a:spcPct val="35000"/>
            </a:spcAft>
            <a:buNone/>
          </a:pPr>
          <a:r>
            <a:rPr lang="en-US" sz="2400" kern="1200"/>
            <a:t>Total</a:t>
          </a:r>
        </a:p>
      </dsp:txBody>
      <dsp:txXfrm rot="-10800000">
        <a:off x="0" y="1042252"/>
        <a:ext cx="1628400" cy="682309"/>
      </dsp:txXfrm>
    </dsp:sp>
    <dsp:sp modelId="{023EE572-9078-47BD-8E90-6AB8EF6AD6EA}">
      <dsp:nvSpPr>
        <dsp:cNvPr id="0" name=""/>
        <dsp:cNvSpPr/>
      </dsp:nvSpPr>
      <dsp:spPr>
        <a:xfrm>
          <a:off x="1628400" y="1042252"/>
          <a:ext cx="4885203" cy="68230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52400" rIns="99095" bIns="152400" numCol="1" spcCol="1270" anchor="ctr" anchorCtr="0">
          <a:noAutofit/>
        </a:bodyPr>
        <a:lstStyle/>
        <a:p>
          <a:pPr marL="0" lvl="0" indent="0" algn="l" defTabSz="533400">
            <a:lnSpc>
              <a:spcPct val="90000"/>
            </a:lnSpc>
            <a:spcBef>
              <a:spcPct val="0"/>
            </a:spcBef>
            <a:spcAft>
              <a:spcPct val="35000"/>
            </a:spcAft>
            <a:buNone/>
          </a:pPr>
          <a:r>
            <a:rPr lang="en-US" sz="1200" kern="1200"/>
            <a:t>Total Stays – Total number of stays by State for each SNF Facility</a:t>
          </a:r>
        </a:p>
      </dsp:txBody>
      <dsp:txXfrm>
        <a:off x="1628400" y="1042252"/>
        <a:ext cx="4885203" cy="682309"/>
      </dsp:txXfrm>
    </dsp:sp>
    <dsp:sp modelId="{95C4ECF7-9722-424C-BC3A-FB918EC47622}">
      <dsp:nvSpPr>
        <dsp:cNvPr id="0" name=""/>
        <dsp:cNvSpPr/>
      </dsp:nvSpPr>
      <dsp:spPr>
        <a:xfrm rot="10800000">
          <a:off x="0" y="2783"/>
          <a:ext cx="1628400" cy="104970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70688" rIns="115812" bIns="170688" numCol="1" spcCol="1270" anchor="ctr" anchorCtr="0">
          <a:noAutofit/>
        </a:bodyPr>
        <a:lstStyle/>
        <a:p>
          <a:pPr marL="0" lvl="0" indent="0" algn="ctr" defTabSz="1066800">
            <a:lnSpc>
              <a:spcPct val="90000"/>
            </a:lnSpc>
            <a:spcBef>
              <a:spcPct val="0"/>
            </a:spcBef>
            <a:spcAft>
              <a:spcPct val="35000"/>
            </a:spcAft>
            <a:buNone/>
          </a:pPr>
          <a:r>
            <a:rPr lang="en-US" sz="2400" kern="1200"/>
            <a:t>State</a:t>
          </a:r>
        </a:p>
      </dsp:txBody>
      <dsp:txXfrm rot="-10800000">
        <a:off x="0" y="2783"/>
        <a:ext cx="1628400" cy="682309"/>
      </dsp:txXfrm>
    </dsp:sp>
    <dsp:sp modelId="{C5A0B46B-9077-4956-84BC-686AB59E4D31}">
      <dsp:nvSpPr>
        <dsp:cNvPr id="0" name=""/>
        <dsp:cNvSpPr/>
      </dsp:nvSpPr>
      <dsp:spPr>
        <a:xfrm>
          <a:off x="1628400" y="2783"/>
          <a:ext cx="4885203" cy="6823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52400" rIns="99095" bIns="152400" numCol="1" spcCol="1270" anchor="ctr" anchorCtr="0">
          <a:noAutofit/>
        </a:bodyPr>
        <a:lstStyle/>
        <a:p>
          <a:pPr marL="0" lvl="0" indent="0" algn="l" defTabSz="533400">
            <a:lnSpc>
              <a:spcPct val="90000"/>
            </a:lnSpc>
            <a:spcBef>
              <a:spcPct val="0"/>
            </a:spcBef>
            <a:spcAft>
              <a:spcPct val="35000"/>
            </a:spcAft>
            <a:buNone/>
          </a:pPr>
          <a:r>
            <a:rPr lang="en-US" sz="1200" kern="1200"/>
            <a:t>State – This is the variable I want to use to compare with the others. </a:t>
          </a:r>
        </a:p>
      </dsp:txBody>
      <dsp:txXfrm>
        <a:off x="1628400" y="2783"/>
        <a:ext cx="4885203" cy="68230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B663-FB91-4CF6-AD7A-8FDA0B4BB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3B67AB-E08A-4596-80C9-6769F3B8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7619E-9D9E-4D24-80BC-7C95EBD52E82}"/>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5" name="Footer Placeholder 4">
            <a:extLst>
              <a:ext uri="{FF2B5EF4-FFF2-40B4-BE49-F238E27FC236}">
                <a16:creationId xmlns:a16="http://schemas.microsoft.com/office/drawing/2014/main" id="{0F098335-E680-406E-B07D-3B5093FAD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F01AD-70ED-49DA-9D75-88DC93A35695}"/>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415847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599-FDCB-4B43-BF4A-75B8EC06C6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67D26-0719-4C72-B99E-DB0ADDCD1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14B6C-3855-46E9-B945-501943D87556}"/>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5" name="Footer Placeholder 4">
            <a:extLst>
              <a:ext uri="{FF2B5EF4-FFF2-40B4-BE49-F238E27FC236}">
                <a16:creationId xmlns:a16="http://schemas.microsoft.com/office/drawing/2014/main" id="{8B3629ED-412C-48A9-96B7-DAAD7A48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97EB6-4226-4F21-948E-DF79BC65B475}"/>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102543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ED855-7A89-4533-A706-2764367C7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052F5-8540-4FB9-965E-5EEB66093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3B47B-C2C2-41BA-A9D6-F4F702F585D2}"/>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5" name="Footer Placeholder 4">
            <a:extLst>
              <a:ext uri="{FF2B5EF4-FFF2-40B4-BE49-F238E27FC236}">
                <a16:creationId xmlns:a16="http://schemas.microsoft.com/office/drawing/2014/main" id="{541D4960-C6DB-431F-8845-5A29DCFBE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2E09E-F6A2-4CCA-A3B2-7C5BB9314A7C}"/>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2362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9BE3-9146-4FA2-9396-637527E29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18442-9F9E-431B-B27B-3D37D99C0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F2DDE-F4AD-4309-92BF-A58A479BDD85}"/>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5" name="Footer Placeholder 4">
            <a:extLst>
              <a:ext uri="{FF2B5EF4-FFF2-40B4-BE49-F238E27FC236}">
                <a16:creationId xmlns:a16="http://schemas.microsoft.com/office/drawing/2014/main" id="{800F8F7B-9D45-4C63-902C-8C20174FC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04A21-E945-49E8-B907-507E162B79A9}"/>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235420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E8B2-995A-461A-8E44-B76725D7F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5434-3B7C-47CA-AD2C-80A51EBE3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CBD1C-B4B6-44CE-8E43-A64CEA3B79E7}"/>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5" name="Footer Placeholder 4">
            <a:extLst>
              <a:ext uri="{FF2B5EF4-FFF2-40B4-BE49-F238E27FC236}">
                <a16:creationId xmlns:a16="http://schemas.microsoft.com/office/drawing/2014/main" id="{C8AC207C-049E-4003-9758-9A1C9B44E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B8EEE-581B-47D1-8AE9-003CFDEA923C}"/>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159908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A5A3-2231-4964-98E8-853B7C2E9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FAD642-1722-4954-A67A-AC5F1D0A6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81011-C592-4F30-9282-65D9355E2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3F12E-2A18-4E51-AB20-C4F299EF3DD1}"/>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6" name="Footer Placeholder 5">
            <a:extLst>
              <a:ext uri="{FF2B5EF4-FFF2-40B4-BE49-F238E27FC236}">
                <a16:creationId xmlns:a16="http://schemas.microsoft.com/office/drawing/2014/main" id="{4FBFC293-47FC-4587-BF89-2558F340D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3F351-4CFB-4F71-B5C5-963AF4490DE9}"/>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46353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F6C9-EEC7-4F8C-963E-AD419A765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997FA9-BED3-41D7-AEFA-7AD881024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06FFB-1205-48E5-ADFA-B8E7FEA39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A68365-5500-40E3-A61E-543E643E8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8FAF5-C63C-41FB-B78A-F6153597B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87D9CA-CB60-48A4-B22A-CD48A1684FDB}"/>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8" name="Footer Placeholder 7">
            <a:extLst>
              <a:ext uri="{FF2B5EF4-FFF2-40B4-BE49-F238E27FC236}">
                <a16:creationId xmlns:a16="http://schemas.microsoft.com/office/drawing/2014/main" id="{50F644D7-15DF-4D76-9749-E2EB396278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057F7-CE37-4BEE-B650-90E3A4400986}"/>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414572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F488-B317-4496-912E-1EA0E31F98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7EC48-0E3E-4861-AE2F-DAFFD094D0E6}"/>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4" name="Footer Placeholder 3">
            <a:extLst>
              <a:ext uri="{FF2B5EF4-FFF2-40B4-BE49-F238E27FC236}">
                <a16:creationId xmlns:a16="http://schemas.microsoft.com/office/drawing/2014/main" id="{38DCA84D-EA45-4093-A921-CA78B542F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30450-EF0B-49B4-9E34-FF8AE6C22047}"/>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31714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F3154-9B36-4C21-84FD-214077F96E0F}"/>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3" name="Footer Placeholder 2">
            <a:extLst>
              <a:ext uri="{FF2B5EF4-FFF2-40B4-BE49-F238E27FC236}">
                <a16:creationId xmlns:a16="http://schemas.microsoft.com/office/drawing/2014/main" id="{1BE52CE8-8BAA-4340-9403-9BDADE33BE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C357D3-6979-465E-AF1D-3BEB0AD6AE05}"/>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308065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570-5712-4714-AA24-FAA0CD08A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AB7D6-7978-4F63-9934-D92E10C01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91C11C-1C88-4C87-B462-E30DEFC8D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9F7B1-E6F3-4AB4-B3D5-3DDD28D9D29D}"/>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6" name="Footer Placeholder 5">
            <a:extLst>
              <a:ext uri="{FF2B5EF4-FFF2-40B4-BE49-F238E27FC236}">
                <a16:creationId xmlns:a16="http://schemas.microsoft.com/office/drawing/2014/main" id="{430BE6DC-BB93-4DF1-9FB1-5178FF2EE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EBF39-EC66-4612-A421-12BD973527F0}"/>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232961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4A3-2CF8-4B1D-9714-703AC8C24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31384-9BAE-44D5-B698-A8253A518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101AC6-603E-4813-B0A1-2E15A15BF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841D4-C08E-442B-9F7A-7430C59CA864}"/>
              </a:ext>
            </a:extLst>
          </p:cNvPr>
          <p:cNvSpPr>
            <a:spLocks noGrp="1"/>
          </p:cNvSpPr>
          <p:nvPr>
            <p:ph type="dt" sz="half" idx="10"/>
          </p:nvPr>
        </p:nvSpPr>
        <p:spPr/>
        <p:txBody>
          <a:bodyPr/>
          <a:lstStyle/>
          <a:p>
            <a:fld id="{1C9B5D2F-E0E6-488E-89D7-8BAE10C6D7CD}" type="datetimeFigureOut">
              <a:rPr lang="en-US" smtClean="0"/>
              <a:t>2/27/2020</a:t>
            </a:fld>
            <a:endParaRPr lang="en-US"/>
          </a:p>
        </p:txBody>
      </p:sp>
      <p:sp>
        <p:nvSpPr>
          <p:cNvPr id="6" name="Footer Placeholder 5">
            <a:extLst>
              <a:ext uri="{FF2B5EF4-FFF2-40B4-BE49-F238E27FC236}">
                <a16:creationId xmlns:a16="http://schemas.microsoft.com/office/drawing/2014/main" id="{ECD61F19-2915-46B6-BFAF-167C54B52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2E98F-0FDA-435C-87B3-06B3131313B5}"/>
              </a:ext>
            </a:extLst>
          </p:cNvPr>
          <p:cNvSpPr>
            <a:spLocks noGrp="1"/>
          </p:cNvSpPr>
          <p:nvPr>
            <p:ph type="sldNum" sz="quarter" idx="12"/>
          </p:nvPr>
        </p:nvSpPr>
        <p:spPr/>
        <p:txBody>
          <a:bodyPr/>
          <a:lstStyle/>
          <a:p>
            <a:fld id="{3E7A273F-25DC-4D11-B1F0-1C24E0F9722B}" type="slidenum">
              <a:rPr lang="en-US" smtClean="0"/>
              <a:t>‹#›</a:t>
            </a:fld>
            <a:endParaRPr lang="en-US"/>
          </a:p>
        </p:txBody>
      </p:sp>
    </p:spTree>
    <p:extLst>
      <p:ext uri="{BB962C8B-B14F-4D97-AF65-F5344CB8AC3E}">
        <p14:creationId xmlns:p14="http://schemas.microsoft.com/office/powerpoint/2010/main" val="44518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19580-87C4-4165-B2D5-5ED6A9117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D202F-84C8-4384-8613-5663A5593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1C3DD-5721-40B6-AC2C-F9C19CD0D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B5D2F-E0E6-488E-89D7-8BAE10C6D7CD}" type="datetimeFigureOut">
              <a:rPr lang="en-US" smtClean="0"/>
              <a:t>2/27/2020</a:t>
            </a:fld>
            <a:endParaRPr lang="en-US"/>
          </a:p>
        </p:txBody>
      </p:sp>
      <p:sp>
        <p:nvSpPr>
          <p:cNvPr id="5" name="Footer Placeholder 4">
            <a:extLst>
              <a:ext uri="{FF2B5EF4-FFF2-40B4-BE49-F238E27FC236}">
                <a16:creationId xmlns:a16="http://schemas.microsoft.com/office/drawing/2014/main" id="{226D6B8A-EAB9-4567-ACE4-759A7DE90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A70465-AD0C-48DA-A41F-7845D8579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A273F-25DC-4D11-B1F0-1C24E0F9722B}" type="slidenum">
              <a:rPr lang="en-US" smtClean="0"/>
              <a:t>‹#›</a:t>
            </a:fld>
            <a:endParaRPr lang="en-US"/>
          </a:p>
        </p:txBody>
      </p:sp>
    </p:spTree>
    <p:extLst>
      <p:ext uri="{BB962C8B-B14F-4D97-AF65-F5344CB8AC3E}">
        <p14:creationId xmlns:p14="http://schemas.microsoft.com/office/powerpoint/2010/main" val="138916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45510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5C810-4BE0-4E8A-86D0-F562A5DE1584}"/>
              </a:ext>
            </a:extLst>
          </p:cNvPr>
          <p:cNvSpPr>
            <a:spLocks noGrp="1"/>
          </p:cNvSpPr>
          <p:nvPr>
            <p:ph type="ctrTitle"/>
          </p:nvPr>
        </p:nvSpPr>
        <p:spPr>
          <a:xfrm>
            <a:off x="1155558" y="637762"/>
            <a:ext cx="9889797" cy="3574937"/>
          </a:xfrm>
        </p:spPr>
        <p:txBody>
          <a:bodyPr anchor="ctr">
            <a:normAutofit/>
          </a:bodyPr>
          <a:lstStyle/>
          <a:p>
            <a:pPr algn="l"/>
            <a:r>
              <a:rPr lang="en-US" sz="8200">
                <a:solidFill>
                  <a:schemeClr val="bg1"/>
                </a:solidFill>
              </a:rPr>
              <a:t>State Poverty Levels against SNF Medicare Payments</a:t>
            </a:r>
          </a:p>
        </p:txBody>
      </p:sp>
      <p:sp>
        <p:nvSpPr>
          <p:cNvPr id="54" name="Rectangle 5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5"/>
            <a:ext cx="12191990" cy="2306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1DB888-8E0A-44AF-B4FA-35EBD89177A5}"/>
              </a:ext>
            </a:extLst>
          </p:cNvPr>
          <p:cNvSpPr>
            <a:spLocks noGrp="1"/>
          </p:cNvSpPr>
          <p:nvPr>
            <p:ph type="subTitle" idx="1"/>
          </p:nvPr>
        </p:nvSpPr>
        <p:spPr>
          <a:xfrm>
            <a:off x="1155558" y="5126354"/>
            <a:ext cx="9544153" cy="1088177"/>
          </a:xfrm>
        </p:spPr>
        <p:txBody>
          <a:bodyPr anchor="t">
            <a:normAutofit/>
          </a:bodyPr>
          <a:lstStyle/>
          <a:p>
            <a:pPr algn="l"/>
            <a:r>
              <a:rPr lang="en-US" sz="2500"/>
              <a:t>A deep dive into SNF Payments and lengths of stay for 2015 by Medicare</a:t>
            </a:r>
          </a:p>
          <a:p>
            <a:pPr algn="l"/>
            <a:r>
              <a:rPr lang="en-US" sz="2500"/>
              <a:t>By Andrea Fox</a:t>
            </a:r>
          </a:p>
        </p:txBody>
      </p:sp>
      <p:sp>
        <p:nvSpPr>
          <p:cNvPr id="56" name="Rectangle 55">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86650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25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70738-FA66-46C0-A77D-78836883E48D}"/>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Medicare Payments by State for the Top 10 poorest states</a:t>
            </a:r>
          </a:p>
        </p:txBody>
      </p:sp>
      <p:sp>
        <p:nvSpPr>
          <p:cNvPr id="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522749B-1371-4818-BE2C-3C4E06E38B71}"/>
              </a:ext>
            </a:extLst>
          </p:cNvPr>
          <p:cNvPicPr>
            <a:picLocks noGrp="1" noChangeAspect="1"/>
          </p:cNvPicPr>
          <p:nvPr>
            <p:ph sz="half" idx="2"/>
          </p:nvPr>
        </p:nvPicPr>
        <p:blipFill rotWithShape="1">
          <a:blip r:embed="rId2"/>
          <a:srcRect l="3562" r="3" b="3"/>
          <a:stretch/>
        </p:blipFill>
        <p:spPr>
          <a:xfrm>
            <a:off x="976251" y="942538"/>
            <a:ext cx="7163222" cy="4808332"/>
          </a:xfrm>
          <a:prstGeom prst="rect">
            <a:avLst/>
          </a:prstGeom>
          <a:effectLst/>
        </p:spPr>
      </p:pic>
    </p:spTree>
    <p:extLst>
      <p:ext uri="{BB962C8B-B14F-4D97-AF65-F5344CB8AC3E}">
        <p14:creationId xmlns:p14="http://schemas.microsoft.com/office/powerpoint/2010/main" val="352894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D3BC-07DB-4BE5-A190-2ABAB15006F6}"/>
              </a:ext>
            </a:extLst>
          </p:cNvPr>
          <p:cNvSpPr>
            <a:spLocks noGrp="1"/>
          </p:cNvSpPr>
          <p:nvPr>
            <p:ph type="title"/>
          </p:nvPr>
        </p:nvSpPr>
        <p:spPr/>
        <p:txBody>
          <a:bodyPr/>
          <a:lstStyle/>
          <a:p>
            <a:r>
              <a:rPr lang="en-US" dirty="0"/>
              <a:t>Means for both Top 10 Richest and Poorest States</a:t>
            </a:r>
          </a:p>
        </p:txBody>
      </p:sp>
      <p:sp>
        <p:nvSpPr>
          <p:cNvPr id="3" name="Text Placeholder 2">
            <a:extLst>
              <a:ext uri="{FF2B5EF4-FFF2-40B4-BE49-F238E27FC236}">
                <a16:creationId xmlns:a16="http://schemas.microsoft.com/office/drawing/2014/main" id="{6A48BA28-E531-4CA6-803C-6167969F02F5}"/>
              </a:ext>
            </a:extLst>
          </p:cNvPr>
          <p:cNvSpPr>
            <a:spLocks noGrp="1"/>
          </p:cNvSpPr>
          <p:nvPr>
            <p:ph type="body" idx="1"/>
          </p:nvPr>
        </p:nvSpPr>
        <p:spPr/>
        <p:txBody>
          <a:bodyPr/>
          <a:lstStyle/>
          <a:p>
            <a:r>
              <a:rPr lang="en-US" dirty="0"/>
              <a:t>Top 10 Poorest States</a:t>
            </a:r>
          </a:p>
        </p:txBody>
      </p:sp>
      <p:sp>
        <p:nvSpPr>
          <p:cNvPr id="4" name="Content Placeholder 3">
            <a:extLst>
              <a:ext uri="{FF2B5EF4-FFF2-40B4-BE49-F238E27FC236}">
                <a16:creationId xmlns:a16="http://schemas.microsoft.com/office/drawing/2014/main" id="{F6B489AD-B664-4AFB-AC80-BC3FD951B641}"/>
              </a:ext>
            </a:extLst>
          </p:cNvPr>
          <p:cNvSpPr>
            <a:spLocks noGrp="1"/>
          </p:cNvSpPr>
          <p:nvPr>
            <p:ph sz="half" idx="2"/>
          </p:nvPr>
        </p:nvSpPr>
        <p:spPr/>
        <p:txBody>
          <a:bodyPr>
            <a:normAutofit/>
          </a:bodyPr>
          <a:lstStyle/>
          <a:p>
            <a:r>
              <a:rPr lang="en-US" sz="2000" dirty="0"/>
              <a:t>ALOS: 28.398583444001787</a:t>
            </a:r>
          </a:p>
          <a:p>
            <a:r>
              <a:rPr lang="en-US" sz="2000" dirty="0" err="1"/>
              <a:t>Total_Stays</a:t>
            </a:r>
            <a:r>
              <a:rPr lang="en-US" sz="2000" dirty="0"/>
              <a:t>: 152.5303231518371</a:t>
            </a:r>
          </a:p>
          <a:p>
            <a:r>
              <a:rPr lang="en-US" sz="2000" dirty="0" err="1"/>
              <a:t>Total_SNF_Charge_Amount</a:t>
            </a:r>
            <a:r>
              <a:rPr lang="en-US" sz="2000" dirty="0"/>
              <a:t>: 2,554,947.0305444887</a:t>
            </a:r>
          </a:p>
          <a:p>
            <a:r>
              <a:rPr lang="en-US" sz="2000" dirty="0" err="1"/>
              <a:t>Total_SNF_Medicare_Allowed_Amount</a:t>
            </a:r>
            <a:r>
              <a:rPr lang="en-US" sz="2000" dirty="0"/>
              <a:t>: 1,798,458.7853032316</a:t>
            </a:r>
          </a:p>
          <a:p>
            <a:r>
              <a:rPr lang="en-US" sz="2000" dirty="0" err="1"/>
              <a:t>Total_SNF_Medicare_Payment_Amount</a:t>
            </a:r>
            <a:r>
              <a:rPr lang="en-US" sz="2000" dirty="0"/>
              <a:t>: 1,433,852.9008410801</a:t>
            </a:r>
          </a:p>
        </p:txBody>
      </p:sp>
      <p:sp>
        <p:nvSpPr>
          <p:cNvPr id="5" name="Text Placeholder 4">
            <a:extLst>
              <a:ext uri="{FF2B5EF4-FFF2-40B4-BE49-F238E27FC236}">
                <a16:creationId xmlns:a16="http://schemas.microsoft.com/office/drawing/2014/main" id="{27A7CDAB-04C6-4385-BC2B-64AC070E9FE7}"/>
              </a:ext>
            </a:extLst>
          </p:cNvPr>
          <p:cNvSpPr>
            <a:spLocks noGrp="1"/>
          </p:cNvSpPr>
          <p:nvPr>
            <p:ph type="body" sz="quarter" idx="3"/>
          </p:nvPr>
        </p:nvSpPr>
        <p:spPr/>
        <p:txBody>
          <a:bodyPr/>
          <a:lstStyle/>
          <a:p>
            <a:r>
              <a:rPr lang="en-US" dirty="0"/>
              <a:t>Top 10 Richest States</a:t>
            </a:r>
          </a:p>
        </p:txBody>
      </p:sp>
      <p:sp>
        <p:nvSpPr>
          <p:cNvPr id="6" name="Content Placeholder 5">
            <a:extLst>
              <a:ext uri="{FF2B5EF4-FFF2-40B4-BE49-F238E27FC236}">
                <a16:creationId xmlns:a16="http://schemas.microsoft.com/office/drawing/2014/main" id="{EFA45BD3-0668-4F81-8004-43E29C58867A}"/>
              </a:ext>
            </a:extLst>
          </p:cNvPr>
          <p:cNvSpPr>
            <a:spLocks noGrp="1"/>
          </p:cNvSpPr>
          <p:nvPr>
            <p:ph sz="quarter" idx="4"/>
          </p:nvPr>
        </p:nvSpPr>
        <p:spPr/>
        <p:txBody>
          <a:bodyPr>
            <a:normAutofit/>
          </a:bodyPr>
          <a:lstStyle/>
          <a:p>
            <a:r>
              <a:rPr lang="en-US" sz="2000" dirty="0"/>
              <a:t>ALOS: 24.930276381909586</a:t>
            </a:r>
          </a:p>
          <a:p>
            <a:r>
              <a:rPr lang="en-US" sz="2000" dirty="0" err="1"/>
              <a:t>Total_Stays</a:t>
            </a:r>
            <a:r>
              <a:rPr lang="en-US" sz="2000" dirty="0"/>
              <a:t>: 193.61934673366835</a:t>
            </a:r>
          </a:p>
          <a:p>
            <a:r>
              <a:rPr lang="en-US" sz="2000" dirty="0" err="1"/>
              <a:t>Total_SNF_Charge_Amount</a:t>
            </a:r>
            <a:r>
              <a:rPr lang="en-US" sz="2000" dirty="0"/>
              <a:t>: 3,200,958.601130653</a:t>
            </a:r>
          </a:p>
          <a:p>
            <a:r>
              <a:rPr lang="en-US" sz="2000" dirty="0" err="1"/>
              <a:t>Total_SNF_Medicare_Allowed_Amount</a:t>
            </a:r>
            <a:r>
              <a:rPr lang="en-US" sz="2000" dirty="0"/>
              <a:t>: 2,337,887.547110553</a:t>
            </a:r>
          </a:p>
          <a:p>
            <a:r>
              <a:rPr lang="en-US" sz="2000" dirty="0" err="1"/>
              <a:t>Total_SNF_Medicare_Payment_Amount</a:t>
            </a:r>
            <a:r>
              <a:rPr lang="en-US" sz="2000" dirty="0"/>
              <a:t>: 1,964,713.5207286433</a:t>
            </a:r>
          </a:p>
        </p:txBody>
      </p:sp>
    </p:spTree>
    <p:extLst>
      <p:ext uri="{BB962C8B-B14F-4D97-AF65-F5344CB8AC3E}">
        <p14:creationId xmlns:p14="http://schemas.microsoft.com/office/powerpoint/2010/main" val="292617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CA84-35E6-43CA-80E6-31EF804BDF6D}"/>
              </a:ext>
            </a:extLst>
          </p:cNvPr>
          <p:cNvSpPr>
            <a:spLocks noGrp="1"/>
          </p:cNvSpPr>
          <p:nvPr>
            <p:ph type="title"/>
          </p:nvPr>
        </p:nvSpPr>
        <p:spPr/>
        <p:txBody>
          <a:bodyPr/>
          <a:lstStyle/>
          <a:p>
            <a:r>
              <a:rPr lang="en-US" dirty="0"/>
              <a:t>Modes for both Top 10 Richest and Poorest States</a:t>
            </a:r>
          </a:p>
        </p:txBody>
      </p:sp>
      <p:sp>
        <p:nvSpPr>
          <p:cNvPr id="3" name="Text Placeholder 2">
            <a:extLst>
              <a:ext uri="{FF2B5EF4-FFF2-40B4-BE49-F238E27FC236}">
                <a16:creationId xmlns:a16="http://schemas.microsoft.com/office/drawing/2014/main" id="{1434703C-8A41-4928-AE2D-1856530CDBE6}"/>
              </a:ext>
            </a:extLst>
          </p:cNvPr>
          <p:cNvSpPr>
            <a:spLocks noGrp="1"/>
          </p:cNvSpPr>
          <p:nvPr>
            <p:ph type="body" idx="1"/>
          </p:nvPr>
        </p:nvSpPr>
        <p:spPr/>
        <p:txBody>
          <a:bodyPr/>
          <a:lstStyle/>
          <a:p>
            <a:r>
              <a:rPr lang="en-US" dirty="0"/>
              <a:t>Top 10 Poorest States</a:t>
            </a:r>
          </a:p>
        </p:txBody>
      </p:sp>
      <p:sp>
        <p:nvSpPr>
          <p:cNvPr id="4" name="Content Placeholder 3">
            <a:extLst>
              <a:ext uri="{FF2B5EF4-FFF2-40B4-BE49-F238E27FC236}">
                <a16:creationId xmlns:a16="http://schemas.microsoft.com/office/drawing/2014/main" id="{969E70A1-910C-4F8D-8635-80C457F15601}"/>
              </a:ext>
            </a:extLst>
          </p:cNvPr>
          <p:cNvSpPr>
            <a:spLocks noGrp="1"/>
          </p:cNvSpPr>
          <p:nvPr>
            <p:ph sz="half" idx="2"/>
          </p:nvPr>
        </p:nvSpPr>
        <p:spPr/>
        <p:txBody>
          <a:bodyPr>
            <a:normAutofit/>
          </a:bodyPr>
          <a:lstStyle/>
          <a:p>
            <a:r>
              <a:rPr lang="en-US" sz="2000" dirty="0"/>
              <a:t>ALOS: 24.7</a:t>
            </a:r>
          </a:p>
          <a:p>
            <a:r>
              <a:rPr lang="en-US" sz="2000" dirty="0" err="1"/>
              <a:t>Total_Stays</a:t>
            </a:r>
            <a:r>
              <a:rPr lang="en-US" sz="2000" dirty="0"/>
              <a:t>: 54</a:t>
            </a:r>
          </a:p>
          <a:p>
            <a:r>
              <a:rPr lang="en-US" sz="2000" dirty="0" err="1"/>
              <a:t>Total_SNF_Charge_Amount</a:t>
            </a:r>
            <a:r>
              <a:rPr lang="en-US" sz="2000" dirty="0"/>
              <a:t>: 1,285,345</a:t>
            </a:r>
          </a:p>
          <a:p>
            <a:r>
              <a:rPr lang="en-US" sz="2000" dirty="0" err="1"/>
              <a:t>Total_SNF_Medicare_Allowed_Amount</a:t>
            </a:r>
            <a:r>
              <a:rPr lang="en-US" sz="2000" dirty="0"/>
              <a:t>: 16,713</a:t>
            </a:r>
          </a:p>
          <a:p>
            <a:r>
              <a:rPr lang="en-US" sz="2000" dirty="0" err="1"/>
              <a:t>Total_SNF_Medicare_Payment_Amount</a:t>
            </a:r>
            <a:r>
              <a:rPr lang="en-US" sz="2000" dirty="0"/>
              <a:t>: 16,713</a:t>
            </a:r>
          </a:p>
        </p:txBody>
      </p:sp>
      <p:sp>
        <p:nvSpPr>
          <p:cNvPr id="5" name="Text Placeholder 4">
            <a:extLst>
              <a:ext uri="{FF2B5EF4-FFF2-40B4-BE49-F238E27FC236}">
                <a16:creationId xmlns:a16="http://schemas.microsoft.com/office/drawing/2014/main" id="{4265159B-3FF0-494A-85AA-FEBCD44981A3}"/>
              </a:ext>
            </a:extLst>
          </p:cNvPr>
          <p:cNvSpPr>
            <a:spLocks noGrp="1"/>
          </p:cNvSpPr>
          <p:nvPr>
            <p:ph type="body" sz="quarter" idx="3"/>
          </p:nvPr>
        </p:nvSpPr>
        <p:spPr/>
        <p:txBody>
          <a:bodyPr/>
          <a:lstStyle/>
          <a:p>
            <a:r>
              <a:rPr lang="en-US" dirty="0"/>
              <a:t>Top 10 Richest States</a:t>
            </a:r>
          </a:p>
        </p:txBody>
      </p:sp>
      <p:sp>
        <p:nvSpPr>
          <p:cNvPr id="6" name="Content Placeholder 5">
            <a:extLst>
              <a:ext uri="{FF2B5EF4-FFF2-40B4-BE49-F238E27FC236}">
                <a16:creationId xmlns:a16="http://schemas.microsoft.com/office/drawing/2014/main" id="{31C41826-4164-44CD-ADD3-FBB49ACCAABE}"/>
              </a:ext>
            </a:extLst>
          </p:cNvPr>
          <p:cNvSpPr>
            <a:spLocks noGrp="1"/>
          </p:cNvSpPr>
          <p:nvPr>
            <p:ph sz="quarter" idx="4"/>
          </p:nvPr>
        </p:nvSpPr>
        <p:spPr/>
        <p:txBody>
          <a:bodyPr>
            <a:normAutofit/>
          </a:bodyPr>
          <a:lstStyle/>
          <a:p>
            <a:r>
              <a:rPr lang="en-US" sz="2000" dirty="0"/>
              <a:t>ALOS: 27.9</a:t>
            </a:r>
          </a:p>
          <a:p>
            <a:r>
              <a:rPr lang="en-US" sz="2000" dirty="0" err="1"/>
              <a:t>Total_Stays</a:t>
            </a:r>
            <a:r>
              <a:rPr lang="en-US" sz="2000" dirty="0"/>
              <a:t>: 41</a:t>
            </a:r>
          </a:p>
          <a:p>
            <a:r>
              <a:rPr lang="en-US" sz="2000" dirty="0" err="1"/>
              <a:t>Total_SNF_Charge_Amount</a:t>
            </a:r>
            <a:r>
              <a:rPr lang="en-US" sz="2000" dirty="0"/>
              <a:t>: 32,780</a:t>
            </a:r>
          </a:p>
          <a:p>
            <a:r>
              <a:rPr lang="en-US" sz="2000" dirty="0" err="1"/>
              <a:t>Total_SNF_Medicare_Allowed_Amount</a:t>
            </a:r>
            <a:r>
              <a:rPr lang="en-US" sz="2000" dirty="0"/>
              <a:t>: 8,085</a:t>
            </a:r>
          </a:p>
          <a:p>
            <a:r>
              <a:rPr lang="en-US" sz="2000" dirty="0" err="1"/>
              <a:t>Total_SNF_Medicare_Payment_Amount</a:t>
            </a:r>
            <a:r>
              <a:rPr lang="en-US" sz="2000" dirty="0"/>
              <a:t>: 7,298</a:t>
            </a:r>
          </a:p>
        </p:txBody>
      </p:sp>
    </p:spTree>
    <p:extLst>
      <p:ext uri="{BB962C8B-B14F-4D97-AF65-F5344CB8AC3E}">
        <p14:creationId xmlns:p14="http://schemas.microsoft.com/office/powerpoint/2010/main" val="10934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BCC0-9188-4F3C-8413-12F09395B785}"/>
              </a:ext>
            </a:extLst>
          </p:cNvPr>
          <p:cNvSpPr>
            <a:spLocks noGrp="1"/>
          </p:cNvSpPr>
          <p:nvPr>
            <p:ph type="title"/>
          </p:nvPr>
        </p:nvSpPr>
        <p:spPr/>
        <p:txBody>
          <a:bodyPr/>
          <a:lstStyle/>
          <a:p>
            <a:r>
              <a:rPr lang="en-US" dirty="0"/>
              <a:t>Variances for both Top 10 Richest and Poorest States </a:t>
            </a:r>
          </a:p>
        </p:txBody>
      </p:sp>
      <p:sp>
        <p:nvSpPr>
          <p:cNvPr id="3" name="Text Placeholder 2">
            <a:extLst>
              <a:ext uri="{FF2B5EF4-FFF2-40B4-BE49-F238E27FC236}">
                <a16:creationId xmlns:a16="http://schemas.microsoft.com/office/drawing/2014/main" id="{B84C4F89-975E-466D-9BBE-229857944320}"/>
              </a:ext>
            </a:extLst>
          </p:cNvPr>
          <p:cNvSpPr>
            <a:spLocks noGrp="1"/>
          </p:cNvSpPr>
          <p:nvPr>
            <p:ph type="body" idx="1"/>
          </p:nvPr>
        </p:nvSpPr>
        <p:spPr/>
        <p:txBody>
          <a:bodyPr/>
          <a:lstStyle/>
          <a:p>
            <a:r>
              <a:rPr lang="en-US" dirty="0"/>
              <a:t>Top 10 Poorest States</a:t>
            </a:r>
          </a:p>
        </p:txBody>
      </p:sp>
      <p:sp>
        <p:nvSpPr>
          <p:cNvPr id="4" name="Content Placeholder 3">
            <a:extLst>
              <a:ext uri="{FF2B5EF4-FFF2-40B4-BE49-F238E27FC236}">
                <a16:creationId xmlns:a16="http://schemas.microsoft.com/office/drawing/2014/main" id="{854B6BD2-2E97-4F06-92B0-7326E3FE688C}"/>
              </a:ext>
            </a:extLst>
          </p:cNvPr>
          <p:cNvSpPr>
            <a:spLocks noGrp="1"/>
          </p:cNvSpPr>
          <p:nvPr>
            <p:ph sz="half" idx="2"/>
          </p:nvPr>
        </p:nvSpPr>
        <p:spPr/>
        <p:txBody>
          <a:bodyPr>
            <a:normAutofit/>
          </a:bodyPr>
          <a:lstStyle/>
          <a:p>
            <a:r>
              <a:rPr lang="en-US" sz="2000" dirty="0"/>
              <a:t>ALOS: 68.77578187201979</a:t>
            </a:r>
          </a:p>
          <a:p>
            <a:r>
              <a:rPr lang="en-US" sz="2000" dirty="0" err="1"/>
              <a:t>Total_Stays</a:t>
            </a:r>
            <a:r>
              <a:rPr lang="en-US" sz="2000" dirty="0"/>
              <a:t>: 15,736.384708974409</a:t>
            </a:r>
          </a:p>
          <a:p>
            <a:r>
              <a:rPr lang="en-US" sz="2000" dirty="0" err="1"/>
              <a:t>Total_SNF_Charge_Amount</a:t>
            </a:r>
            <a:r>
              <a:rPr lang="en-US" sz="2000" dirty="0"/>
              <a:t>: 5,623,483,212,041.551</a:t>
            </a:r>
          </a:p>
          <a:p>
            <a:r>
              <a:rPr lang="en-US" sz="2000" dirty="0" err="1"/>
              <a:t>Total_SNF_Medicare_Allowed_Amount</a:t>
            </a:r>
            <a:r>
              <a:rPr lang="en-US" sz="2000" dirty="0"/>
              <a:t>: 2,020,443,323,151.9412</a:t>
            </a:r>
          </a:p>
          <a:p>
            <a:r>
              <a:rPr lang="en-US" sz="2000" dirty="0" err="1"/>
              <a:t>Total_SNF_Medicare_Payment_Amount</a:t>
            </a:r>
            <a:r>
              <a:rPr lang="en-US" sz="2000" dirty="0"/>
              <a:t>: 1,413,914,389,107.5964</a:t>
            </a:r>
          </a:p>
        </p:txBody>
      </p:sp>
      <p:sp>
        <p:nvSpPr>
          <p:cNvPr id="5" name="Text Placeholder 4">
            <a:extLst>
              <a:ext uri="{FF2B5EF4-FFF2-40B4-BE49-F238E27FC236}">
                <a16:creationId xmlns:a16="http://schemas.microsoft.com/office/drawing/2014/main" id="{E0C338F3-B342-4FEE-AF6E-FB2D71B74E57}"/>
              </a:ext>
            </a:extLst>
          </p:cNvPr>
          <p:cNvSpPr>
            <a:spLocks noGrp="1"/>
          </p:cNvSpPr>
          <p:nvPr>
            <p:ph type="body" sz="quarter" idx="3"/>
          </p:nvPr>
        </p:nvSpPr>
        <p:spPr/>
        <p:txBody>
          <a:bodyPr/>
          <a:lstStyle/>
          <a:p>
            <a:r>
              <a:rPr lang="en-US" dirty="0"/>
              <a:t>Top 10 Richest States</a:t>
            </a:r>
          </a:p>
        </p:txBody>
      </p:sp>
      <p:sp>
        <p:nvSpPr>
          <p:cNvPr id="6" name="Content Placeholder 5">
            <a:extLst>
              <a:ext uri="{FF2B5EF4-FFF2-40B4-BE49-F238E27FC236}">
                <a16:creationId xmlns:a16="http://schemas.microsoft.com/office/drawing/2014/main" id="{A88C05B3-BE8C-4F89-9A20-0D33257C18C0}"/>
              </a:ext>
            </a:extLst>
          </p:cNvPr>
          <p:cNvSpPr>
            <a:spLocks noGrp="1"/>
          </p:cNvSpPr>
          <p:nvPr>
            <p:ph sz="quarter" idx="4"/>
          </p:nvPr>
        </p:nvSpPr>
        <p:spPr/>
        <p:txBody>
          <a:bodyPr>
            <a:normAutofit/>
          </a:bodyPr>
          <a:lstStyle/>
          <a:p>
            <a:r>
              <a:rPr lang="en-US" sz="2000" dirty="0"/>
              <a:t>ALOS: 35.72965473186174</a:t>
            </a:r>
          </a:p>
          <a:p>
            <a:r>
              <a:rPr lang="en-US" sz="2000" dirty="0" err="1"/>
              <a:t>Total_Stays</a:t>
            </a:r>
            <a:r>
              <a:rPr lang="en-US" sz="2000" dirty="0"/>
              <a:t>: 26,876.121511075104</a:t>
            </a:r>
          </a:p>
          <a:p>
            <a:r>
              <a:rPr lang="en-US" sz="2000" dirty="0" err="1"/>
              <a:t>Total_SNF_Charge_Amount</a:t>
            </a:r>
            <a:r>
              <a:rPr lang="en-US" sz="2000" dirty="0"/>
              <a:t>: 8,729,218,038,835.195</a:t>
            </a:r>
          </a:p>
          <a:p>
            <a:r>
              <a:rPr lang="en-US" sz="2000" dirty="0" err="1"/>
              <a:t>Total_SNF_Medicare_Allowed_Amount</a:t>
            </a:r>
            <a:r>
              <a:rPr lang="en-US" sz="2000" dirty="0"/>
              <a:t>: 4,243,200,134,351.357</a:t>
            </a:r>
          </a:p>
          <a:p>
            <a:r>
              <a:rPr lang="en-US" sz="2000" dirty="0" err="1"/>
              <a:t>Total_SNF_Medicare_Payment_Amount</a:t>
            </a:r>
            <a:r>
              <a:rPr lang="en-US" sz="2000" dirty="0"/>
              <a:t>: 3,072,859,242,841.49</a:t>
            </a:r>
          </a:p>
        </p:txBody>
      </p:sp>
    </p:spTree>
    <p:extLst>
      <p:ext uri="{BB962C8B-B14F-4D97-AF65-F5344CB8AC3E}">
        <p14:creationId xmlns:p14="http://schemas.microsoft.com/office/powerpoint/2010/main" val="69022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5CF7-4351-40D5-AAC1-CC11262E7448}"/>
              </a:ext>
            </a:extLst>
          </p:cNvPr>
          <p:cNvSpPr>
            <a:spLocks noGrp="1"/>
          </p:cNvSpPr>
          <p:nvPr>
            <p:ph type="title"/>
          </p:nvPr>
        </p:nvSpPr>
        <p:spPr/>
        <p:txBody>
          <a:bodyPr/>
          <a:lstStyle/>
          <a:p>
            <a:r>
              <a:rPr lang="en-US" dirty="0"/>
              <a:t>Standard Deviations for both Top 10 Richest and Poorest States</a:t>
            </a:r>
          </a:p>
        </p:txBody>
      </p:sp>
      <p:sp>
        <p:nvSpPr>
          <p:cNvPr id="3" name="Text Placeholder 2">
            <a:extLst>
              <a:ext uri="{FF2B5EF4-FFF2-40B4-BE49-F238E27FC236}">
                <a16:creationId xmlns:a16="http://schemas.microsoft.com/office/drawing/2014/main" id="{7C7B6D28-15E2-4082-9517-42BE7AFC2639}"/>
              </a:ext>
            </a:extLst>
          </p:cNvPr>
          <p:cNvSpPr>
            <a:spLocks noGrp="1"/>
          </p:cNvSpPr>
          <p:nvPr>
            <p:ph type="body" idx="1"/>
          </p:nvPr>
        </p:nvSpPr>
        <p:spPr/>
        <p:txBody>
          <a:bodyPr/>
          <a:lstStyle/>
          <a:p>
            <a:r>
              <a:rPr lang="en-US" dirty="0"/>
              <a:t>Top 10 Poorest States</a:t>
            </a:r>
          </a:p>
        </p:txBody>
      </p:sp>
      <p:sp>
        <p:nvSpPr>
          <p:cNvPr id="4" name="Content Placeholder 3">
            <a:extLst>
              <a:ext uri="{FF2B5EF4-FFF2-40B4-BE49-F238E27FC236}">
                <a16:creationId xmlns:a16="http://schemas.microsoft.com/office/drawing/2014/main" id="{922EC6A6-F339-49D3-A7A6-B337312C7625}"/>
              </a:ext>
            </a:extLst>
          </p:cNvPr>
          <p:cNvSpPr>
            <a:spLocks noGrp="1"/>
          </p:cNvSpPr>
          <p:nvPr>
            <p:ph sz="half" idx="2"/>
          </p:nvPr>
        </p:nvSpPr>
        <p:spPr/>
        <p:txBody>
          <a:bodyPr>
            <a:normAutofit/>
          </a:bodyPr>
          <a:lstStyle/>
          <a:p>
            <a:r>
              <a:rPr lang="en-US" sz="2000" dirty="0"/>
              <a:t>ALOS: 8.293116535538362</a:t>
            </a:r>
          </a:p>
          <a:p>
            <a:r>
              <a:rPr lang="en-US" sz="2000" dirty="0" err="1"/>
              <a:t>Total_Stays</a:t>
            </a:r>
            <a:r>
              <a:rPr lang="en-US" sz="2000" dirty="0"/>
              <a:t>: 125.4447476340656</a:t>
            </a:r>
          </a:p>
          <a:p>
            <a:r>
              <a:rPr lang="en-US" sz="2000" dirty="0" err="1"/>
              <a:t>Total_SNF_Charge_Amount</a:t>
            </a:r>
            <a:r>
              <a:rPr lang="en-US" sz="2000" dirty="0"/>
              <a:t>: 2,371,388.4565885765</a:t>
            </a:r>
          </a:p>
          <a:p>
            <a:r>
              <a:rPr lang="en-US" sz="2000" dirty="0" err="1"/>
              <a:t>Total_SNF_Medicare_Allowed_Amount</a:t>
            </a:r>
            <a:r>
              <a:rPr lang="en-US" sz="2000" dirty="0"/>
              <a:t>: 2,020,443,323,151.9412</a:t>
            </a:r>
          </a:p>
          <a:p>
            <a:r>
              <a:rPr lang="en-US" sz="2000" dirty="0" err="1"/>
              <a:t>Total_SNF_Medicare_Payment_Amount</a:t>
            </a:r>
            <a:r>
              <a:rPr lang="en-US" sz="2000" dirty="0"/>
              <a:t>: 1,189,081.3214862961</a:t>
            </a:r>
          </a:p>
        </p:txBody>
      </p:sp>
      <p:sp>
        <p:nvSpPr>
          <p:cNvPr id="5" name="Text Placeholder 4">
            <a:extLst>
              <a:ext uri="{FF2B5EF4-FFF2-40B4-BE49-F238E27FC236}">
                <a16:creationId xmlns:a16="http://schemas.microsoft.com/office/drawing/2014/main" id="{6DC9364E-7447-48B7-935E-F3B3EF3BD998}"/>
              </a:ext>
            </a:extLst>
          </p:cNvPr>
          <p:cNvSpPr>
            <a:spLocks noGrp="1"/>
          </p:cNvSpPr>
          <p:nvPr>
            <p:ph type="body" sz="quarter" idx="3"/>
          </p:nvPr>
        </p:nvSpPr>
        <p:spPr/>
        <p:txBody>
          <a:bodyPr/>
          <a:lstStyle/>
          <a:p>
            <a:r>
              <a:rPr lang="en-US" dirty="0"/>
              <a:t>Top 10 Richest States</a:t>
            </a:r>
          </a:p>
        </p:txBody>
      </p:sp>
      <p:sp>
        <p:nvSpPr>
          <p:cNvPr id="6" name="Content Placeholder 5">
            <a:extLst>
              <a:ext uri="{FF2B5EF4-FFF2-40B4-BE49-F238E27FC236}">
                <a16:creationId xmlns:a16="http://schemas.microsoft.com/office/drawing/2014/main" id="{CF87DCD1-7EFF-4FEC-8270-48C0CE6AC08D}"/>
              </a:ext>
            </a:extLst>
          </p:cNvPr>
          <p:cNvSpPr>
            <a:spLocks noGrp="1"/>
          </p:cNvSpPr>
          <p:nvPr>
            <p:ph sz="quarter" idx="4"/>
          </p:nvPr>
        </p:nvSpPr>
        <p:spPr/>
        <p:txBody>
          <a:bodyPr>
            <a:normAutofit/>
          </a:bodyPr>
          <a:lstStyle/>
          <a:p>
            <a:r>
              <a:rPr lang="en-US" sz="2000" dirty="0"/>
              <a:t>ALOS: 5.977428772629729</a:t>
            </a:r>
          </a:p>
          <a:p>
            <a:r>
              <a:rPr lang="en-US" sz="2000" dirty="0" err="1"/>
              <a:t>Total_Stays</a:t>
            </a:r>
            <a:r>
              <a:rPr lang="en-US" sz="2000" dirty="0"/>
              <a:t>: 163.93938364857635</a:t>
            </a:r>
          </a:p>
          <a:p>
            <a:r>
              <a:rPr lang="en-US" sz="2000" dirty="0" err="1"/>
              <a:t>Total_SNF_Charge_Amount</a:t>
            </a:r>
            <a:r>
              <a:rPr lang="en-US" sz="2000" dirty="0"/>
              <a:t>: 2,954,525.010697184</a:t>
            </a:r>
          </a:p>
          <a:p>
            <a:r>
              <a:rPr lang="en-US" sz="2000" dirty="0" err="1"/>
              <a:t>Total_SNF_Medicare_Allowed_Amount</a:t>
            </a:r>
            <a:r>
              <a:rPr lang="en-US" sz="2000" dirty="0"/>
              <a:t>: 2,059,902.9429444866</a:t>
            </a:r>
          </a:p>
          <a:p>
            <a:r>
              <a:rPr lang="en-US" sz="2000" dirty="0" err="1"/>
              <a:t>Total_SNF_Medicare_Payment_Amount</a:t>
            </a:r>
            <a:r>
              <a:rPr lang="en-US" sz="2000" dirty="0"/>
              <a:t>: 1,752,957.284944927</a:t>
            </a:r>
          </a:p>
        </p:txBody>
      </p:sp>
    </p:spTree>
    <p:extLst>
      <p:ext uri="{BB962C8B-B14F-4D97-AF65-F5344CB8AC3E}">
        <p14:creationId xmlns:p14="http://schemas.microsoft.com/office/powerpoint/2010/main" val="63781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3E20-4587-4581-98DE-A7112C8BD16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PMF- Comparing SNF Medicare Payments by the top 10 richest and poorest states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DD6A278-A575-4898-B58E-2ACBB7C1AC7D}"/>
              </a:ext>
            </a:extLst>
          </p:cNvPr>
          <p:cNvPicPr>
            <a:picLocks noGrp="1" noChangeAspect="1"/>
          </p:cNvPicPr>
          <p:nvPr>
            <p:ph idx="1"/>
          </p:nvPr>
        </p:nvPicPr>
        <p:blipFill>
          <a:blip r:embed="rId2"/>
          <a:stretch>
            <a:fillRect/>
          </a:stretch>
        </p:blipFill>
        <p:spPr>
          <a:xfrm>
            <a:off x="484632" y="484632"/>
            <a:ext cx="8137738" cy="4650076"/>
          </a:xfrm>
          <a:prstGeom prst="rect">
            <a:avLst/>
          </a:prstGeom>
        </p:spPr>
      </p:pic>
    </p:spTree>
    <p:extLst>
      <p:ext uri="{BB962C8B-B14F-4D97-AF65-F5344CB8AC3E}">
        <p14:creationId xmlns:p14="http://schemas.microsoft.com/office/powerpoint/2010/main" val="2817188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6884F-3983-4419-B2CF-2F770116CAC2}"/>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CDF – Comparing Total_Stays by top 10 richest and poorest states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4F81CF3-87F5-4D4E-9B0B-B6F13E42D74C}"/>
              </a:ext>
            </a:extLst>
          </p:cNvPr>
          <p:cNvPicPr>
            <a:picLocks noGrp="1" noChangeAspect="1"/>
          </p:cNvPicPr>
          <p:nvPr>
            <p:ph idx="1"/>
          </p:nvPr>
        </p:nvPicPr>
        <p:blipFill rotWithShape="1">
          <a:blip r:embed="rId2"/>
          <a:srcRect l="2762" r="2" b="2"/>
          <a:stretch/>
        </p:blipFill>
        <p:spPr>
          <a:xfrm>
            <a:off x="976251" y="942538"/>
            <a:ext cx="7163222" cy="4808332"/>
          </a:xfrm>
          <a:prstGeom prst="rect">
            <a:avLst/>
          </a:prstGeom>
          <a:effectLst/>
        </p:spPr>
      </p:pic>
    </p:spTree>
    <p:extLst>
      <p:ext uri="{BB962C8B-B14F-4D97-AF65-F5344CB8AC3E}">
        <p14:creationId xmlns:p14="http://schemas.microsoft.com/office/powerpoint/2010/main" val="417500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CB356-4DC5-4254-AB7D-289B8F270A6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CDF – Comparing Total SNF Medicare Payments by top 10 richest and poorest states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95C557C-A7E4-45E2-9165-67C979320C31}"/>
              </a:ext>
            </a:extLst>
          </p:cNvPr>
          <p:cNvPicPr>
            <a:picLocks noGrp="1" noChangeAspect="1"/>
          </p:cNvPicPr>
          <p:nvPr>
            <p:ph idx="1"/>
          </p:nvPr>
        </p:nvPicPr>
        <p:blipFill rotWithShape="1">
          <a:blip r:embed="rId2"/>
          <a:srcRect b="7413"/>
          <a:stretch/>
        </p:blipFill>
        <p:spPr>
          <a:xfrm>
            <a:off x="976251" y="942538"/>
            <a:ext cx="7163222" cy="4808332"/>
          </a:xfrm>
          <a:prstGeom prst="rect">
            <a:avLst/>
          </a:prstGeom>
          <a:effectLst/>
        </p:spPr>
      </p:pic>
    </p:spTree>
    <p:extLst>
      <p:ext uri="{BB962C8B-B14F-4D97-AF65-F5344CB8AC3E}">
        <p14:creationId xmlns:p14="http://schemas.microsoft.com/office/powerpoint/2010/main" val="33801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234E8-A555-41BC-B92A-259723E54D00}"/>
              </a:ext>
            </a:extLst>
          </p:cNvPr>
          <p:cNvSpPr>
            <a:spLocks noGrp="1"/>
          </p:cNvSpPr>
          <p:nvPr>
            <p:ph type="title"/>
          </p:nvPr>
        </p:nvSpPr>
        <p:spPr>
          <a:xfrm>
            <a:off x="841247" y="474146"/>
            <a:ext cx="10515593" cy="1197864"/>
          </a:xfrm>
        </p:spPr>
        <p:txBody>
          <a:bodyPr vert="horz" lIns="91440" tIns="45720" rIns="91440" bIns="45720" rtlCol="0">
            <a:normAutofit/>
          </a:bodyPr>
          <a:lstStyle/>
          <a:p>
            <a:r>
              <a:rPr lang="en-US" sz="3700"/>
              <a:t>Scatterplot comparing total stays by total SNF Medicare payments</a:t>
            </a:r>
          </a:p>
        </p:txBody>
      </p:sp>
      <p:cxnSp>
        <p:nvCxnSpPr>
          <p:cNvPr id="20" name="Straight Connector 19">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0050C8C-3757-477B-B607-15E4BA9F5DA5}"/>
              </a:ext>
            </a:extLst>
          </p:cNvPr>
          <p:cNvPicPr>
            <a:picLocks noChangeAspect="1"/>
          </p:cNvPicPr>
          <p:nvPr/>
        </p:nvPicPr>
        <p:blipFill rotWithShape="1">
          <a:blip r:embed="rId2"/>
          <a:srcRect t="1009" r="-2" b="-2"/>
          <a:stretch/>
        </p:blipFill>
        <p:spPr>
          <a:xfrm>
            <a:off x="835153" y="2002117"/>
            <a:ext cx="6215794" cy="4171569"/>
          </a:xfrm>
          <a:prstGeom prst="rect">
            <a:avLst/>
          </a:prstGeom>
        </p:spPr>
      </p:pic>
      <p:sp>
        <p:nvSpPr>
          <p:cNvPr id="15" name="Content Placeholder 14">
            <a:extLst>
              <a:ext uri="{FF2B5EF4-FFF2-40B4-BE49-F238E27FC236}">
                <a16:creationId xmlns:a16="http://schemas.microsoft.com/office/drawing/2014/main" id="{2EFB2CEE-13BC-477C-AC18-62297AF46678}"/>
              </a:ext>
            </a:extLst>
          </p:cNvPr>
          <p:cNvSpPr>
            <a:spLocks noGrp="1"/>
          </p:cNvSpPr>
          <p:nvPr>
            <p:ph idx="1"/>
          </p:nvPr>
        </p:nvSpPr>
        <p:spPr>
          <a:xfrm>
            <a:off x="7533314" y="1999578"/>
            <a:ext cx="3823525" cy="4171568"/>
          </a:xfrm>
        </p:spPr>
        <p:txBody>
          <a:bodyPr anchor="ctr">
            <a:normAutofit/>
          </a:bodyPr>
          <a:lstStyle/>
          <a:p>
            <a:r>
              <a:rPr lang="en-US" sz="2000" dirty="0"/>
              <a:t>Correlation: 0.923813174241657</a:t>
            </a:r>
          </a:p>
          <a:p>
            <a:r>
              <a:rPr lang="en-US" sz="2000" dirty="0"/>
              <a:t>Spearman Correlation: 0.9432738926903175</a:t>
            </a:r>
          </a:p>
        </p:txBody>
      </p:sp>
    </p:spTree>
    <p:extLst>
      <p:ext uri="{BB962C8B-B14F-4D97-AF65-F5344CB8AC3E}">
        <p14:creationId xmlns:p14="http://schemas.microsoft.com/office/powerpoint/2010/main" val="418818265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E4F0D-8889-4300-81A7-D632E94E9200}"/>
              </a:ext>
            </a:extLst>
          </p:cNvPr>
          <p:cNvSpPr>
            <a:spLocks noGrp="1"/>
          </p:cNvSpPr>
          <p:nvPr>
            <p:ph type="title"/>
          </p:nvPr>
        </p:nvSpPr>
        <p:spPr>
          <a:xfrm>
            <a:off x="841247" y="474146"/>
            <a:ext cx="10515593" cy="1197864"/>
          </a:xfrm>
        </p:spPr>
        <p:txBody>
          <a:bodyPr vert="horz" lIns="91440" tIns="45720" rIns="91440" bIns="45720" rtlCol="0">
            <a:normAutofit/>
          </a:bodyPr>
          <a:lstStyle/>
          <a:p>
            <a:r>
              <a:rPr lang="en-US" sz="3700"/>
              <a:t>Scatterplot comparing ALOS by total SNF charge amounts</a:t>
            </a:r>
          </a:p>
        </p:txBody>
      </p:sp>
      <p:cxnSp>
        <p:nvCxnSpPr>
          <p:cNvPr id="20" name="Straight Connector 19">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DEB41B4-83ED-4D22-B44F-509CF2F0F9F2}"/>
              </a:ext>
            </a:extLst>
          </p:cNvPr>
          <p:cNvPicPr>
            <a:picLocks noChangeAspect="1"/>
          </p:cNvPicPr>
          <p:nvPr/>
        </p:nvPicPr>
        <p:blipFill rotWithShape="1">
          <a:blip r:embed="rId2"/>
          <a:srcRect t="10517" r="-3" b="-3"/>
          <a:stretch/>
        </p:blipFill>
        <p:spPr>
          <a:xfrm>
            <a:off x="835152" y="1999579"/>
            <a:ext cx="6219577" cy="4174108"/>
          </a:xfrm>
          <a:prstGeom prst="rect">
            <a:avLst/>
          </a:prstGeom>
        </p:spPr>
      </p:pic>
      <p:sp>
        <p:nvSpPr>
          <p:cNvPr id="15" name="Content Placeholder 14">
            <a:extLst>
              <a:ext uri="{FF2B5EF4-FFF2-40B4-BE49-F238E27FC236}">
                <a16:creationId xmlns:a16="http://schemas.microsoft.com/office/drawing/2014/main" id="{0F8AE921-34DA-4068-A226-B221EF642280}"/>
              </a:ext>
            </a:extLst>
          </p:cNvPr>
          <p:cNvSpPr>
            <a:spLocks noGrp="1"/>
          </p:cNvSpPr>
          <p:nvPr>
            <p:ph idx="1"/>
          </p:nvPr>
        </p:nvSpPr>
        <p:spPr>
          <a:xfrm>
            <a:off x="7533314" y="1999578"/>
            <a:ext cx="3823525" cy="4171568"/>
          </a:xfrm>
        </p:spPr>
        <p:txBody>
          <a:bodyPr anchor="ctr">
            <a:normAutofit/>
          </a:bodyPr>
          <a:lstStyle/>
          <a:p>
            <a:r>
              <a:rPr lang="en-US" sz="2000" dirty="0"/>
              <a:t>Correlation:-0.08268280147548872</a:t>
            </a:r>
          </a:p>
          <a:p>
            <a:r>
              <a:rPr lang="en-US" sz="2000" dirty="0"/>
              <a:t>Spearman Correlation: -0.0321250560528255</a:t>
            </a:r>
          </a:p>
        </p:txBody>
      </p:sp>
    </p:spTree>
    <p:extLst>
      <p:ext uri="{BB962C8B-B14F-4D97-AF65-F5344CB8AC3E}">
        <p14:creationId xmlns:p14="http://schemas.microsoft.com/office/powerpoint/2010/main" val="137057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A08142-231A-4B65-B69F-81D5379903F4}"/>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Statistical Question and Hypothesis</a:t>
            </a:r>
          </a:p>
        </p:txBody>
      </p:sp>
      <p:sp>
        <p:nvSpPr>
          <p:cNvPr id="3" name="Content Placeholder 2">
            <a:extLst>
              <a:ext uri="{FF2B5EF4-FFF2-40B4-BE49-F238E27FC236}">
                <a16:creationId xmlns:a16="http://schemas.microsoft.com/office/drawing/2014/main" id="{D76EDACF-5793-4718-B70D-A39FBDA9E94E}"/>
              </a:ext>
            </a:extLst>
          </p:cNvPr>
          <p:cNvSpPr>
            <a:spLocks noGrp="1"/>
          </p:cNvSpPr>
          <p:nvPr>
            <p:ph sz="half" idx="1"/>
          </p:nvPr>
        </p:nvSpPr>
        <p:spPr>
          <a:xfrm>
            <a:off x="4380855" y="1412489"/>
            <a:ext cx="3427283" cy="4363844"/>
          </a:xfrm>
        </p:spPr>
        <p:txBody>
          <a:bodyPr>
            <a:normAutofit/>
          </a:bodyPr>
          <a:lstStyle/>
          <a:p>
            <a:pPr marL="0" indent="0">
              <a:buNone/>
            </a:pPr>
            <a:r>
              <a:rPr lang="en-US" sz="2000"/>
              <a:t>Statistical Question:</a:t>
            </a:r>
          </a:p>
          <a:p>
            <a:pPr marL="0" indent="0">
              <a:buNone/>
            </a:pPr>
            <a:r>
              <a:rPr lang="en-US" sz="2000"/>
              <a:t>Do states with a higher poverty level receive higher payments, but also experience higher average lengths of stay in Skilled Nursing Facilities?</a:t>
            </a:r>
          </a:p>
          <a:p>
            <a:pPr marL="0" indent="0">
              <a:buNone/>
            </a:pPr>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9592B0F-2AB6-4C68-9CC1-7B77C64159BE}"/>
              </a:ext>
            </a:extLst>
          </p:cNvPr>
          <p:cNvSpPr>
            <a:spLocks noGrp="1"/>
          </p:cNvSpPr>
          <p:nvPr>
            <p:ph sz="half" idx="2"/>
          </p:nvPr>
        </p:nvSpPr>
        <p:spPr>
          <a:xfrm>
            <a:off x="8451604" y="1412489"/>
            <a:ext cx="3197701" cy="4363844"/>
          </a:xfrm>
        </p:spPr>
        <p:txBody>
          <a:bodyPr>
            <a:normAutofit/>
          </a:bodyPr>
          <a:lstStyle/>
          <a:p>
            <a:pPr marL="0" indent="0">
              <a:buNone/>
            </a:pPr>
            <a:r>
              <a:rPr lang="en-US" sz="1400"/>
              <a:t>Hypothesis:</a:t>
            </a:r>
          </a:p>
          <a:p>
            <a:pPr marL="0" indent="0">
              <a:buNone/>
            </a:pPr>
            <a:r>
              <a:rPr lang="en-US" sz="1400"/>
              <a:t>Medicare and Medicaid have a reputation on paying less than the original bill, but I wonder how much that changes based on location. For my project I found a great dataset within the Skilled Nursing Facility (SNF) space that got me wondering how much payments and even average length of stay (ALOS) can change for Medicare based on state (1). I took it one step further and decided to explore this based on state poverty level. In my mind this makes sense because I would expect states with a higher poverty level to have higher ALOS, and Medicare to foot the bill more so healthcare debt does not skyrocket. </a:t>
            </a:r>
          </a:p>
          <a:p>
            <a:pPr marL="0" indent="0">
              <a:buNone/>
            </a:pPr>
            <a:endParaRPr lang="en-US" sz="1400"/>
          </a:p>
        </p:txBody>
      </p:sp>
    </p:spTree>
    <p:extLst>
      <p:ext uri="{BB962C8B-B14F-4D97-AF65-F5344CB8AC3E}">
        <p14:creationId xmlns:p14="http://schemas.microsoft.com/office/powerpoint/2010/main" val="167241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67A-03E9-4CD1-BCA4-521681CC24EC}"/>
              </a:ext>
            </a:extLst>
          </p:cNvPr>
          <p:cNvSpPr>
            <a:spLocks noGrp="1"/>
          </p:cNvSpPr>
          <p:nvPr>
            <p:ph type="title"/>
          </p:nvPr>
        </p:nvSpPr>
        <p:spPr/>
        <p:txBody>
          <a:bodyPr/>
          <a:lstStyle/>
          <a:p>
            <a:r>
              <a:rPr lang="en-US" dirty="0"/>
              <a:t>Hypothesis Tests</a:t>
            </a:r>
          </a:p>
        </p:txBody>
      </p:sp>
      <p:sp>
        <p:nvSpPr>
          <p:cNvPr id="3" name="Content Placeholder 2">
            <a:extLst>
              <a:ext uri="{FF2B5EF4-FFF2-40B4-BE49-F238E27FC236}">
                <a16:creationId xmlns:a16="http://schemas.microsoft.com/office/drawing/2014/main" id="{949ADE7B-A937-44AF-9FD2-3F7258E125CE}"/>
              </a:ext>
            </a:extLst>
          </p:cNvPr>
          <p:cNvSpPr>
            <a:spLocks noGrp="1"/>
          </p:cNvSpPr>
          <p:nvPr>
            <p:ph idx="1"/>
          </p:nvPr>
        </p:nvSpPr>
        <p:spPr/>
        <p:txBody>
          <a:bodyPr/>
          <a:lstStyle/>
          <a:p>
            <a:r>
              <a:rPr lang="en-US" dirty="0" err="1"/>
              <a:t>DiffMeansPermute</a:t>
            </a:r>
            <a:r>
              <a:rPr lang="en-US" dirty="0"/>
              <a:t> for total SNF Medicare Payment Amounts by top 10 richest and poorest states</a:t>
            </a:r>
          </a:p>
          <a:p>
            <a:pPr lvl="1"/>
            <a:r>
              <a:rPr lang="en-US" dirty="0"/>
              <a:t>Output = 0.0</a:t>
            </a:r>
          </a:p>
          <a:p>
            <a:r>
              <a:rPr lang="en-US" dirty="0" err="1"/>
              <a:t>CorrelationPermute</a:t>
            </a:r>
            <a:r>
              <a:rPr lang="en-US" dirty="0"/>
              <a:t> by ALOS against total SNF Medicare Payment Amounts</a:t>
            </a:r>
          </a:p>
          <a:p>
            <a:pPr lvl="1"/>
            <a:r>
              <a:rPr lang="en-US" dirty="0"/>
              <a:t>Output = 0.65</a:t>
            </a:r>
          </a:p>
          <a:p>
            <a:r>
              <a:rPr lang="en-US" dirty="0"/>
              <a:t>T-Test for total SNF Medicare Payment Amounts by top 10 richest and poorest states</a:t>
            </a:r>
          </a:p>
          <a:p>
            <a:pPr lvl="1"/>
            <a:r>
              <a:rPr lang="en-US" dirty="0" err="1"/>
              <a:t>Pvalue</a:t>
            </a:r>
            <a:r>
              <a:rPr lang="en-US" dirty="0"/>
              <a:t> = 1.181091692388514e-28</a:t>
            </a:r>
          </a:p>
        </p:txBody>
      </p:sp>
    </p:spTree>
    <p:extLst>
      <p:ext uri="{BB962C8B-B14F-4D97-AF65-F5344CB8AC3E}">
        <p14:creationId xmlns:p14="http://schemas.microsoft.com/office/powerpoint/2010/main" val="382452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64198-DF90-42BA-92F2-D7BC32F81DD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Regression Analysis – Total SNF Payments by State</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B28A463-3299-45F7-9627-7F7AB4317118}"/>
              </a:ext>
            </a:extLst>
          </p:cNvPr>
          <p:cNvPicPr>
            <a:picLocks noGrp="1" noChangeAspect="1"/>
          </p:cNvPicPr>
          <p:nvPr>
            <p:ph idx="1"/>
          </p:nvPr>
        </p:nvPicPr>
        <p:blipFill>
          <a:blip r:embed="rId2"/>
          <a:stretch>
            <a:fillRect/>
          </a:stretch>
        </p:blipFill>
        <p:spPr>
          <a:xfrm>
            <a:off x="493354" y="484632"/>
            <a:ext cx="8112540" cy="4603183"/>
          </a:xfrm>
          <a:prstGeom prst="rect">
            <a:avLst/>
          </a:prstGeom>
        </p:spPr>
      </p:pic>
    </p:spTree>
    <p:extLst>
      <p:ext uri="{BB962C8B-B14F-4D97-AF65-F5344CB8AC3E}">
        <p14:creationId xmlns:p14="http://schemas.microsoft.com/office/powerpoint/2010/main" val="135119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34761-76D4-48C5-9BE4-229EFB9D86C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Regression Analysis – Total SNF Payments by State and Total Stays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8A9164F-A8B0-46D0-8501-E377401503A5}"/>
              </a:ext>
            </a:extLst>
          </p:cNvPr>
          <p:cNvPicPr>
            <a:picLocks noGrp="1" noChangeAspect="1"/>
          </p:cNvPicPr>
          <p:nvPr>
            <p:ph idx="1"/>
          </p:nvPr>
        </p:nvPicPr>
        <p:blipFill>
          <a:blip r:embed="rId2"/>
          <a:stretch>
            <a:fillRect/>
          </a:stretch>
        </p:blipFill>
        <p:spPr>
          <a:xfrm>
            <a:off x="493354" y="507858"/>
            <a:ext cx="8129016" cy="4527938"/>
          </a:xfrm>
          <a:prstGeom prst="rect">
            <a:avLst/>
          </a:prstGeom>
        </p:spPr>
      </p:pic>
    </p:spTree>
    <p:extLst>
      <p:ext uri="{BB962C8B-B14F-4D97-AF65-F5344CB8AC3E}">
        <p14:creationId xmlns:p14="http://schemas.microsoft.com/office/powerpoint/2010/main" val="419633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CCD3AC-65B7-4E2D-A728-BB73175F0785}"/>
              </a:ext>
            </a:extLst>
          </p:cNvPr>
          <p:cNvSpPr>
            <a:spLocks noGrp="1"/>
          </p:cNvSpPr>
          <p:nvPr>
            <p:ph type="title"/>
          </p:nvPr>
        </p:nvSpPr>
        <p:spPr>
          <a:xfrm>
            <a:off x="863029" y="1012004"/>
            <a:ext cx="3416158" cy="4795408"/>
          </a:xfrm>
        </p:spPr>
        <p:txBody>
          <a:bodyPr>
            <a:normAutofit/>
          </a:bodyPr>
          <a:lstStyle/>
          <a:p>
            <a:r>
              <a:rPr lang="en-US">
                <a:solidFill>
                  <a:srgbClr val="FFFFFF"/>
                </a:solidFill>
              </a:rPr>
              <a:t>Variables</a:t>
            </a:r>
          </a:p>
        </p:txBody>
      </p:sp>
      <p:graphicFrame>
        <p:nvGraphicFramePr>
          <p:cNvPr id="18" name="Content Placeholder 2">
            <a:extLst>
              <a:ext uri="{FF2B5EF4-FFF2-40B4-BE49-F238E27FC236}">
                <a16:creationId xmlns:a16="http://schemas.microsoft.com/office/drawing/2014/main" id="{2C193329-FB90-43A7-8890-2EFEA774B811}"/>
              </a:ext>
            </a:extLst>
          </p:cNvPr>
          <p:cNvGraphicFramePr>
            <a:graphicFrameLocks noGrp="1"/>
          </p:cNvGraphicFramePr>
          <p:nvPr>
            <p:ph idx="1"/>
            <p:extLst>
              <p:ext uri="{D42A27DB-BD31-4B8C-83A1-F6EECF244321}">
                <p14:modId xmlns:p14="http://schemas.microsoft.com/office/powerpoint/2010/main" val="2173031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13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A2A10-7278-4972-9E43-7EA829C7F61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Histogram for Total Stay</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B0B369A-E8DE-45F6-8572-14A624EE0B54}"/>
              </a:ext>
            </a:extLst>
          </p:cNvPr>
          <p:cNvPicPr>
            <a:picLocks noGrp="1" noChangeAspect="1"/>
          </p:cNvPicPr>
          <p:nvPr>
            <p:ph sz="half" idx="2"/>
          </p:nvPr>
        </p:nvPicPr>
        <p:blipFill rotWithShape="1">
          <a:blip r:embed="rId2"/>
          <a:srcRect l="6081" r="1" b="1"/>
          <a:stretch/>
        </p:blipFill>
        <p:spPr>
          <a:xfrm>
            <a:off x="976251" y="942538"/>
            <a:ext cx="7163222" cy="4808332"/>
          </a:xfrm>
          <a:prstGeom prst="rect">
            <a:avLst/>
          </a:prstGeom>
          <a:effectLst/>
        </p:spPr>
      </p:pic>
    </p:spTree>
    <p:extLst>
      <p:ext uri="{BB962C8B-B14F-4D97-AF65-F5344CB8AC3E}">
        <p14:creationId xmlns:p14="http://schemas.microsoft.com/office/powerpoint/2010/main" val="397013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21BD4-FE17-43DA-A2D5-D063AC61D3A6}"/>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Histogram for Average Length of Stay (ALOS)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54C2912-C6A9-492D-AA70-F4C95D27ED6D}"/>
              </a:ext>
            </a:extLst>
          </p:cNvPr>
          <p:cNvPicPr>
            <a:picLocks noGrp="1" noChangeAspect="1"/>
          </p:cNvPicPr>
          <p:nvPr>
            <p:ph sz="half" idx="2"/>
          </p:nvPr>
        </p:nvPicPr>
        <p:blipFill rotWithShape="1">
          <a:blip r:embed="rId2"/>
          <a:srcRect l="1317" r="2630" b="2"/>
          <a:stretch/>
        </p:blipFill>
        <p:spPr>
          <a:xfrm>
            <a:off x="976251" y="942538"/>
            <a:ext cx="7163222" cy="4808332"/>
          </a:xfrm>
          <a:prstGeom prst="rect">
            <a:avLst/>
          </a:prstGeom>
          <a:effectLst/>
        </p:spPr>
      </p:pic>
    </p:spTree>
    <p:extLst>
      <p:ext uri="{BB962C8B-B14F-4D97-AF65-F5344CB8AC3E}">
        <p14:creationId xmlns:p14="http://schemas.microsoft.com/office/powerpoint/2010/main" val="12817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35E49-F7ED-4938-AA19-EB5036DBD5E3}"/>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Histogram for total SNF Charge Amounts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A3381F-87AA-4261-9BC3-BA029369026A}"/>
              </a:ext>
            </a:extLst>
          </p:cNvPr>
          <p:cNvPicPr>
            <a:picLocks noGrp="1" noChangeAspect="1"/>
          </p:cNvPicPr>
          <p:nvPr>
            <p:ph sz="half" idx="2"/>
          </p:nvPr>
        </p:nvPicPr>
        <p:blipFill rotWithShape="1">
          <a:blip r:embed="rId2"/>
          <a:srcRect l="2013" r="766" b="2"/>
          <a:stretch/>
        </p:blipFill>
        <p:spPr>
          <a:xfrm>
            <a:off x="976251" y="942538"/>
            <a:ext cx="7163222" cy="4808332"/>
          </a:xfrm>
          <a:prstGeom prst="rect">
            <a:avLst/>
          </a:prstGeom>
          <a:effectLst/>
        </p:spPr>
      </p:pic>
    </p:spTree>
    <p:extLst>
      <p:ext uri="{BB962C8B-B14F-4D97-AF65-F5344CB8AC3E}">
        <p14:creationId xmlns:p14="http://schemas.microsoft.com/office/powerpoint/2010/main" val="240300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CD558-E066-4D5D-9C27-C2349034377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Histogram for total SNF Medicare Allowed Amount</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9F82FD-743E-433E-8026-9C9655150CBA}"/>
              </a:ext>
            </a:extLst>
          </p:cNvPr>
          <p:cNvPicPr>
            <a:picLocks noGrp="1" noChangeAspect="1"/>
          </p:cNvPicPr>
          <p:nvPr>
            <p:ph sz="half" idx="2"/>
          </p:nvPr>
        </p:nvPicPr>
        <p:blipFill rotWithShape="1">
          <a:blip r:embed="rId2"/>
          <a:srcRect l="380" r="2481" b="3"/>
          <a:stretch/>
        </p:blipFill>
        <p:spPr>
          <a:xfrm>
            <a:off x="976251" y="942538"/>
            <a:ext cx="7163222" cy="4808332"/>
          </a:xfrm>
          <a:prstGeom prst="rect">
            <a:avLst/>
          </a:prstGeom>
          <a:effectLst/>
        </p:spPr>
      </p:pic>
    </p:spTree>
    <p:extLst>
      <p:ext uri="{BB962C8B-B14F-4D97-AF65-F5344CB8AC3E}">
        <p14:creationId xmlns:p14="http://schemas.microsoft.com/office/powerpoint/2010/main" val="5187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C69C2-A342-458A-84ED-4E862041F199}"/>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Histogram for Total SNF Medicare Payment Amount</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86A52B0-D3F7-4B13-8847-B1EC8560CD26}"/>
              </a:ext>
            </a:extLst>
          </p:cNvPr>
          <p:cNvPicPr>
            <a:picLocks noGrp="1" noChangeAspect="1"/>
          </p:cNvPicPr>
          <p:nvPr>
            <p:ph sz="half" idx="2"/>
          </p:nvPr>
        </p:nvPicPr>
        <p:blipFill rotWithShape="1">
          <a:blip r:embed="rId2"/>
          <a:srcRect l="1299" r="1" b="1"/>
          <a:stretch/>
        </p:blipFill>
        <p:spPr>
          <a:xfrm>
            <a:off x="976251" y="942538"/>
            <a:ext cx="7163222" cy="4808332"/>
          </a:xfrm>
          <a:prstGeom prst="rect">
            <a:avLst/>
          </a:prstGeom>
          <a:effectLst/>
        </p:spPr>
      </p:pic>
    </p:spTree>
    <p:extLst>
      <p:ext uri="{BB962C8B-B14F-4D97-AF65-F5344CB8AC3E}">
        <p14:creationId xmlns:p14="http://schemas.microsoft.com/office/powerpoint/2010/main" val="361582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071ED-E880-474F-8CE4-F88F79AE6B4D}"/>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Medicare payments by State for the Top 10 richest states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E69CD5-4122-4108-BD23-B12C99013BB5}"/>
              </a:ext>
            </a:extLst>
          </p:cNvPr>
          <p:cNvPicPr>
            <a:picLocks noGrp="1" noChangeAspect="1"/>
          </p:cNvPicPr>
          <p:nvPr>
            <p:ph sz="half" idx="2"/>
          </p:nvPr>
        </p:nvPicPr>
        <p:blipFill rotWithShape="1">
          <a:blip r:embed="rId2"/>
          <a:srcRect t="419"/>
          <a:stretch/>
        </p:blipFill>
        <p:spPr>
          <a:xfrm>
            <a:off x="976251" y="942538"/>
            <a:ext cx="7163222" cy="4808332"/>
          </a:xfrm>
          <a:prstGeom prst="rect">
            <a:avLst/>
          </a:prstGeom>
          <a:effectLst/>
        </p:spPr>
      </p:pic>
    </p:spTree>
    <p:extLst>
      <p:ext uri="{BB962C8B-B14F-4D97-AF65-F5344CB8AC3E}">
        <p14:creationId xmlns:p14="http://schemas.microsoft.com/office/powerpoint/2010/main" val="229295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847</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State Poverty Levels against SNF Medicare Payments</vt:lpstr>
      <vt:lpstr>Statistical Question and Hypothesis</vt:lpstr>
      <vt:lpstr>Variables</vt:lpstr>
      <vt:lpstr>Histogram for Total Stay</vt:lpstr>
      <vt:lpstr>Histogram for Average Length of Stay (ALOS)</vt:lpstr>
      <vt:lpstr>Histogram for total SNF Charge Amounts</vt:lpstr>
      <vt:lpstr>Histogram for total SNF Medicare Allowed Amount</vt:lpstr>
      <vt:lpstr>Histogram for Total SNF Medicare Payment Amount</vt:lpstr>
      <vt:lpstr>Medicare payments by State for the Top 10 richest states</vt:lpstr>
      <vt:lpstr>Medicare Payments by State for the Top 10 poorest states</vt:lpstr>
      <vt:lpstr>Means for both Top 10 Richest and Poorest States</vt:lpstr>
      <vt:lpstr>Modes for both Top 10 Richest and Poorest States</vt:lpstr>
      <vt:lpstr>Variances for both Top 10 Richest and Poorest States </vt:lpstr>
      <vt:lpstr>Standard Deviations for both Top 10 Richest and Poorest States</vt:lpstr>
      <vt:lpstr>PMF- Comparing SNF Medicare Payments by the top 10 richest and poorest states</vt:lpstr>
      <vt:lpstr>CDF – Comparing Total_Stays by top 10 richest and poorest states</vt:lpstr>
      <vt:lpstr>CDF – Comparing Total SNF Medicare Payments by top 10 richest and poorest states</vt:lpstr>
      <vt:lpstr>Scatterplot comparing total stays by total SNF Medicare payments</vt:lpstr>
      <vt:lpstr>Scatterplot comparing ALOS by total SNF charge amounts</vt:lpstr>
      <vt:lpstr>Hypothesis Tests</vt:lpstr>
      <vt:lpstr>Regression Analysis – Total SNF Payments by State</vt:lpstr>
      <vt:lpstr>Regression Analysis – Total SNF Payments by State and Total Stays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Poverty Levels against SNF Medicare Payments</dc:title>
  <dc:creator>Andrea Fox</dc:creator>
  <cp:lastModifiedBy>Andrea Fox</cp:lastModifiedBy>
  <cp:revision>2</cp:revision>
  <dcterms:created xsi:type="dcterms:W3CDTF">2020-02-26T23:50:27Z</dcterms:created>
  <dcterms:modified xsi:type="dcterms:W3CDTF">2020-02-28T00:39:50Z</dcterms:modified>
</cp:coreProperties>
</file>