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71" r:id="rId4"/>
    <p:sldId id="270" r:id="rId5"/>
    <p:sldId id="260" r:id="rId6"/>
    <p:sldId id="269" r:id="rId7"/>
    <p:sldId id="261" r:id="rId8"/>
    <p:sldId id="272" r:id="rId9"/>
    <p:sldId id="274" r:id="rId10"/>
    <p:sldId id="275" r:id="rId11"/>
    <p:sldId id="276" r:id="rId12"/>
    <p:sldId id="277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F2870-3B3F-4A7D-849C-2CFF99173D69}" v="7" dt="2020-07-26T23:06:25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150" autoAdjust="0"/>
  </p:normalViewPr>
  <p:slideViewPr>
    <p:cSldViewPr snapToGrid="0">
      <p:cViewPr varScale="1">
        <p:scale>
          <a:sx n="62" d="100"/>
          <a:sy n="62" d="100"/>
        </p:scale>
        <p:origin x="1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Fox" userId="31e8c6a771e4aa89" providerId="LiveId" clId="{6C0F2870-3B3F-4A7D-849C-2CFF99173D69}"/>
    <pc:docChg chg="undo custSel mod addSld modSld">
      <pc:chgData name="Andrea Fox" userId="31e8c6a771e4aa89" providerId="LiveId" clId="{6C0F2870-3B3F-4A7D-849C-2CFF99173D69}" dt="2020-07-26T23:20:14.408" v="6363" actId="20577"/>
      <pc:docMkLst>
        <pc:docMk/>
      </pc:docMkLst>
      <pc:sldChg chg="modNotesTx">
        <pc:chgData name="Andrea Fox" userId="31e8c6a771e4aa89" providerId="LiveId" clId="{6C0F2870-3B3F-4A7D-849C-2CFF99173D69}" dt="2020-07-26T22:39:57.929" v="2710" actId="20577"/>
        <pc:sldMkLst>
          <pc:docMk/>
          <pc:sldMk cId="108172847" sldId="256"/>
        </pc:sldMkLst>
      </pc:sldChg>
      <pc:sldChg chg="modSp mod modNotesTx">
        <pc:chgData name="Andrea Fox" userId="31e8c6a771e4aa89" providerId="LiveId" clId="{6C0F2870-3B3F-4A7D-849C-2CFF99173D69}" dt="2020-07-26T22:38:42.449" v="2277" actId="20577"/>
        <pc:sldMkLst>
          <pc:docMk/>
          <pc:sldMk cId="3206692074" sldId="259"/>
        </pc:sldMkLst>
        <pc:spChg chg="mod">
          <ac:chgData name="Andrea Fox" userId="31e8c6a771e4aa89" providerId="LiveId" clId="{6C0F2870-3B3F-4A7D-849C-2CFF99173D69}" dt="2020-07-26T21:56:15.811" v="508" actId="20577"/>
          <ac:spMkLst>
            <pc:docMk/>
            <pc:sldMk cId="3206692074" sldId="259"/>
            <ac:spMk id="3" creationId="{E951F915-EDF0-4A81-8E76-2ED664E41EC4}"/>
          </ac:spMkLst>
        </pc:spChg>
      </pc:sldChg>
      <pc:sldChg chg="addSp delSp modSp new mod">
        <pc:chgData name="Andrea Fox" userId="31e8c6a771e4aa89" providerId="LiveId" clId="{6C0F2870-3B3F-4A7D-849C-2CFF99173D69}" dt="2020-07-26T21:55:21.316" v="469" actId="14100"/>
        <pc:sldMkLst>
          <pc:docMk/>
          <pc:sldMk cId="4269388788" sldId="260"/>
        </pc:sldMkLst>
        <pc:spChg chg="mod">
          <ac:chgData name="Andrea Fox" userId="31e8c6a771e4aa89" providerId="LiveId" clId="{6C0F2870-3B3F-4A7D-849C-2CFF99173D69}" dt="2020-07-26T21:52:22.066" v="10" actId="20577"/>
          <ac:spMkLst>
            <pc:docMk/>
            <pc:sldMk cId="4269388788" sldId="260"/>
            <ac:spMk id="2" creationId="{775BB2D1-E855-4268-926B-58624F99C714}"/>
          </ac:spMkLst>
        </pc:spChg>
        <pc:spChg chg="mod">
          <ac:chgData name="Andrea Fox" userId="31e8c6a771e4aa89" providerId="LiveId" clId="{6C0F2870-3B3F-4A7D-849C-2CFF99173D69}" dt="2020-07-26T21:54:43.468" v="467" actId="20577"/>
          <ac:spMkLst>
            <pc:docMk/>
            <pc:sldMk cId="4269388788" sldId="260"/>
            <ac:spMk id="3" creationId="{52B8DF2A-014E-4897-8125-92A9A98863D5}"/>
          </ac:spMkLst>
        </pc:spChg>
        <pc:spChg chg="del mod">
          <ac:chgData name="Andrea Fox" userId="31e8c6a771e4aa89" providerId="LiveId" clId="{6C0F2870-3B3F-4A7D-849C-2CFF99173D69}" dt="2020-07-26T21:55:06.680" v="468" actId="22"/>
          <ac:spMkLst>
            <pc:docMk/>
            <pc:sldMk cId="4269388788" sldId="260"/>
            <ac:spMk id="4" creationId="{81ED3BF7-67FA-4314-A48A-43D07ACFDD18}"/>
          </ac:spMkLst>
        </pc:spChg>
        <pc:picChg chg="add mod ord">
          <ac:chgData name="Andrea Fox" userId="31e8c6a771e4aa89" providerId="LiveId" clId="{6C0F2870-3B3F-4A7D-849C-2CFF99173D69}" dt="2020-07-26T21:55:21.316" v="469" actId="14100"/>
          <ac:picMkLst>
            <pc:docMk/>
            <pc:sldMk cId="4269388788" sldId="260"/>
            <ac:picMk id="6" creationId="{B421AE71-2777-4FE7-8627-898A359C0F7B}"/>
          </ac:picMkLst>
        </pc:picChg>
      </pc:sldChg>
      <pc:sldChg chg="addSp delSp modSp new mod modNotesTx">
        <pc:chgData name="Andrea Fox" userId="31e8c6a771e4aa89" providerId="LiveId" clId="{6C0F2870-3B3F-4A7D-849C-2CFF99173D69}" dt="2020-07-26T22:45:23.673" v="3215" actId="20577"/>
        <pc:sldMkLst>
          <pc:docMk/>
          <pc:sldMk cId="145787352" sldId="261"/>
        </pc:sldMkLst>
        <pc:spChg chg="mod">
          <ac:chgData name="Andrea Fox" userId="31e8c6a771e4aa89" providerId="LiveId" clId="{6C0F2870-3B3F-4A7D-849C-2CFF99173D69}" dt="2020-07-26T21:57:02.836" v="561" actId="27636"/>
          <ac:spMkLst>
            <pc:docMk/>
            <pc:sldMk cId="145787352" sldId="261"/>
            <ac:spMk id="2" creationId="{E9802DD9-AA51-4FBB-AD9B-9CA687602391}"/>
          </ac:spMkLst>
        </pc:spChg>
        <pc:spChg chg="del">
          <ac:chgData name="Andrea Fox" userId="31e8c6a771e4aa89" providerId="LiveId" clId="{6C0F2870-3B3F-4A7D-849C-2CFF99173D69}" dt="2020-07-26T22:01:27.729" v="1230" actId="931"/>
          <ac:spMkLst>
            <pc:docMk/>
            <pc:sldMk cId="145787352" sldId="261"/>
            <ac:spMk id="3" creationId="{E9858E00-EF1C-44A9-B640-46782C31DF80}"/>
          </ac:spMkLst>
        </pc:spChg>
        <pc:spChg chg="mod">
          <ac:chgData name="Andrea Fox" userId="31e8c6a771e4aa89" providerId="LiveId" clId="{6C0F2870-3B3F-4A7D-849C-2CFF99173D69}" dt="2020-07-26T22:00:36.270" v="1229" actId="255"/>
          <ac:spMkLst>
            <pc:docMk/>
            <pc:sldMk cId="145787352" sldId="261"/>
            <ac:spMk id="4" creationId="{956FB6DD-4F5D-41EB-AF80-099DDCF212F7}"/>
          </ac:spMkLst>
        </pc:spChg>
        <pc:picChg chg="add mod">
          <ac:chgData name="Andrea Fox" userId="31e8c6a771e4aa89" providerId="LiveId" clId="{6C0F2870-3B3F-4A7D-849C-2CFF99173D69}" dt="2020-07-26T22:01:27.729" v="1230" actId="931"/>
          <ac:picMkLst>
            <pc:docMk/>
            <pc:sldMk cId="145787352" sldId="261"/>
            <ac:picMk id="6" creationId="{35DF1225-8F7F-4F7E-B79B-0552731148FD}"/>
          </ac:picMkLst>
        </pc:picChg>
      </pc:sldChg>
      <pc:sldChg chg="addSp delSp modSp new mod setBg modNotesTx">
        <pc:chgData name="Andrea Fox" userId="31e8c6a771e4aa89" providerId="LiveId" clId="{6C0F2870-3B3F-4A7D-849C-2CFF99173D69}" dt="2020-07-26T22:46:19.129" v="3419" actId="20577"/>
        <pc:sldMkLst>
          <pc:docMk/>
          <pc:sldMk cId="3025984180" sldId="262"/>
        </pc:sldMkLst>
        <pc:spChg chg="mod">
          <ac:chgData name="Andrea Fox" userId="31e8c6a771e4aa89" providerId="LiveId" clId="{6C0F2870-3B3F-4A7D-849C-2CFF99173D69}" dt="2020-07-26T22:03:02.468" v="1260" actId="2711"/>
          <ac:spMkLst>
            <pc:docMk/>
            <pc:sldMk cId="3025984180" sldId="262"/>
            <ac:spMk id="2" creationId="{B5B1C48D-7627-4A29-88C5-57CC92277FF5}"/>
          </ac:spMkLst>
        </pc:spChg>
        <pc:spChg chg="del">
          <ac:chgData name="Andrea Fox" userId="31e8c6a771e4aa89" providerId="LiveId" clId="{6C0F2870-3B3F-4A7D-849C-2CFF99173D69}" dt="2020-07-26T22:02:25.680" v="1257" actId="22"/>
          <ac:spMkLst>
            <pc:docMk/>
            <pc:sldMk cId="3025984180" sldId="262"/>
            <ac:spMk id="3" creationId="{0E8F1563-92A5-4657-8197-A3DAD01AAB0D}"/>
          </ac:spMkLst>
        </pc:spChg>
        <pc:spChg chg="del">
          <ac:chgData name="Andrea Fox" userId="31e8c6a771e4aa89" providerId="LiveId" clId="{6C0F2870-3B3F-4A7D-849C-2CFF99173D69}" dt="2020-07-26T22:02:45.123" v="1258" actId="22"/>
          <ac:spMkLst>
            <pc:docMk/>
            <pc:sldMk cId="3025984180" sldId="262"/>
            <ac:spMk id="4" creationId="{A4E9FA97-3A5E-4600-AE7E-ACEA60CFD277}"/>
          </ac:spMkLst>
        </pc:spChg>
        <pc:spChg chg="add">
          <ac:chgData name="Andrea Fox" userId="31e8c6a771e4aa89" providerId="LiveId" clId="{6C0F2870-3B3F-4A7D-849C-2CFF99173D69}" dt="2020-07-26T22:02:55.945" v="1259" actId="26606"/>
          <ac:spMkLst>
            <pc:docMk/>
            <pc:sldMk cId="3025984180" sldId="262"/>
            <ac:spMk id="13" creationId="{DA381740-063A-41A4-836D-85D14980EEF0}"/>
          </ac:spMkLst>
        </pc:spChg>
        <pc:spChg chg="add">
          <ac:chgData name="Andrea Fox" userId="31e8c6a771e4aa89" providerId="LiveId" clId="{6C0F2870-3B3F-4A7D-849C-2CFF99173D69}" dt="2020-07-26T22:02:55.945" v="1259" actId="26606"/>
          <ac:spMkLst>
            <pc:docMk/>
            <pc:sldMk cId="3025984180" sldId="262"/>
            <ac:spMk id="15" creationId="{F1634B2F-87C9-45D9-AE29-34A7EEC94EE1}"/>
          </ac:spMkLst>
        </pc:spChg>
        <pc:picChg chg="add mod ord">
          <ac:chgData name="Andrea Fox" userId="31e8c6a771e4aa89" providerId="LiveId" clId="{6C0F2870-3B3F-4A7D-849C-2CFF99173D69}" dt="2020-07-26T22:02:55.945" v="1259" actId="26606"/>
          <ac:picMkLst>
            <pc:docMk/>
            <pc:sldMk cId="3025984180" sldId="262"/>
            <ac:picMk id="6" creationId="{18657B5A-D268-4755-9462-21207A75C4CB}"/>
          </ac:picMkLst>
        </pc:picChg>
        <pc:picChg chg="add mod ord">
          <ac:chgData name="Andrea Fox" userId="31e8c6a771e4aa89" providerId="LiveId" clId="{6C0F2870-3B3F-4A7D-849C-2CFF99173D69}" dt="2020-07-26T22:02:55.945" v="1259" actId="26606"/>
          <ac:picMkLst>
            <pc:docMk/>
            <pc:sldMk cId="3025984180" sldId="262"/>
            <ac:picMk id="8" creationId="{7D16F21F-A23A-46C8-ACF5-BA6F17E954C9}"/>
          </ac:picMkLst>
        </pc:picChg>
      </pc:sldChg>
      <pc:sldChg chg="addSp delSp modSp new mod setBg modNotesTx">
        <pc:chgData name="Andrea Fox" userId="31e8c6a771e4aa89" providerId="LiveId" clId="{6C0F2870-3B3F-4A7D-849C-2CFF99173D69}" dt="2020-07-26T22:47:24.937" v="3711" actId="313"/>
        <pc:sldMkLst>
          <pc:docMk/>
          <pc:sldMk cId="3489125709" sldId="263"/>
        </pc:sldMkLst>
        <pc:spChg chg="mod">
          <ac:chgData name="Andrea Fox" userId="31e8c6a771e4aa89" providerId="LiveId" clId="{6C0F2870-3B3F-4A7D-849C-2CFF99173D69}" dt="2020-07-26T22:04:03.539" v="1289" actId="2711"/>
          <ac:spMkLst>
            <pc:docMk/>
            <pc:sldMk cId="3489125709" sldId="263"/>
            <ac:spMk id="2" creationId="{142FB233-462D-48BC-AA8E-4E1DEB972785}"/>
          </ac:spMkLst>
        </pc:spChg>
        <pc:spChg chg="del">
          <ac:chgData name="Andrea Fox" userId="31e8c6a771e4aa89" providerId="LiveId" clId="{6C0F2870-3B3F-4A7D-849C-2CFF99173D69}" dt="2020-07-26T22:03:35.341" v="1286" actId="22"/>
          <ac:spMkLst>
            <pc:docMk/>
            <pc:sldMk cId="3489125709" sldId="263"/>
            <ac:spMk id="3" creationId="{814F5101-8DE5-4DC6-95E3-184512923390}"/>
          </ac:spMkLst>
        </pc:spChg>
        <pc:spChg chg="del">
          <ac:chgData name="Andrea Fox" userId="31e8c6a771e4aa89" providerId="LiveId" clId="{6C0F2870-3B3F-4A7D-849C-2CFF99173D69}" dt="2020-07-26T22:03:50.029" v="1287" actId="22"/>
          <ac:spMkLst>
            <pc:docMk/>
            <pc:sldMk cId="3489125709" sldId="263"/>
            <ac:spMk id="4" creationId="{582FE1C0-DD92-4ABD-9E5E-3738E71D5414}"/>
          </ac:spMkLst>
        </pc:spChg>
        <pc:spChg chg="add">
          <ac:chgData name="Andrea Fox" userId="31e8c6a771e4aa89" providerId="LiveId" clId="{6C0F2870-3B3F-4A7D-849C-2CFF99173D69}" dt="2020-07-26T22:03:54.108" v="1288" actId="26606"/>
          <ac:spMkLst>
            <pc:docMk/>
            <pc:sldMk cId="3489125709" sldId="263"/>
            <ac:spMk id="13" creationId="{DA381740-063A-41A4-836D-85D14980EEF0}"/>
          </ac:spMkLst>
        </pc:spChg>
        <pc:spChg chg="add">
          <ac:chgData name="Andrea Fox" userId="31e8c6a771e4aa89" providerId="LiveId" clId="{6C0F2870-3B3F-4A7D-849C-2CFF99173D69}" dt="2020-07-26T22:03:54.108" v="1288" actId="26606"/>
          <ac:spMkLst>
            <pc:docMk/>
            <pc:sldMk cId="3489125709" sldId="263"/>
            <ac:spMk id="15" creationId="{F1634B2F-87C9-45D9-AE29-34A7EEC94EE1}"/>
          </ac:spMkLst>
        </pc:spChg>
        <pc:picChg chg="add mod ord">
          <ac:chgData name="Andrea Fox" userId="31e8c6a771e4aa89" providerId="LiveId" clId="{6C0F2870-3B3F-4A7D-849C-2CFF99173D69}" dt="2020-07-26T22:03:54.108" v="1288" actId="26606"/>
          <ac:picMkLst>
            <pc:docMk/>
            <pc:sldMk cId="3489125709" sldId="263"/>
            <ac:picMk id="6" creationId="{4361B887-8EDF-47CF-9746-AEBA8D234D5C}"/>
          </ac:picMkLst>
        </pc:picChg>
        <pc:picChg chg="add mod ord">
          <ac:chgData name="Andrea Fox" userId="31e8c6a771e4aa89" providerId="LiveId" clId="{6C0F2870-3B3F-4A7D-849C-2CFF99173D69}" dt="2020-07-26T22:03:54.108" v="1288" actId="26606"/>
          <ac:picMkLst>
            <pc:docMk/>
            <pc:sldMk cId="3489125709" sldId="263"/>
            <ac:picMk id="8" creationId="{10A98C1A-A238-4B1B-8EE8-77AF966ADEDC}"/>
          </ac:picMkLst>
        </pc:picChg>
      </pc:sldChg>
      <pc:sldChg chg="addSp delSp modSp new mod modNotesTx">
        <pc:chgData name="Andrea Fox" userId="31e8c6a771e4aa89" providerId="LiveId" clId="{6C0F2870-3B3F-4A7D-849C-2CFF99173D69}" dt="2020-07-26T22:50:13.906" v="4216" actId="20577"/>
        <pc:sldMkLst>
          <pc:docMk/>
          <pc:sldMk cId="554146837" sldId="264"/>
        </pc:sldMkLst>
        <pc:spChg chg="mod">
          <ac:chgData name="Andrea Fox" userId="31e8c6a771e4aa89" providerId="LiveId" clId="{6C0F2870-3B3F-4A7D-849C-2CFF99173D69}" dt="2020-07-26T22:04:40.260" v="1321" actId="20577"/>
          <ac:spMkLst>
            <pc:docMk/>
            <pc:sldMk cId="554146837" sldId="264"/>
            <ac:spMk id="2" creationId="{3A61239F-25D1-4556-A71A-EC29676A3CCC}"/>
          </ac:spMkLst>
        </pc:spChg>
        <pc:spChg chg="mod">
          <ac:chgData name="Andrea Fox" userId="31e8c6a771e4aa89" providerId="LiveId" clId="{6C0F2870-3B3F-4A7D-849C-2CFF99173D69}" dt="2020-07-26T22:06:36.332" v="1583" actId="20577"/>
          <ac:spMkLst>
            <pc:docMk/>
            <pc:sldMk cId="554146837" sldId="264"/>
            <ac:spMk id="3" creationId="{A7816712-74C2-4B48-B748-E5778D65A49F}"/>
          </ac:spMkLst>
        </pc:spChg>
        <pc:spChg chg="del">
          <ac:chgData name="Andrea Fox" userId="31e8c6a771e4aa89" providerId="LiveId" clId="{6C0F2870-3B3F-4A7D-849C-2CFF99173D69}" dt="2020-07-26T22:06:15.033" v="1515" actId="22"/>
          <ac:spMkLst>
            <pc:docMk/>
            <pc:sldMk cId="554146837" sldId="264"/>
            <ac:spMk id="4" creationId="{EB4525B9-28DB-4F32-96BE-3280B5BD1374}"/>
          </ac:spMkLst>
        </pc:spChg>
        <pc:picChg chg="add mod ord">
          <ac:chgData name="Andrea Fox" userId="31e8c6a771e4aa89" providerId="LiveId" clId="{6C0F2870-3B3F-4A7D-849C-2CFF99173D69}" dt="2020-07-26T22:07:00.049" v="1585" actId="1076"/>
          <ac:picMkLst>
            <pc:docMk/>
            <pc:sldMk cId="554146837" sldId="264"/>
            <ac:picMk id="6" creationId="{23B3AAE1-8284-4457-BFFD-9584CD3FBF90}"/>
          </ac:picMkLst>
        </pc:picChg>
      </pc:sldChg>
      <pc:sldChg chg="addSp delSp modSp new mod modNotesTx">
        <pc:chgData name="Andrea Fox" userId="31e8c6a771e4aa89" providerId="LiveId" clId="{6C0F2870-3B3F-4A7D-849C-2CFF99173D69}" dt="2020-07-26T23:20:14.408" v="6363" actId="20577"/>
        <pc:sldMkLst>
          <pc:docMk/>
          <pc:sldMk cId="1810202858" sldId="265"/>
        </pc:sldMkLst>
        <pc:spChg chg="mod">
          <ac:chgData name="Andrea Fox" userId="31e8c6a771e4aa89" providerId="LiveId" clId="{6C0F2870-3B3F-4A7D-849C-2CFF99173D69}" dt="2020-07-26T22:07:53.299" v="1605" actId="20577"/>
          <ac:spMkLst>
            <pc:docMk/>
            <pc:sldMk cId="1810202858" sldId="265"/>
            <ac:spMk id="2" creationId="{7530FCB8-8DD3-45B2-8B80-A04CF1A697E7}"/>
          </ac:spMkLst>
        </pc:spChg>
        <pc:spChg chg="mod">
          <ac:chgData name="Andrea Fox" userId="31e8c6a771e4aa89" providerId="LiveId" clId="{6C0F2870-3B3F-4A7D-849C-2CFF99173D69}" dt="2020-07-26T22:08:03.179" v="1622" actId="20577"/>
          <ac:spMkLst>
            <pc:docMk/>
            <pc:sldMk cId="1810202858" sldId="265"/>
            <ac:spMk id="3" creationId="{6E643D53-FCC8-4967-9F88-A10EEC77DEE6}"/>
          </ac:spMkLst>
        </pc:spChg>
        <pc:spChg chg="del">
          <ac:chgData name="Andrea Fox" userId="31e8c6a771e4aa89" providerId="LiveId" clId="{6C0F2870-3B3F-4A7D-849C-2CFF99173D69}" dt="2020-07-26T22:08:12.397" v="1623" actId="22"/>
          <ac:spMkLst>
            <pc:docMk/>
            <pc:sldMk cId="1810202858" sldId="265"/>
            <ac:spMk id="4" creationId="{451A6DB1-6EF0-49FB-8A8A-4BFE213ECD71}"/>
          </ac:spMkLst>
        </pc:spChg>
        <pc:spChg chg="mod">
          <ac:chgData name="Andrea Fox" userId="31e8c6a771e4aa89" providerId="LiveId" clId="{6C0F2870-3B3F-4A7D-849C-2CFF99173D69}" dt="2020-07-26T22:08:25.844" v="1641" actId="20577"/>
          <ac:spMkLst>
            <pc:docMk/>
            <pc:sldMk cId="1810202858" sldId="265"/>
            <ac:spMk id="5" creationId="{D08805F4-8891-4E2B-A5A1-B41F44454D19}"/>
          </ac:spMkLst>
        </pc:spChg>
        <pc:spChg chg="del">
          <ac:chgData name="Andrea Fox" userId="31e8c6a771e4aa89" providerId="LiveId" clId="{6C0F2870-3B3F-4A7D-849C-2CFF99173D69}" dt="2020-07-26T22:08:38.649" v="1642" actId="22"/>
          <ac:spMkLst>
            <pc:docMk/>
            <pc:sldMk cId="1810202858" sldId="265"/>
            <ac:spMk id="6" creationId="{5019B7E1-CD08-4513-B533-E71FEA63EE54}"/>
          </ac:spMkLst>
        </pc:spChg>
        <pc:picChg chg="add mod ord">
          <ac:chgData name="Andrea Fox" userId="31e8c6a771e4aa89" providerId="LiveId" clId="{6C0F2870-3B3F-4A7D-849C-2CFF99173D69}" dt="2020-07-26T22:08:17.332" v="1625" actId="1076"/>
          <ac:picMkLst>
            <pc:docMk/>
            <pc:sldMk cId="1810202858" sldId="265"/>
            <ac:picMk id="8" creationId="{C2C47281-59ED-4CA9-A84D-4CBD60B593F7}"/>
          </ac:picMkLst>
        </pc:picChg>
        <pc:picChg chg="add mod ord">
          <ac:chgData name="Andrea Fox" userId="31e8c6a771e4aa89" providerId="LiveId" clId="{6C0F2870-3B3F-4A7D-849C-2CFF99173D69}" dt="2020-07-26T22:08:38.649" v="1642" actId="22"/>
          <ac:picMkLst>
            <pc:docMk/>
            <pc:sldMk cId="1810202858" sldId="265"/>
            <ac:picMk id="10" creationId="{F7661116-C532-4637-9703-BC88C43717B9}"/>
          </ac:picMkLst>
        </pc:picChg>
      </pc:sldChg>
      <pc:sldChg chg="modSp new mod modNotesTx">
        <pc:chgData name="Andrea Fox" userId="31e8c6a771e4aa89" providerId="LiveId" clId="{6C0F2870-3B3F-4A7D-849C-2CFF99173D69}" dt="2020-07-26T23:16:33.559" v="5860" actId="20577"/>
        <pc:sldMkLst>
          <pc:docMk/>
          <pc:sldMk cId="3778333535" sldId="266"/>
        </pc:sldMkLst>
        <pc:spChg chg="mod">
          <ac:chgData name="Andrea Fox" userId="31e8c6a771e4aa89" providerId="LiveId" clId="{6C0F2870-3B3F-4A7D-849C-2CFF99173D69}" dt="2020-07-26T22:09:20.779" v="1663" actId="20577"/>
          <ac:spMkLst>
            <pc:docMk/>
            <pc:sldMk cId="3778333535" sldId="266"/>
            <ac:spMk id="2" creationId="{7ECBE1F7-3F0A-4C8F-B058-1BA74B56F375}"/>
          </ac:spMkLst>
        </pc:spChg>
        <pc:spChg chg="mod">
          <ac:chgData name="Andrea Fox" userId="31e8c6a771e4aa89" providerId="LiveId" clId="{6C0F2870-3B3F-4A7D-849C-2CFF99173D69}" dt="2020-07-26T22:10:50.364" v="1788" actId="20577"/>
          <ac:spMkLst>
            <pc:docMk/>
            <pc:sldMk cId="3778333535" sldId="266"/>
            <ac:spMk id="3" creationId="{4390DAED-B175-4FA4-9EFC-57757EE559FC}"/>
          </ac:spMkLst>
        </pc:spChg>
      </pc:sldChg>
      <pc:sldChg chg="addSp delSp modSp new mod modNotesTx">
        <pc:chgData name="Andrea Fox" userId="31e8c6a771e4aa89" providerId="LiveId" clId="{6C0F2870-3B3F-4A7D-849C-2CFF99173D69}" dt="2020-07-26T23:18:45.313" v="6274" actId="20577"/>
        <pc:sldMkLst>
          <pc:docMk/>
          <pc:sldMk cId="1571365727" sldId="267"/>
        </pc:sldMkLst>
        <pc:spChg chg="mod">
          <ac:chgData name="Andrea Fox" userId="31e8c6a771e4aa89" providerId="LiveId" clId="{6C0F2870-3B3F-4A7D-849C-2CFF99173D69}" dt="2020-07-26T22:11:37.626" v="1820" actId="20577"/>
          <ac:spMkLst>
            <pc:docMk/>
            <pc:sldMk cId="1571365727" sldId="267"/>
            <ac:spMk id="2" creationId="{827997D5-5C32-4CE2-9EDD-A736750734EE}"/>
          </ac:spMkLst>
        </pc:spChg>
        <pc:spChg chg="mod">
          <ac:chgData name="Andrea Fox" userId="31e8c6a771e4aa89" providerId="LiveId" clId="{6C0F2870-3B3F-4A7D-849C-2CFF99173D69}" dt="2020-07-26T22:11:51.163" v="1862" actId="20577"/>
          <ac:spMkLst>
            <pc:docMk/>
            <pc:sldMk cId="1571365727" sldId="267"/>
            <ac:spMk id="3" creationId="{039260D5-28AE-40C5-B601-AA507B9FCEBE}"/>
          </ac:spMkLst>
        </pc:spChg>
        <pc:spChg chg="del">
          <ac:chgData name="Andrea Fox" userId="31e8c6a771e4aa89" providerId="LiveId" clId="{6C0F2870-3B3F-4A7D-849C-2CFF99173D69}" dt="2020-07-26T22:12:03.643" v="1863" actId="22"/>
          <ac:spMkLst>
            <pc:docMk/>
            <pc:sldMk cId="1571365727" sldId="267"/>
            <ac:spMk id="4" creationId="{73C78ABA-3423-42B4-AD13-28E92D5C17DC}"/>
          </ac:spMkLst>
        </pc:spChg>
        <pc:spChg chg="mod">
          <ac:chgData name="Andrea Fox" userId="31e8c6a771e4aa89" providerId="LiveId" clId="{6C0F2870-3B3F-4A7D-849C-2CFF99173D69}" dt="2020-07-26T22:12:20.370" v="1880" actId="20577"/>
          <ac:spMkLst>
            <pc:docMk/>
            <pc:sldMk cId="1571365727" sldId="267"/>
            <ac:spMk id="5" creationId="{9C0EAEAF-F8D7-4A26-A5AC-E9139595A835}"/>
          </ac:spMkLst>
        </pc:spChg>
        <pc:spChg chg="del">
          <ac:chgData name="Andrea Fox" userId="31e8c6a771e4aa89" providerId="LiveId" clId="{6C0F2870-3B3F-4A7D-849C-2CFF99173D69}" dt="2020-07-26T22:12:32.875" v="1881" actId="22"/>
          <ac:spMkLst>
            <pc:docMk/>
            <pc:sldMk cId="1571365727" sldId="267"/>
            <ac:spMk id="6" creationId="{D01EFC5B-DD3F-4962-8AE1-51506C051DC6}"/>
          </ac:spMkLst>
        </pc:spChg>
        <pc:picChg chg="add mod ord">
          <ac:chgData name="Andrea Fox" userId="31e8c6a771e4aa89" providerId="LiveId" clId="{6C0F2870-3B3F-4A7D-849C-2CFF99173D69}" dt="2020-07-26T22:12:03.643" v="1863" actId="22"/>
          <ac:picMkLst>
            <pc:docMk/>
            <pc:sldMk cId="1571365727" sldId="267"/>
            <ac:picMk id="8" creationId="{9682D45A-76F3-4A94-A150-EBE0C2309CA4}"/>
          </ac:picMkLst>
        </pc:picChg>
        <pc:picChg chg="add mod ord">
          <ac:chgData name="Andrea Fox" userId="31e8c6a771e4aa89" providerId="LiveId" clId="{6C0F2870-3B3F-4A7D-849C-2CFF99173D69}" dt="2020-07-26T22:12:32.875" v="1881" actId="22"/>
          <ac:picMkLst>
            <pc:docMk/>
            <pc:sldMk cId="1571365727" sldId="267"/>
            <ac:picMk id="10" creationId="{51A25349-B699-4093-AA64-EDB81340D4DF}"/>
          </ac:picMkLst>
        </pc:picChg>
      </pc:sldChg>
      <pc:sldChg chg="modSp new mod">
        <pc:chgData name="Andrea Fox" userId="31e8c6a771e4aa89" providerId="LiveId" clId="{6C0F2870-3B3F-4A7D-849C-2CFF99173D69}" dt="2020-07-26T22:17:58.344" v="1904" actId="27636"/>
        <pc:sldMkLst>
          <pc:docMk/>
          <pc:sldMk cId="1434004951" sldId="268"/>
        </pc:sldMkLst>
        <pc:spChg chg="mod">
          <ac:chgData name="Andrea Fox" userId="31e8c6a771e4aa89" providerId="LiveId" clId="{6C0F2870-3B3F-4A7D-849C-2CFF99173D69}" dt="2020-07-26T22:13:00.074" v="1893" actId="20577"/>
          <ac:spMkLst>
            <pc:docMk/>
            <pc:sldMk cId="1434004951" sldId="268"/>
            <ac:spMk id="2" creationId="{91662BD0-C4AD-432C-B894-BAB99B5638A6}"/>
          </ac:spMkLst>
        </pc:spChg>
        <pc:spChg chg="mod">
          <ac:chgData name="Andrea Fox" userId="31e8c6a771e4aa89" providerId="LiveId" clId="{6C0F2870-3B3F-4A7D-849C-2CFF99173D69}" dt="2020-07-26T22:17:58.344" v="1904" actId="27636"/>
          <ac:spMkLst>
            <pc:docMk/>
            <pc:sldMk cId="1434004951" sldId="268"/>
            <ac:spMk id="3" creationId="{3DF1BC61-7479-4595-B8ED-C88C8643A81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2T17:07:51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2T17:12:41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2T17:13:43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2T17:17:34.0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73BC-DB66-4460-A780-D3B4F323C3E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B0FCD-FEAD-432B-B9D2-463D38DC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some of you may know I did my undergrad in History, so exploring the survival rate of the Titanic seemed like a natural thing for me to cover.</a:t>
            </a:r>
          </a:p>
          <a:p>
            <a:endParaRPr lang="en-US" dirty="0"/>
          </a:p>
          <a:p>
            <a:r>
              <a:rPr lang="en-US" dirty="0"/>
              <a:t>I also told the story of the Titanic to my 10 year old daughter a few years ago, which she loves when I tell stories from history</a:t>
            </a:r>
          </a:p>
          <a:p>
            <a:endParaRPr lang="en-US" dirty="0"/>
          </a:p>
          <a:p>
            <a:r>
              <a:rPr lang="en-US" dirty="0"/>
              <a:t>Even now when we go for our walks, we have discussed things that could have been done differently, why did so many people die, who survived,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3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Male = 0</a:t>
            </a:r>
          </a:p>
          <a:p>
            <a:r>
              <a:rPr lang="en-US" dirty="0"/>
              <a:t>Female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7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here I had the assumption that more children would survive based off of historical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03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0 = traveled with others</a:t>
            </a:r>
          </a:p>
          <a:p>
            <a:r>
              <a:rPr lang="en-US" dirty="0"/>
              <a:t>Group 1 = traveled alone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a way to look at each algorithm type and see what would work best for my data. I found that Random Forest and Decision Tree was the best fit (they are also very similar in nature), while Stochastic Gradient Descent did not fit well at all. </a:t>
            </a:r>
          </a:p>
          <a:p>
            <a:endParaRPr lang="en-US" dirty="0"/>
          </a:p>
          <a:p>
            <a:r>
              <a:rPr lang="en-US" dirty="0"/>
              <a:t>Random Forest is a supervised learning algorithm. It creates a forest that is somehow random, which is an ensemble of decision trees</a:t>
            </a:r>
          </a:p>
          <a:p>
            <a:r>
              <a:rPr lang="en-US" dirty="0"/>
              <a:t>Basically it is multiple decision trees that are merged together to get a more accurate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3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 is a qualify of random forest that makes it easy to measure the relative importance of each feature. Here we can see age was ranked the highest while </a:t>
            </a:r>
            <a:r>
              <a:rPr lang="en-US" dirty="0" err="1"/>
              <a:t>not_alone</a:t>
            </a:r>
            <a:r>
              <a:rPr lang="en-US" dirty="0"/>
              <a:t> scored very low. </a:t>
            </a:r>
          </a:p>
          <a:p>
            <a:endParaRPr lang="en-US" dirty="0"/>
          </a:p>
          <a:p>
            <a:r>
              <a:rPr lang="en-US" dirty="0"/>
              <a:t>This means </a:t>
            </a:r>
            <a:r>
              <a:rPr lang="en-US" dirty="0" err="1"/>
              <a:t>not_alone</a:t>
            </a:r>
            <a:r>
              <a:rPr lang="en-US" dirty="0"/>
              <a:t> and relatives do not play a significant role in the random forest process. So I decided to remove them</a:t>
            </a:r>
          </a:p>
          <a:p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 subset was made up of these features</a:t>
            </a:r>
          </a:p>
          <a:p>
            <a:r>
              <a:rPr lang="en-US" dirty="0" err="1"/>
              <a:t>Y_train</a:t>
            </a:r>
            <a:r>
              <a:rPr lang="en-US" dirty="0"/>
              <a:t> subset was made up </a:t>
            </a:r>
            <a:r>
              <a:rPr lang="en-US"/>
              <a:t>of survival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78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checked the following score:</a:t>
            </a:r>
          </a:p>
          <a:p>
            <a:endParaRPr lang="en-US" dirty="0"/>
          </a:p>
          <a:p>
            <a:r>
              <a:rPr lang="en-US" dirty="0"/>
              <a:t>OOB or out of bag score. This estimates the general accuracy </a:t>
            </a:r>
          </a:p>
          <a:p>
            <a:endParaRPr lang="en-US" dirty="0"/>
          </a:p>
          <a:p>
            <a:r>
              <a:rPr lang="en-US" dirty="0"/>
              <a:t>My precision, recall, and F1 score did not look very good so I did start to wonder about my model and whether I either did it right or if my model was incorrect. I was using a reference that used the Kaggle datasets (which I didn’t) and also had a </a:t>
            </a:r>
            <a:r>
              <a:rPr lang="en-US" dirty="0" err="1"/>
              <a:t>x_test</a:t>
            </a:r>
            <a:r>
              <a:rPr lang="en-US" dirty="0"/>
              <a:t> subset that I did not use. </a:t>
            </a:r>
          </a:p>
          <a:p>
            <a:endParaRPr lang="en-US" dirty="0"/>
          </a:p>
          <a:p>
            <a:r>
              <a:rPr lang="en-US" dirty="0"/>
              <a:t>Prediction = 41% of the time a passengers survival correctly</a:t>
            </a:r>
          </a:p>
          <a:p>
            <a:r>
              <a:rPr lang="en-US" dirty="0"/>
              <a:t>Recall = 41% it predicted the survival of 41% of the people who actually survived</a:t>
            </a:r>
          </a:p>
          <a:p>
            <a:endParaRPr lang="en-US" dirty="0"/>
          </a:p>
          <a:p>
            <a:r>
              <a:rPr lang="en-US" dirty="0"/>
              <a:t>F1 Score is combination of prediction and recall, which means it will only be high if both prediction and recall are</a:t>
            </a:r>
          </a:p>
          <a:p>
            <a:endParaRPr lang="en-US" dirty="0"/>
          </a:p>
          <a:p>
            <a:r>
              <a:rPr lang="en-US" dirty="0"/>
              <a:t>ROC – AUC score is a performance measurement. ROC is the probability and AUC represents degree of measure of separability. The higher the AUC the better prediction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8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plotted both precision and recall and ROC – AUC curve. </a:t>
            </a:r>
          </a:p>
          <a:p>
            <a:endParaRPr lang="en-US" dirty="0"/>
          </a:p>
          <a:p>
            <a:r>
              <a:rPr lang="en-US" dirty="0"/>
              <a:t>Recall makes a sharp turn down at 40ish% as shown in previous slide.</a:t>
            </a:r>
          </a:p>
          <a:p>
            <a:endParaRPr lang="en-US" dirty="0"/>
          </a:p>
          <a:p>
            <a:r>
              <a:rPr lang="en-US" dirty="0"/>
              <a:t>The red line in ROC – AUC represents random rate and blue line is my prediction rate. Looking at it initially it looks good but I also found out that the higher the true positive rate the higher the false positive 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Agenda or Topics I plan to cover during this presentation. </a:t>
            </a:r>
          </a:p>
          <a:p>
            <a:endParaRPr lang="en-US" dirty="0"/>
          </a:p>
          <a:p>
            <a:r>
              <a:rPr lang="en-US" dirty="0"/>
              <a:t>We’re going to start with the Description of my project and what questions I was hoping to answer</a:t>
            </a:r>
          </a:p>
          <a:p>
            <a:endParaRPr lang="en-US" dirty="0"/>
          </a:p>
          <a:p>
            <a:r>
              <a:rPr lang="en-US" dirty="0"/>
              <a:t>Go through the different variables</a:t>
            </a:r>
          </a:p>
          <a:p>
            <a:endParaRPr lang="en-US" dirty="0"/>
          </a:p>
          <a:p>
            <a:r>
              <a:rPr lang="en-US" dirty="0"/>
              <a:t>Overview of how and what I did with the data during the cleaning process</a:t>
            </a:r>
          </a:p>
          <a:p>
            <a:endParaRPr lang="en-US" dirty="0"/>
          </a:p>
          <a:p>
            <a:r>
              <a:rPr lang="en-US" dirty="0"/>
              <a:t>Look at some of the visualizations</a:t>
            </a:r>
          </a:p>
          <a:p>
            <a:endParaRPr lang="en-US" dirty="0"/>
          </a:p>
          <a:p>
            <a:r>
              <a:rPr lang="en-US" dirty="0"/>
              <a:t>What algorithm I selected and what I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1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</a:t>
            </a:r>
            <a:r>
              <a:rPr lang="en-US" dirty="0" err="1"/>
              <a:t>data.describe</a:t>
            </a:r>
            <a:r>
              <a:rPr lang="en-US" dirty="0"/>
              <a:t>() to get this information</a:t>
            </a:r>
          </a:p>
          <a:p>
            <a:endParaRPr lang="en-US" dirty="0"/>
          </a:p>
          <a:p>
            <a:r>
              <a:rPr lang="en-US" dirty="0"/>
              <a:t>Some facts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3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variable column names to make more sense or be easier to work with</a:t>
            </a:r>
          </a:p>
          <a:p>
            <a:endParaRPr lang="en-US" dirty="0"/>
          </a:p>
          <a:p>
            <a:r>
              <a:rPr lang="en-US" dirty="0"/>
              <a:t>Changed sex to numeric where 0 = male and 1 = female</a:t>
            </a:r>
          </a:p>
          <a:p>
            <a:endParaRPr lang="en-US" dirty="0"/>
          </a:p>
          <a:p>
            <a:r>
              <a:rPr lang="en-US" dirty="0"/>
              <a:t>Created relatives that encompassed parents and siblings. Also created not alone column where 1 meant they were not travelling with anyone, and 0 meant they were travelling with either siblings, parents, or children</a:t>
            </a:r>
          </a:p>
          <a:p>
            <a:endParaRPr lang="en-US" dirty="0"/>
          </a:p>
          <a:p>
            <a:r>
              <a:rPr lang="en-US" dirty="0"/>
              <a:t>For age I looked at mean and standard deviation. Then computed random numbers between the mean, std, and placed into the null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variable column names to make more sense or be easier to work with</a:t>
            </a:r>
          </a:p>
          <a:p>
            <a:endParaRPr lang="en-US" dirty="0"/>
          </a:p>
          <a:p>
            <a:r>
              <a:rPr lang="en-US" dirty="0"/>
              <a:t>Changed sex to numeric where 0 = male and 1 = female</a:t>
            </a:r>
          </a:p>
          <a:p>
            <a:endParaRPr lang="en-US" dirty="0"/>
          </a:p>
          <a:p>
            <a:r>
              <a:rPr lang="en-US" dirty="0"/>
              <a:t>Created relatives that encompassed parents and siblings. Also created not alone column where 1 meant they were not travelling with anyone, and 0 meant they were travelling with either siblings, parents, or children</a:t>
            </a:r>
          </a:p>
          <a:p>
            <a:endParaRPr lang="en-US" dirty="0"/>
          </a:p>
          <a:p>
            <a:r>
              <a:rPr lang="en-US" dirty="0"/>
              <a:t>For age I looked at mean and standard deviation. Then computed random numbers between the mean, std, and placed into the null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visualization I did was survival rate based off of ticket class. I had the assumption that more first class would survive over the others especially 3</a:t>
            </a:r>
            <a:r>
              <a:rPr lang="en-US" baseline="30000" dirty="0"/>
              <a:t>rd</a:t>
            </a:r>
            <a:r>
              <a:rPr lang="en-US" dirty="0"/>
              <a:t>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B0FCD-FEAD-432B-B9D2-463D38DC38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6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8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8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7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2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oriented.github.io/EIX/reference/titanic_data.html" TargetMode="External"/><Relationship Id="rId2" Type="http://schemas.openxmlformats.org/officeDocument/2006/relationships/hyperlink" Target="http://biostat.mc.vanderbilt.edu/wiki/Main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understanding-auc-roc-curve-68b2303cc9c5#:~:text=AUC%20%2D%20ROC%20curve%20is%20a,degree%20or%20measure%20of%20separability.&amp;text=By%20analogy%2C%20Higher%20the%20AUC,with%20disease%20and%20no%20disease." TargetMode="External"/><Relationship Id="rId4" Type="http://schemas.openxmlformats.org/officeDocument/2006/relationships/hyperlink" Target="https://towardsdatascience.com/predicting-the-survival-of-titanic-passengers-30870ccc7e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6B23B6B-25BD-4AA5-9F65-C59B89964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DEF55-CE19-4707-8302-8CDF2A652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200" dirty="0">
                <a:solidFill>
                  <a:schemeClr val="bg1"/>
                </a:solidFill>
                <a:latin typeface="Century Gothic" panose="020B0502020202020204" pitchFamily="34" charset="0"/>
              </a:rPr>
              <a:t>Exploring Survival on the Titanic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26AAB-5180-410D-BF89-C8D938FD5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Andrea Fox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DSC550-T301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Term Project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E4FDE-AF15-49B0-9BEA-26496BF0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Century Gothic" panose="020B0502020202020204" pitchFamily="34" charset="0"/>
              </a:rPr>
              <a:t>Survival rate based on Sex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7229"/>
          </a:solidFill>
          <a:ln w="38100" cap="rnd">
            <a:solidFill>
              <a:srgbClr val="E77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27A0FDD4-A86C-47F0-B0DA-0C7883112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618" r="1" b="1"/>
          <a:stretch/>
        </p:blipFill>
        <p:spPr>
          <a:xfrm>
            <a:off x="4654296" y="813239"/>
            <a:ext cx="7214616" cy="52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7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E4FDE-AF15-49B0-9BEA-26496BF0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800" dirty="0">
                <a:latin typeface="Century Gothic" panose="020B0502020202020204" pitchFamily="34" charset="0"/>
              </a:rPr>
              <a:t>Survival rate based on Age Bin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7229"/>
          </a:solidFill>
          <a:ln w="38100" cap="rnd">
            <a:solidFill>
              <a:srgbClr val="E77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EA572A6-C6AC-484D-AE9F-5250F0393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477"/>
          <a:stretch/>
        </p:blipFill>
        <p:spPr>
          <a:xfrm>
            <a:off x="320040" y="813241"/>
            <a:ext cx="7214616" cy="52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E4FDE-AF15-49B0-9BEA-26496BF0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800" dirty="0">
                <a:latin typeface="Century Gothic" panose="020B0502020202020204" pitchFamily="34" charset="0"/>
              </a:rPr>
              <a:t>Survival rate based on Traveling alone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7229"/>
          </a:solidFill>
          <a:ln w="38100" cap="rnd">
            <a:solidFill>
              <a:srgbClr val="E77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988A28AD-254C-4708-B2DE-3FBCBEAEA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0423" b="2"/>
          <a:stretch/>
        </p:blipFill>
        <p:spPr>
          <a:xfrm>
            <a:off x="320040" y="813244"/>
            <a:ext cx="7214616" cy="520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8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1239F-25D1-4556-A71A-EC29676A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entury Gothic" panose="020B0502020202020204" pitchFamily="34" charset="0"/>
              </a:rPr>
              <a:t>Finding Best Algorithm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E77229"/>
          </a:solidFill>
          <a:ln w="38100" cap="rnd">
            <a:solidFill>
              <a:srgbClr val="E77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6712-74C2-4B48-B748-E5778D65A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Tried the following types: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Stochastic Gradient Descent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Random Forest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Logistic Regression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K Nearest Neighbor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Gaussian Naïve Bayes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Perceptron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Linear Support Vector Machine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Decision Tree</a:t>
            </a:r>
          </a:p>
          <a:p>
            <a:pPr marL="0"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Found that Random Forest or Decision Tree were the best fits.</a:t>
            </a: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B3AAE1-8284-4457-BFFD-9584CD3FB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323231" y="640080"/>
            <a:ext cx="501060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46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FCB8-8DD3-45B2-8B80-A04CF1A6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3D53-FCC8-4967-9F88-A10EEC77DE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Importance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C47281-59ED-4CA9-A84D-4CBD60B593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6052" y="3149584"/>
            <a:ext cx="3042842" cy="31152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805F4-8891-4E2B-A5A1-B41F4445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Importance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661116-C532-4637-9703-BC88C43717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97576" y="3143846"/>
            <a:ext cx="4514300" cy="3653262"/>
          </a:xfrm>
        </p:spPr>
      </p:pic>
    </p:spTree>
    <p:extLst>
      <p:ext uri="{BB962C8B-B14F-4D97-AF65-F5344CB8AC3E}">
        <p14:creationId xmlns:p14="http://schemas.microsoft.com/office/powerpoint/2010/main" val="181020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E1F7-3F0A-4C8F-B058-1BA74B56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DAED-B175-4FA4-9EFC-57757EE5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 OOB Score = 79.53%</a:t>
            </a:r>
          </a:p>
          <a:p>
            <a:r>
              <a:rPr lang="en-US" dirty="0">
                <a:latin typeface="Century Gothic" panose="020B0502020202020204" pitchFamily="34" charset="0"/>
              </a:rPr>
              <a:t>Precision = 41%</a:t>
            </a:r>
          </a:p>
          <a:p>
            <a:r>
              <a:rPr lang="en-US" dirty="0">
                <a:latin typeface="Century Gothic" panose="020B0502020202020204" pitchFamily="34" charset="0"/>
              </a:rPr>
              <a:t>Recall = 41%</a:t>
            </a:r>
          </a:p>
          <a:p>
            <a:r>
              <a:rPr lang="en-US" dirty="0">
                <a:latin typeface="Century Gothic" panose="020B0502020202020204" pitchFamily="34" charset="0"/>
              </a:rPr>
              <a:t>F1 Score = 41%</a:t>
            </a:r>
          </a:p>
          <a:p>
            <a:r>
              <a:rPr lang="en-US" dirty="0">
                <a:latin typeface="Century Gothic" panose="020B0502020202020204" pitchFamily="34" charset="0"/>
              </a:rPr>
              <a:t>ROC – AUC Score = 93%</a:t>
            </a:r>
          </a:p>
        </p:txBody>
      </p:sp>
    </p:spTree>
    <p:extLst>
      <p:ext uri="{BB962C8B-B14F-4D97-AF65-F5344CB8AC3E}">
        <p14:creationId xmlns:p14="http://schemas.microsoft.com/office/powerpoint/2010/main" val="377833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97D5-5C32-4CE2-9EDD-A7367507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Additional plots from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60D5-28AE-40C5-B601-AA507B9FC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Precision &amp; Recall with Threshold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82D45A-76F3-4A94-A150-EBE0C2309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217349"/>
            <a:ext cx="5157787" cy="268231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EAEAF-F8D7-4A26-A5AC-E9139595A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ROC – AUC Curve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A25349-B699-4093-AA64-EDB81340D4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3251553"/>
            <a:ext cx="5183188" cy="2613907"/>
          </a:xfrm>
        </p:spPr>
      </p:pic>
    </p:spTree>
    <p:extLst>
      <p:ext uri="{BB962C8B-B14F-4D97-AF65-F5344CB8AC3E}">
        <p14:creationId xmlns:p14="http://schemas.microsoft.com/office/powerpoint/2010/main" val="157136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2BD0-C4AD-432C-B894-BAB99B56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BC61-7479-4595-B8ED-C88C864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Harrell, F. (2020, February 26). </a:t>
            </a:r>
            <a:r>
              <a:rPr lang="en-US" dirty="0" err="1">
                <a:latin typeface="Century Gothic" panose="020B0502020202020204" pitchFamily="34" charset="0"/>
              </a:rPr>
              <a:t>DataSets</a:t>
            </a:r>
            <a:r>
              <a:rPr lang="en-US" dirty="0">
                <a:latin typeface="Century Gothic" panose="020B0502020202020204" pitchFamily="34" charset="0"/>
              </a:rPr>
              <a:t> ‹ Main ‹ Vanderbilt Biostatistics Wiki. </a:t>
            </a:r>
            <a:r>
              <a:rPr lang="en-US" i="1" dirty="0">
                <a:latin typeface="Century Gothic" panose="020B0502020202020204" pitchFamily="34" charset="0"/>
              </a:rPr>
              <a:t>Vanderbilt Biostatistics Wiki</a:t>
            </a:r>
            <a:r>
              <a:rPr lang="en-US" dirty="0">
                <a:latin typeface="Century Gothic" panose="020B0502020202020204" pitchFamily="34" charset="0"/>
              </a:rPr>
              <a:t>. Retrieved July 26, 2020, from 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http://biostat.mc.vanderbilt.edu/wiki/Main/DataSets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Karbowiak, E., &amp; </a:t>
            </a:r>
            <a:r>
              <a:rPr lang="en-US" dirty="0" err="1">
                <a:latin typeface="Century Gothic" panose="020B0502020202020204" pitchFamily="34" charset="0"/>
              </a:rPr>
              <a:t>Biecek</a:t>
            </a:r>
            <a:r>
              <a:rPr lang="en-US" dirty="0">
                <a:latin typeface="Century Gothic" panose="020B0502020202020204" pitchFamily="34" charset="0"/>
              </a:rPr>
              <a:t>, P. (n.d.). Passengers And Crew On The RMS Titanic — </a:t>
            </a:r>
            <a:r>
              <a:rPr lang="en-US" dirty="0" err="1">
                <a:latin typeface="Century Gothic" panose="020B0502020202020204" pitchFamily="34" charset="0"/>
              </a:rPr>
              <a:t>Titanic_data</a:t>
            </a:r>
            <a:r>
              <a:rPr lang="en-US" dirty="0">
                <a:latin typeface="Century Gothic" panose="020B0502020202020204" pitchFamily="34" charset="0"/>
              </a:rPr>
              <a:t> EIX. </a:t>
            </a:r>
            <a:r>
              <a:rPr lang="en-US" i="1" dirty="0">
                <a:latin typeface="Century Gothic" panose="020B0502020202020204" pitchFamily="34" charset="0"/>
              </a:rPr>
              <a:t>Model Oriented</a:t>
            </a:r>
            <a:r>
              <a:rPr lang="en-US" dirty="0">
                <a:latin typeface="Century Gothic" panose="020B0502020202020204" pitchFamily="34" charset="0"/>
              </a:rPr>
              <a:t>. Retrieved July 26, 2020, from 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https://modeloriented.github.io/EIX/reference/titanic_data.html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Donges, N. (2018, May 14). Predicting The Survival Of Titanic Passengers. </a:t>
            </a:r>
            <a:r>
              <a:rPr lang="en-US" i="1" dirty="0">
                <a:latin typeface="Century Gothic" panose="020B0502020202020204" pitchFamily="34" charset="0"/>
              </a:rPr>
              <a:t>Medium</a:t>
            </a:r>
            <a:r>
              <a:rPr lang="en-US" dirty="0">
                <a:latin typeface="Century Gothic" panose="020B0502020202020204" pitchFamily="34" charset="0"/>
              </a:rPr>
              <a:t>. Retrieved July 26, 2020, from </a:t>
            </a:r>
            <a:r>
              <a:rPr lang="en-US" dirty="0">
                <a:latin typeface="Century Gothic" panose="020B0502020202020204" pitchFamily="34" charset="0"/>
                <a:hlinkClick r:id="rId4"/>
              </a:rPr>
              <a:t>https://towardsdatascience.com/predicting-the-survival-of-titanic-passengers-30870ccc7e8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Narkhede</a:t>
            </a:r>
            <a:r>
              <a:rPr lang="en-US" dirty="0">
                <a:latin typeface="Century Gothic" panose="020B0502020202020204" pitchFamily="34" charset="0"/>
              </a:rPr>
              <a:t>, S. (2018, June 26). Understanding AUC - ROC Curve. </a:t>
            </a:r>
            <a:r>
              <a:rPr lang="en-US" i="1" dirty="0">
                <a:latin typeface="Century Gothic" panose="020B0502020202020204" pitchFamily="34" charset="0"/>
              </a:rPr>
              <a:t>Medium</a:t>
            </a:r>
            <a:r>
              <a:rPr lang="en-US" dirty="0">
                <a:latin typeface="Century Gothic" panose="020B0502020202020204" pitchFamily="34" charset="0"/>
              </a:rPr>
              <a:t>. Retrieved July 26, 2020, from </a:t>
            </a:r>
            <a:r>
              <a:rPr lang="en-US" dirty="0">
                <a:latin typeface="Century Gothic" panose="020B0502020202020204" pitchFamily="34" charset="0"/>
                <a:hlinkClick r:id="rId5"/>
              </a:rPr>
              <a:t>https://towardsdatascience.com/understanding-auc-roc-curve-68b2303cc9c5#:~:text=AUC%20%2D%20ROC%20curve%20is%20a,degree%20or%20measure%20of%20separability.&amp;text=By%20analogy%2C%20Higher%20the%20AUC,with%20disease%20and%20no%20disease.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4E7B-B1BB-4BAC-B0C4-1F9B2F4C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F915-EDF0-4A81-8E76-2ED664E4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Introduction – Description and Questions</a:t>
            </a:r>
          </a:p>
          <a:p>
            <a:r>
              <a:rPr lang="en-US" dirty="0">
                <a:latin typeface="Century Gothic" panose="020B0502020202020204" pitchFamily="34" charset="0"/>
              </a:rPr>
              <a:t>Variables</a:t>
            </a:r>
          </a:p>
          <a:p>
            <a:r>
              <a:rPr lang="en-US" dirty="0">
                <a:latin typeface="Century Gothic" panose="020B0502020202020204" pitchFamily="34" charset="0"/>
              </a:rPr>
              <a:t>Loading in the data</a:t>
            </a:r>
          </a:p>
          <a:p>
            <a:r>
              <a:rPr lang="en-US" dirty="0">
                <a:latin typeface="Century Gothic" panose="020B0502020202020204" pitchFamily="34" charset="0"/>
              </a:rPr>
              <a:t>Overview of cleaning</a:t>
            </a:r>
          </a:p>
          <a:p>
            <a:r>
              <a:rPr lang="en-US" dirty="0">
                <a:latin typeface="Century Gothic" panose="020B0502020202020204" pitchFamily="34" charset="0"/>
              </a:rPr>
              <a:t>Visualizations</a:t>
            </a:r>
          </a:p>
          <a:p>
            <a:r>
              <a:rPr lang="en-US" dirty="0">
                <a:latin typeface="Century Gothic" panose="020B0502020202020204" pitchFamily="34" charset="0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20669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09D2-4A39-41B4-B853-CECE998F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Topic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50DB-C7B5-4631-B3BE-831AF565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I decided to do my project on Titanic survival as my daughter and I love discussing the story of what happened to the Titanic. We have spent many hours going through where things went wrong as well as the possibility of a different outcome if they had hit the iceberg head on instead of trying to turn away from it. She also enjoys coding so I may have her do some of this with me as a fun activity.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6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629-5114-4D1C-86FF-0836535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Questions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4EB88-A642-44B1-B598-A9D531AE5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latin typeface="Century Gothic" panose="020B0502020202020204" pitchFamily="34" charset="0"/>
              </a:rPr>
              <a:t>Did female passengers have a higher rate of survival then males? (I have heard and read that women and children were evacuated first but I want to form my opinion that is data driven)</a:t>
            </a:r>
          </a:p>
          <a:p>
            <a:pPr lvl="0"/>
            <a:r>
              <a:rPr lang="en-US" dirty="0">
                <a:latin typeface="Century Gothic" panose="020B0502020202020204" pitchFamily="34" charset="0"/>
              </a:rPr>
              <a:t>Did the type of class fare play a role into survival rates? </a:t>
            </a:r>
          </a:p>
          <a:p>
            <a:pPr lvl="0"/>
            <a:r>
              <a:rPr lang="en-US" dirty="0">
                <a:latin typeface="Century Gothic" panose="020B0502020202020204" pitchFamily="34" charset="0"/>
              </a:rPr>
              <a:t>Were families more likely to survive than a single passenger?</a:t>
            </a:r>
          </a:p>
          <a:p>
            <a:pPr lvl="0"/>
            <a:r>
              <a:rPr lang="en-US" dirty="0">
                <a:latin typeface="Century Gothic" panose="020B0502020202020204" pitchFamily="34" charset="0"/>
              </a:rPr>
              <a:t>Did age of passenger play a role in survival?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5" descr="Large ship going through ice">
            <a:extLst>
              <a:ext uri="{FF2B5EF4-FFF2-40B4-BE49-F238E27FC236}">
                <a16:creationId xmlns:a16="http://schemas.microsoft.com/office/drawing/2014/main" id="{7210A463-1655-4870-A7A1-CD32297E01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6380"/>
            <a:ext cx="5181600" cy="3177778"/>
          </a:xfrm>
        </p:spPr>
      </p:pic>
    </p:spTree>
    <p:extLst>
      <p:ext uri="{BB962C8B-B14F-4D97-AF65-F5344CB8AC3E}">
        <p14:creationId xmlns:p14="http://schemas.microsoft.com/office/powerpoint/2010/main" val="164496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B2D1-E855-4268-926B-58624F99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F2A-014E-4897-8125-92A9A9886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100" dirty="0" err="1">
                <a:latin typeface="Century Gothic" panose="020B0502020202020204" pitchFamily="34" charset="0"/>
              </a:rPr>
              <a:t>Pclass</a:t>
            </a:r>
            <a:r>
              <a:rPr lang="en-US" sz="1100" dirty="0">
                <a:latin typeface="Century Gothic" panose="020B0502020202020204" pitchFamily="34" charset="0"/>
              </a:rPr>
              <a:t> = Passenger Class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Survived = (0 = No, 1 = Yes)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Name = Name of passenger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Sex = Sex of passenger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Age = Passenger age</a:t>
            </a:r>
          </a:p>
          <a:p>
            <a:r>
              <a:rPr lang="en-US" sz="1100" dirty="0" err="1">
                <a:latin typeface="Century Gothic" panose="020B0502020202020204" pitchFamily="34" charset="0"/>
              </a:rPr>
              <a:t>Sibsp</a:t>
            </a:r>
            <a:r>
              <a:rPr lang="en-US" sz="1100" dirty="0">
                <a:latin typeface="Century Gothic" panose="020B0502020202020204" pitchFamily="34" charset="0"/>
              </a:rPr>
              <a:t> = Number of siblings/spouses aboard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Parch = Parents/children aboard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Ticket = Ticket Number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Fare = Cost of fare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Cabin = Cabin aboard ship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Embarked = (S = Southampton, C = Cherbourg, Q = Queenstown)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Boat = Lifeboat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Body = Body Number</a:t>
            </a:r>
          </a:p>
          <a:p>
            <a:r>
              <a:rPr lang="en-US" sz="1100" dirty="0" err="1">
                <a:latin typeface="Century Gothic" panose="020B0502020202020204" pitchFamily="34" charset="0"/>
              </a:rPr>
              <a:t>Home.dest</a:t>
            </a:r>
            <a:r>
              <a:rPr lang="en-US" sz="1100" dirty="0">
                <a:latin typeface="Century Gothic" panose="020B0502020202020204" pitchFamily="34" charset="0"/>
              </a:rPr>
              <a:t> = Home destination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21AE71-2777-4FE7-8627-898A359C0F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61142" y="2835565"/>
            <a:ext cx="7192658" cy="1906386"/>
          </a:xfrm>
        </p:spPr>
      </p:pic>
    </p:spTree>
    <p:extLst>
      <p:ext uri="{BB962C8B-B14F-4D97-AF65-F5344CB8AC3E}">
        <p14:creationId xmlns:p14="http://schemas.microsoft.com/office/powerpoint/2010/main" val="426938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87B95-F5FD-4AF3-92BD-E8D9275E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40B0-4A6B-49AA-944D-7AF3B0B17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630936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Found the mean survival rate was 38%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Maximum age 80 and minimum age 0 (baby)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Average age was 30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Average ticket class was 2</a:t>
            </a:r>
            <a:r>
              <a:rPr lang="en-US" sz="1600" baseline="30000" dirty="0">
                <a:latin typeface="Century Gothic" panose="020B0502020202020204" pitchFamily="34" charset="0"/>
              </a:rPr>
              <a:t>nd</a:t>
            </a:r>
            <a:r>
              <a:rPr lang="en-US" sz="1600" dirty="0">
                <a:latin typeface="Century Gothic" panose="020B0502020202020204" pitchFamily="34" charset="0"/>
              </a:rPr>
              <a:t>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E77229"/>
          </a:solidFill>
          <a:ln w="34925">
            <a:solidFill>
              <a:srgbClr val="E77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12D808-66D7-45C0-B0DC-38A50B573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30936" y="2351979"/>
            <a:ext cx="10917936" cy="3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4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02DD9-AA51-4FBB-AD9B-9CA68760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Century Gothic" panose="020B0502020202020204" pitchFamily="34" charset="0"/>
              </a:rPr>
              <a:t>Overview of Cleaning Data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B6DD-4F5D-41EB-AF80-099DDCF21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630936"/>
            <a:ext cx="6894576" cy="146304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Changed some of the variable/column names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Changed values in ‘Sex’ column to be numeric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Checked for null values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Dropped boat, body, cabin, and home destination as they had the most null values and weren’t needed to answer questions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E77229"/>
          </a:solidFill>
          <a:ln w="34925">
            <a:solidFill>
              <a:srgbClr val="E77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B07C33-B0F3-4966-90F1-C99FDB2CCC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30936" y="3124230"/>
            <a:ext cx="10917936" cy="22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02DD9-AA51-4FBB-AD9B-9CA68760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Century Gothic" panose="020B0502020202020204" pitchFamily="34" charset="0"/>
              </a:rPr>
              <a:t>Overview of Cleaning Data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B6DD-4F5D-41EB-AF80-099DDCF21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630936"/>
            <a:ext cx="6894576" cy="221111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latin typeface="Century Gothic" panose="020B0502020202020204" pitchFamily="34" charset="0"/>
              </a:rPr>
              <a:t>Created 2 columns for relatives and then figured not alone based off of relatives.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Century Gothic" panose="020B0502020202020204" pitchFamily="34" charset="0"/>
              </a:rPr>
              <a:t>Filled in age values as there were a lot of null values, and this column was necessary to answer questions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Century Gothic" panose="020B0502020202020204" pitchFamily="34" charset="0"/>
              </a:rPr>
              <a:t>Created another new column called bins to look at age groups: 0-10, 10-20, 20-40, 40-60, and 60-100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latin typeface="Century Gothic" panose="020B0502020202020204" pitchFamily="34" charset="0"/>
              </a:rPr>
              <a:t>Tried to do just 60+ but it wouldn’t evaluate correctly without and ending number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E77229"/>
          </a:solidFill>
          <a:ln w="34925">
            <a:solidFill>
              <a:srgbClr val="E77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6CAD87-C31E-400D-B4A1-7A41AD579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30936" y="3028697"/>
            <a:ext cx="10917936" cy="24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7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E4FDE-AF15-49B0-9BEA-26496BF0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800" dirty="0">
                <a:latin typeface="Century Gothic" panose="020B0502020202020204" pitchFamily="34" charset="0"/>
              </a:rPr>
              <a:t>Survival rate based on ticket class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7229"/>
          </a:solidFill>
          <a:ln w="38100" cap="rnd">
            <a:solidFill>
              <a:srgbClr val="E772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EEF6472-DD8A-4F06-B70D-FC86E579C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776" b="2"/>
          <a:stretch/>
        </p:blipFill>
        <p:spPr>
          <a:xfrm>
            <a:off x="4654296" y="813257"/>
            <a:ext cx="7214616" cy="52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9223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E77229"/>
      </a:accent1>
      <a:accent2>
        <a:srgbClr val="D5171D"/>
      </a:accent2>
      <a:accent3>
        <a:srgbClr val="E7297E"/>
      </a:accent3>
      <a:accent4>
        <a:srgbClr val="D517BC"/>
      </a:accent4>
      <a:accent5>
        <a:srgbClr val="B129E7"/>
      </a:accent5>
      <a:accent6>
        <a:srgbClr val="6938DB"/>
      </a:accent6>
      <a:hlink>
        <a:srgbClr val="3D89B9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1580</Words>
  <Application>Microsoft Office PowerPoint</Application>
  <PresentationFormat>Widescreen</PresentationFormat>
  <Paragraphs>162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Modern Love</vt:lpstr>
      <vt:lpstr>The Hand</vt:lpstr>
      <vt:lpstr>SketchyVTI</vt:lpstr>
      <vt:lpstr>Exploring Survival on the Titanic</vt:lpstr>
      <vt:lpstr>Table of Contents</vt:lpstr>
      <vt:lpstr>Topic</vt:lpstr>
      <vt:lpstr>Questions</vt:lpstr>
      <vt:lpstr>Variables</vt:lpstr>
      <vt:lpstr>Data Description</vt:lpstr>
      <vt:lpstr>Overview of Cleaning Data Process</vt:lpstr>
      <vt:lpstr>Overview of Cleaning Data Process</vt:lpstr>
      <vt:lpstr>Survival rate based on ticket class</vt:lpstr>
      <vt:lpstr>Survival rate based on Sex</vt:lpstr>
      <vt:lpstr>Survival rate based on Age Bin</vt:lpstr>
      <vt:lpstr>Survival rate based on Traveling alone</vt:lpstr>
      <vt:lpstr>Finding Best Algorithm</vt:lpstr>
      <vt:lpstr>Feature Importance</vt:lpstr>
      <vt:lpstr>Random Forest</vt:lpstr>
      <vt:lpstr>Additional plots from scores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Survival on the Titanic</dc:title>
  <dc:creator>Andrea Fox</dc:creator>
  <cp:lastModifiedBy>Andrea Fox</cp:lastModifiedBy>
  <cp:revision>2</cp:revision>
  <dcterms:created xsi:type="dcterms:W3CDTF">2020-08-02T17:17:43Z</dcterms:created>
  <dcterms:modified xsi:type="dcterms:W3CDTF">2020-08-02T17:22:57Z</dcterms:modified>
</cp:coreProperties>
</file>