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9" r:id="rId7"/>
    <p:sldId id="261" r:id="rId8"/>
    <p:sldId id="262" r:id="rId9"/>
    <p:sldId id="270" r:id="rId10"/>
    <p:sldId id="272" r:id="rId11"/>
    <p:sldId id="266" r:id="rId12"/>
    <p:sldId id="271" r:id="rId13"/>
    <p:sldId id="27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6EDA5-98E4-734E-166A-0789D784877F}" v="836" dt="2020-10-31T21:39:13.863"/>
    <p1510:client id="{234AEE6F-C8D1-5A07-8A22-CA250F024083}" v="36" dt="2020-11-01T19:31:08.849"/>
    <p1510:client id="{361FB095-DB6E-CEAC-B71B-B01F30208345}" v="537" dt="2020-10-25T17:20:35.927"/>
    <p1510:client id="{428DF1AA-4E66-3F26-4D2C-A7EFDA649A58}" v="1310" dt="2020-11-01T21:53:13.967"/>
    <p1510:client id="{45D9380E-8057-43C5-A1EA-A44B0B0D5A29}" v="1867" dt="2020-10-10T21:23:29.501"/>
    <p1510:client id="{54141F3E-D780-4CCC-990B-AC878A74C9AC}" v="3715" dt="2020-11-01T17:44:26.055"/>
    <p1510:client id="{686BA01F-AA8E-118B-1321-BE49585ADF07}" v="1541" dt="2020-10-31T21:40:59.104"/>
    <p1510:client id="{7910EDD2-7493-B90F-8AC0-E90FBDF148E2}" v="1" dt="2020-11-01T17:14:23.833"/>
    <p1510:client id="{C0548656-B24F-6089-F765-10976BA1C184}" v="55" dt="2020-10-29T23:16:13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lene Branch" userId="S::jobranch@my365.bellevue.edu::e1d9489e-1011-4676-9c38-b9a21061dee7" providerId="AD" clId="Web-{686BA01F-AA8E-118B-1321-BE49585ADF07}"/>
    <pc:docChg chg="addSld modSld sldOrd">
      <pc:chgData name="Jolene Branch" userId="S::jobranch@my365.bellevue.edu::e1d9489e-1011-4676-9c38-b9a21061dee7" providerId="AD" clId="Web-{686BA01F-AA8E-118B-1321-BE49585ADF07}" dt="2020-10-31T21:40:56.292" v="1692"/>
      <pc:docMkLst>
        <pc:docMk/>
      </pc:docMkLst>
      <pc:sldChg chg="ord">
        <pc:chgData name="Jolene Branch" userId="S::jobranch@my365.bellevue.edu::e1d9489e-1011-4676-9c38-b9a21061dee7" providerId="AD" clId="Web-{686BA01F-AA8E-118B-1321-BE49585ADF07}" dt="2020-10-31T20:36:18.291" v="535"/>
        <pc:sldMkLst>
          <pc:docMk/>
          <pc:sldMk cId="1285066574" sldId="262"/>
        </pc:sldMkLst>
      </pc:sldChg>
      <pc:sldChg chg="addSp delSp modSp new ord modNotes">
        <pc:chgData name="Jolene Branch" userId="S::jobranch@my365.bellevue.edu::e1d9489e-1011-4676-9c38-b9a21061dee7" providerId="AD" clId="Web-{686BA01F-AA8E-118B-1321-BE49585ADF07}" dt="2020-10-31T21:16:23.615" v="1038" actId="1076"/>
        <pc:sldMkLst>
          <pc:docMk/>
          <pc:sldMk cId="594760367" sldId="264"/>
        </pc:sldMkLst>
        <pc:spChg chg="mod">
          <ac:chgData name="Jolene Branch" userId="S::jobranch@my365.bellevue.edu::e1d9489e-1011-4676-9c38-b9a21061dee7" providerId="AD" clId="Web-{686BA01F-AA8E-118B-1321-BE49585ADF07}" dt="2020-10-31T20:29:35.607" v="304" actId="20577"/>
          <ac:spMkLst>
            <pc:docMk/>
            <pc:sldMk cId="594760367" sldId="264"/>
            <ac:spMk id="2" creationId="{10F75853-AD4E-415E-918E-230208954050}"/>
          </ac:spMkLst>
        </pc:spChg>
        <pc:spChg chg="del">
          <ac:chgData name="Jolene Branch" userId="S::jobranch@my365.bellevue.edu::e1d9489e-1011-4676-9c38-b9a21061dee7" providerId="AD" clId="Web-{686BA01F-AA8E-118B-1321-BE49585ADF07}" dt="2020-10-31T20:25:01.702" v="26"/>
          <ac:spMkLst>
            <pc:docMk/>
            <pc:sldMk cId="594760367" sldId="264"/>
            <ac:spMk id="3" creationId="{6B0EE177-8F9A-4031-8602-092DF2977581}"/>
          </ac:spMkLst>
        </pc:spChg>
        <pc:spChg chg="add del">
          <ac:chgData name="Jolene Branch" userId="S::jobranch@my365.bellevue.edu::e1d9489e-1011-4676-9c38-b9a21061dee7" providerId="AD" clId="Web-{686BA01F-AA8E-118B-1321-BE49585ADF07}" dt="2020-10-31T20:55:07.475" v="705"/>
          <ac:spMkLst>
            <pc:docMk/>
            <pc:sldMk cId="594760367" sldId="264"/>
            <ac:spMk id="5" creationId="{90E30A31-B813-4F6A-9EA1-A17C97158B32}"/>
          </ac:spMkLst>
        </pc:spChg>
        <pc:spChg chg="add mod">
          <ac:chgData name="Jolene Branch" userId="S::jobranch@my365.bellevue.edu::e1d9489e-1011-4676-9c38-b9a21061dee7" providerId="AD" clId="Web-{686BA01F-AA8E-118B-1321-BE49585ADF07}" dt="2020-10-31T20:58:36.102" v="862" actId="20577"/>
          <ac:spMkLst>
            <pc:docMk/>
            <pc:sldMk cId="594760367" sldId="264"/>
            <ac:spMk id="6" creationId="{22FD42C7-0DBA-4AD2-8F6D-360C5E30B5E2}"/>
          </ac:spMkLst>
        </pc:spChg>
        <pc:graphicFrameChg chg="add mod ord modGraphic">
          <ac:chgData name="Jolene Branch" userId="S::jobranch@my365.bellevue.edu::e1d9489e-1011-4676-9c38-b9a21061dee7" providerId="AD" clId="Web-{686BA01F-AA8E-118B-1321-BE49585ADF07}" dt="2020-10-31T21:16:23.615" v="1038" actId="1076"/>
          <ac:graphicFrameMkLst>
            <pc:docMk/>
            <pc:sldMk cId="594760367" sldId="264"/>
            <ac:graphicFrameMk id="4" creationId="{5928443C-ADF3-487B-AC7E-79D3C915D6ED}"/>
          </ac:graphicFrameMkLst>
        </pc:graphicFrameChg>
      </pc:sldChg>
      <pc:sldChg chg="modSp new ord">
        <pc:chgData name="Jolene Branch" userId="S::jobranch@my365.bellevue.edu::e1d9489e-1011-4676-9c38-b9a21061dee7" providerId="AD" clId="Web-{686BA01F-AA8E-118B-1321-BE49585ADF07}" dt="2020-10-31T20:45:21.401" v="571" actId="20577"/>
        <pc:sldMkLst>
          <pc:docMk/>
          <pc:sldMk cId="217305708" sldId="265"/>
        </pc:sldMkLst>
        <pc:spChg chg="mod">
          <ac:chgData name="Jolene Branch" userId="S::jobranch@my365.bellevue.edu::e1d9489e-1011-4676-9c38-b9a21061dee7" providerId="AD" clId="Web-{686BA01F-AA8E-118B-1321-BE49585ADF07}" dt="2020-10-31T20:45:21.401" v="571" actId="20577"/>
          <ac:spMkLst>
            <pc:docMk/>
            <pc:sldMk cId="217305708" sldId="265"/>
            <ac:spMk id="2" creationId="{5F9AB363-D297-4E41-928F-55BC52D03201}"/>
          </ac:spMkLst>
        </pc:spChg>
      </pc:sldChg>
      <pc:sldChg chg="addSp delSp modSp new modNotes">
        <pc:chgData name="Jolene Branch" userId="S::jobranch@my365.bellevue.edu::e1d9489e-1011-4676-9c38-b9a21061dee7" providerId="AD" clId="Web-{686BA01F-AA8E-118B-1321-BE49585ADF07}" dt="2020-10-31T21:35:50.638" v="1582"/>
        <pc:sldMkLst>
          <pc:docMk/>
          <pc:sldMk cId="754989059" sldId="266"/>
        </pc:sldMkLst>
        <pc:spChg chg="mod">
          <ac:chgData name="Jolene Branch" userId="S::jobranch@my365.bellevue.edu::e1d9489e-1011-4676-9c38-b9a21061dee7" providerId="AD" clId="Web-{686BA01F-AA8E-118B-1321-BE49585ADF07}" dt="2020-10-31T20:51:20.055" v="685" actId="20577"/>
          <ac:spMkLst>
            <pc:docMk/>
            <pc:sldMk cId="754989059" sldId="266"/>
            <ac:spMk id="2" creationId="{0D513CFA-B0C6-4FD5-A08E-E685C6653B74}"/>
          </ac:spMkLst>
        </pc:spChg>
        <pc:spChg chg="del">
          <ac:chgData name="Jolene Branch" userId="S::jobranch@my365.bellevue.edu::e1d9489e-1011-4676-9c38-b9a21061dee7" providerId="AD" clId="Web-{686BA01F-AA8E-118B-1321-BE49585ADF07}" dt="2020-10-31T20:49:59.056" v="659"/>
          <ac:spMkLst>
            <pc:docMk/>
            <pc:sldMk cId="754989059" sldId="266"/>
            <ac:spMk id="3" creationId="{14D75BB6-63DD-4181-A7E9-B61929B0C1A0}"/>
          </ac:spMkLst>
        </pc:spChg>
        <pc:picChg chg="add del mod">
          <ac:chgData name="Jolene Branch" userId="S::jobranch@my365.bellevue.edu::e1d9489e-1011-4676-9c38-b9a21061dee7" providerId="AD" clId="Web-{686BA01F-AA8E-118B-1321-BE49585ADF07}" dt="2020-10-31T20:50:06.509" v="661"/>
          <ac:picMkLst>
            <pc:docMk/>
            <pc:sldMk cId="754989059" sldId="266"/>
            <ac:picMk id="4" creationId="{F8B57A09-62BF-4580-9583-5054767C3469}"/>
          </ac:picMkLst>
        </pc:picChg>
        <pc:picChg chg="add mod">
          <ac:chgData name="Jolene Branch" userId="S::jobranch@my365.bellevue.edu::e1d9489e-1011-4676-9c38-b9a21061dee7" providerId="AD" clId="Web-{686BA01F-AA8E-118B-1321-BE49585ADF07}" dt="2020-10-31T20:59:20.352" v="871" actId="1076"/>
          <ac:picMkLst>
            <pc:docMk/>
            <pc:sldMk cId="754989059" sldId="266"/>
            <ac:picMk id="5" creationId="{3EB9982F-35E4-4D41-A272-2DC7809AD542}"/>
          </ac:picMkLst>
        </pc:picChg>
      </pc:sldChg>
      <pc:sldChg chg="modSp new">
        <pc:chgData name="Jolene Branch" userId="S::jobranch@my365.bellevue.edu::e1d9489e-1011-4676-9c38-b9a21061dee7" providerId="AD" clId="Web-{686BA01F-AA8E-118B-1321-BE49585ADF07}" dt="2020-10-31T20:58:20.399" v="836" actId="20577"/>
        <pc:sldMkLst>
          <pc:docMk/>
          <pc:sldMk cId="644047715" sldId="267"/>
        </pc:sldMkLst>
        <pc:spChg chg="mod">
          <ac:chgData name="Jolene Branch" userId="S::jobranch@my365.bellevue.edu::e1d9489e-1011-4676-9c38-b9a21061dee7" providerId="AD" clId="Web-{686BA01F-AA8E-118B-1321-BE49585ADF07}" dt="2020-10-31T20:56:57.755" v="831" actId="20577"/>
          <ac:spMkLst>
            <pc:docMk/>
            <pc:sldMk cId="644047715" sldId="267"/>
            <ac:spMk id="2" creationId="{306DF290-CCE1-4233-BE39-34064BDA729E}"/>
          </ac:spMkLst>
        </pc:spChg>
        <pc:spChg chg="mod">
          <ac:chgData name="Jolene Branch" userId="S::jobranch@my365.bellevue.edu::e1d9489e-1011-4676-9c38-b9a21061dee7" providerId="AD" clId="Web-{686BA01F-AA8E-118B-1321-BE49585ADF07}" dt="2020-10-31T20:58:20.399" v="836" actId="20577"/>
          <ac:spMkLst>
            <pc:docMk/>
            <pc:sldMk cId="644047715" sldId="267"/>
            <ac:spMk id="3" creationId="{43E0BF8A-C04C-4035-956F-5F44B5088FD8}"/>
          </ac:spMkLst>
        </pc:spChg>
      </pc:sldChg>
      <pc:sldChg chg="addSp delSp modSp new modNotes">
        <pc:chgData name="Jolene Branch" userId="S::jobranch@my365.bellevue.edu::e1d9489e-1011-4676-9c38-b9a21061dee7" providerId="AD" clId="Web-{686BA01F-AA8E-118B-1321-BE49585ADF07}" dt="2020-10-31T21:40:56.292" v="1692"/>
        <pc:sldMkLst>
          <pc:docMk/>
          <pc:sldMk cId="2686920631" sldId="268"/>
        </pc:sldMkLst>
        <pc:spChg chg="mod">
          <ac:chgData name="Jolene Branch" userId="S::jobranch@my365.bellevue.edu::e1d9489e-1011-4676-9c38-b9a21061dee7" providerId="AD" clId="Web-{686BA01F-AA8E-118B-1321-BE49585ADF07}" dt="2020-10-31T21:35:19.748" v="1560" actId="20577"/>
          <ac:spMkLst>
            <pc:docMk/>
            <pc:sldMk cId="2686920631" sldId="268"/>
            <ac:spMk id="2" creationId="{AF272E27-4CBB-4263-9D5B-F0D436200024}"/>
          </ac:spMkLst>
        </pc:spChg>
        <pc:spChg chg="del">
          <ac:chgData name="Jolene Branch" userId="S::jobranch@my365.bellevue.edu::e1d9489e-1011-4676-9c38-b9a21061dee7" providerId="AD" clId="Web-{686BA01F-AA8E-118B-1321-BE49585ADF07}" dt="2020-10-31T21:03:19.631" v="910"/>
          <ac:spMkLst>
            <pc:docMk/>
            <pc:sldMk cId="2686920631" sldId="268"/>
            <ac:spMk id="3" creationId="{B3D7AE9A-518E-4FEA-8C18-7032ED8F34EA}"/>
          </ac:spMkLst>
        </pc:spChg>
        <pc:spChg chg="add mod">
          <ac:chgData name="Jolene Branch" userId="S::jobranch@my365.bellevue.edu::e1d9489e-1011-4676-9c38-b9a21061dee7" providerId="AD" clId="Web-{686BA01F-AA8E-118B-1321-BE49585ADF07}" dt="2020-10-31T21:40:13.011" v="1599" actId="1076"/>
          <ac:spMkLst>
            <pc:docMk/>
            <pc:sldMk cId="2686920631" sldId="268"/>
            <ac:spMk id="7" creationId="{E80E1C8E-1675-4A3F-889E-2E3BBD27AA66}"/>
          </ac:spMkLst>
        </pc:spChg>
        <pc:graphicFrameChg chg="add mod modGraphic">
          <ac:chgData name="Jolene Branch" userId="S::jobranch@my365.bellevue.edu::e1d9489e-1011-4676-9c38-b9a21061dee7" providerId="AD" clId="Web-{686BA01F-AA8E-118B-1321-BE49585ADF07}" dt="2020-10-31T21:39:13.652" v="1592"/>
          <ac:graphicFrameMkLst>
            <pc:docMk/>
            <pc:sldMk cId="2686920631" sldId="268"/>
            <ac:graphicFrameMk id="5" creationId="{6DA7BA96-4B53-4C6D-90CB-9D3B169BC9B6}"/>
          </ac:graphicFrameMkLst>
        </pc:graphicFrameChg>
        <pc:picChg chg="add del mod">
          <ac:chgData name="Jolene Branch" userId="S::jobranch@my365.bellevue.edu::e1d9489e-1011-4676-9c38-b9a21061dee7" providerId="AD" clId="Web-{686BA01F-AA8E-118B-1321-BE49585ADF07}" dt="2020-10-31T21:37:45.168" v="1591"/>
          <ac:picMkLst>
            <pc:docMk/>
            <pc:sldMk cId="2686920631" sldId="268"/>
            <ac:picMk id="6" creationId="{E4D965F1-3C5B-4AAB-B615-69BEF52CCF53}"/>
          </ac:picMkLst>
        </pc:picChg>
      </pc:sldChg>
    </pc:docChg>
  </pc:docChgLst>
  <pc:docChgLst>
    <pc:chgData name="Jolene Branch" userId="S::jobranch@my365.bellevue.edu::e1d9489e-1011-4676-9c38-b9a21061dee7" providerId="AD" clId="Web-{428DF1AA-4E66-3F26-4D2C-A7EFDA649A58}"/>
    <pc:docChg chg="addSld delSld modSld">
      <pc:chgData name="Jolene Branch" userId="S::jobranch@my365.bellevue.edu::e1d9489e-1011-4676-9c38-b9a21061dee7" providerId="AD" clId="Web-{428DF1AA-4E66-3F26-4D2C-A7EFDA649A58}" dt="2020-11-01T21:53:13.967" v="1315" actId="20577"/>
      <pc:docMkLst>
        <pc:docMk/>
      </pc:docMkLst>
      <pc:sldChg chg="modSp modNotes">
        <pc:chgData name="Jolene Branch" userId="S::jobranch@my365.bellevue.edu::e1d9489e-1011-4676-9c38-b9a21061dee7" providerId="AD" clId="Web-{428DF1AA-4E66-3F26-4D2C-A7EFDA649A58}" dt="2020-11-01T18:16:06.204" v="1028"/>
        <pc:sldMkLst>
          <pc:docMk/>
          <pc:sldMk cId="1775114908" sldId="260"/>
        </pc:sldMkLst>
        <pc:spChg chg="mod">
          <ac:chgData name="Jolene Branch" userId="S::jobranch@my365.bellevue.edu::e1d9489e-1011-4676-9c38-b9a21061dee7" providerId="AD" clId="Web-{428DF1AA-4E66-3F26-4D2C-A7EFDA649A58}" dt="2020-11-01T18:15:29.962" v="1025" actId="20577"/>
          <ac:spMkLst>
            <pc:docMk/>
            <pc:sldMk cId="1775114908" sldId="260"/>
            <ac:spMk id="3" creationId="{E94E3BCA-577F-4291-9815-F6F2DD64C09B}"/>
          </ac:spMkLst>
        </pc:spChg>
      </pc:sldChg>
      <pc:sldChg chg="del">
        <pc:chgData name="Jolene Branch" userId="S::jobranch@my365.bellevue.edu::e1d9489e-1011-4676-9c38-b9a21061dee7" providerId="AD" clId="Web-{428DF1AA-4E66-3F26-4D2C-A7EFDA649A58}" dt="2020-11-01T17:40:03.857" v="7"/>
        <pc:sldMkLst>
          <pc:docMk/>
          <pc:sldMk cId="217305708" sldId="265"/>
        </pc:sldMkLst>
      </pc:sldChg>
      <pc:sldChg chg="modNotes">
        <pc:chgData name="Jolene Branch" userId="S::jobranch@my365.bellevue.edu::e1d9489e-1011-4676-9c38-b9a21061dee7" providerId="AD" clId="Web-{428DF1AA-4E66-3F26-4D2C-A7EFDA649A58}" dt="2020-11-01T17:37:23.357" v="6"/>
        <pc:sldMkLst>
          <pc:docMk/>
          <pc:sldMk cId="754989059" sldId="266"/>
        </pc:sldMkLst>
      </pc:sldChg>
      <pc:sldChg chg="modSp">
        <pc:chgData name="Jolene Branch" userId="S::jobranch@my365.bellevue.edu::e1d9489e-1011-4676-9c38-b9a21061dee7" providerId="AD" clId="Web-{428DF1AA-4E66-3F26-4D2C-A7EFDA649A58}" dt="2020-11-01T17:53:57.751" v="12" actId="20577"/>
        <pc:sldMkLst>
          <pc:docMk/>
          <pc:sldMk cId="644047715" sldId="267"/>
        </pc:sldMkLst>
        <pc:spChg chg="mod">
          <ac:chgData name="Jolene Branch" userId="S::jobranch@my365.bellevue.edu::e1d9489e-1011-4676-9c38-b9a21061dee7" providerId="AD" clId="Web-{428DF1AA-4E66-3F26-4D2C-A7EFDA649A58}" dt="2020-11-01T17:53:57.751" v="12" actId="20577"/>
          <ac:spMkLst>
            <pc:docMk/>
            <pc:sldMk cId="644047715" sldId="267"/>
            <ac:spMk id="3" creationId="{43E0BF8A-C04C-4035-956F-5F44B5088FD8}"/>
          </ac:spMkLst>
        </pc:spChg>
      </pc:sldChg>
      <pc:sldChg chg="modSp">
        <pc:chgData name="Jolene Branch" userId="S::jobranch@my365.bellevue.edu::e1d9489e-1011-4676-9c38-b9a21061dee7" providerId="AD" clId="Web-{428DF1AA-4E66-3F26-4D2C-A7EFDA649A58}" dt="2020-11-01T18:03:54.820" v="795" actId="20577"/>
        <pc:sldMkLst>
          <pc:docMk/>
          <pc:sldMk cId="936042712" sldId="270"/>
        </pc:sldMkLst>
        <pc:spChg chg="mod">
          <ac:chgData name="Jolene Branch" userId="S::jobranch@my365.bellevue.edu::e1d9489e-1011-4676-9c38-b9a21061dee7" providerId="AD" clId="Web-{428DF1AA-4E66-3F26-4D2C-A7EFDA649A58}" dt="2020-11-01T18:03:54.820" v="795" actId="20577"/>
          <ac:spMkLst>
            <pc:docMk/>
            <pc:sldMk cId="936042712" sldId="270"/>
            <ac:spMk id="3" creationId="{2D866383-0A5B-4768-932C-524E8E697DBC}"/>
          </ac:spMkLst>
        </pc:spChg>
      </pc:sldChg>
      <pc:sldChg chg="modSp new">
        <pc:chgData name="Jolene Branch" userId="S::jobranch@my365.bellevue.edu::e1d9489e-1011-4676-9c38-b9a21061dee7" providerId="AD" clId="Web-{428DF1AA-4E66-3F26-4D2C-A7EFDA649A58}" dt="2020-11-01T21:53:11.060" v="1313" actId="20577"/>
        <pc:sldMkLst>
          <pc:docMk/>
          <pc:sldMk cId="2186003844" sldId="273"/>
        </pc:sldMkLst>
        <pc:spChg chg="mod">
          <ac:chgData name="Jolene Branch" userId="S::jobranch@my365.bellevue.edu::e1d9489e-1011-4676-9c38-b9a21061dee7" providerId="AD" clId="Web-{428DF1AA-4E66-3F26-4D2C-A7EFDA649A58}" dt="2020-11-01T21:49:04.917" v="1227" actId="20577"/>
          <ac:spMkLst>
            <pc:docMk/>
            <pc:sldMk cId="2186003844" sldId="273"/>
            <ac:spMk id="2" creationId="{6C1FC895-6AD9-48DF-99C6-7F0A73417159}"/>
          </ac:spMkLst>
        </pc:spChg>
        <pc:spChg chg="mod">
          <ac:chgData name="Jolene Branch" userId="S::jobranch@my365.bellevue.edu::e1d9489e-1011-4676-9c38-b9a21061dee7" providerId="AD" clId="Web-{428DF1AA-4E66-3F26-4D2C-A7EFDA649A58}" dt="2020-11-01T21:53:11.060" v="1313" actId="20577"/>
          <ac:spMkLst>
            <pc:docMk/>
            <pc:sldMk cId="2186003844" sldId="273"/>
            <ac:spMk id="3" creationId="{31A99AAD-7E93-409A-9638-278A8DF0A085}"/>
          </ac:spMkLst>
        </pc:spChg>
      </pc:sldChg>
    </pc:docChg>
  </pc:docChgLst>
  <pc:docChgLst>
    <pc:chgData name="Andrea Fox" userId="S::anfox@my365.bellevue.edu::30c4d60c-830f-4329-a7cd-f813555ac213" providerId="AD" clId="Web-{361FB095-DB6E-CEAC-B71B-B01F30208345}"/>
    <pc:docChg chg="modSld">
      <pc:chgData name="Andrea Fox" userId="S::anfox@my365.bellevue.edu::30c4d60c-830f-4329-a7cd-f813555ac213" providerId="AD" clId="Web-{361FB095-DB6E-CEAC-B71B-B01F30208345}" dt="2020-10-25T17:20:34.442" v="533" actId="20577"/>
      <pc:docMkLst>
        <pc:docMk/>
      </pc:docMkLst>
      <pc:sldChg chg="modSp">
        <pc:chgData name="Andrea Fox" userId="S::anfox@my365.bellevue.edu::30c4d60c-830f-4329-a7cd-f813555ac213" providerId="AD" clId="Web-{361FB095-DB6E-CEAC-B71B-B01F30208345}" dt="2020-10-25T17:11:58.338" v="85" actId="20577"/>
        <pc:sldMkLst>
          <pc:docMk/>
          <pc:sldMk cId="2711528147" sldId="257"/>
        </pc:sldMkLst>
        <pc:spChg chg="mod">
          <ac:chgData name="Andrea Fox" userId="S::anfox@my365.bellevue.edu::30c4d60c-830f-4329-a7cd-f813555ac213" providerId="AD" clId="Web-{361FB095-DB6E-CEAC-B71B-B01F30208345}" dt="2020-10-25T17:11:58.338" v="85" actId="20577"/>
          <ac:spMkLst>
            <pc:docMk/>
            <pc:sldMk cId="2711528147" sldId="257"/>
            <ac:spMk id="3" creationId="{87DC0024-19F1-446D-8DD8-89C0FA08B7CC}"/>
          </ac:spMkLst>
        </pc:spChg>
      </pc:sldChg>
      <pc:sldChg chg="modSp">
        <pc:chgData name="Andrea Fox" userId="S::anfox@my365.bellevue.edu::30c4d60c-830f-4329-a7cd-f813555ac213" providerId="AD" clId="Web-{361FB095-DB6E-CEAC-B71B-B01F30208345}" dt="2020-10-25T17:13:38.199" v="137" actId="20577"/>
        <pc:sldMkLst>
          <pc:docMk/>
          <pc:sldMk cId="2836351910" sldId="259"/>
        </pc:sldMkLst>
        <pc:spChg chg="mod">
          <ac:chgData name="Andrea Fox" userId="S::anfox@my365.bellevue.edu::30c4d60c-830f-4329-a7cd-f813555ac213" providerId="AD" clId="Web-{361FB095-DB6E-CEAC-B71B-B01F30208345}" dt="2020-10-25T17:13:38.199" v="137" actId="20577"/>
          <ac:spMkLst>
            <pc:docMk/>
            <pc:sldMk cId="2836351910" sldId="259"/>
            <ac:spMk id="3" creationId="{FC5C4A57-C49E-42E4-92CA-DDCADEEEAFBF}"/>
          </ac:spMkLst>
        </pc:spChg>
      </pc:sldChg>
      <pc:sldChg chg="modSp">
        <pc:chgData name="Andrea Fox" userId="S::anfox@my365.bellevue.edu::30c4d60c-830f-4329-a7cd-f813555ac213" providerId="AD" clId="Web-{361FB095-DB6E-CEAC-B71B-B01F30208345}" dt="2020-10-25T17:20:34.427" v="532" actId="20577"/>
        <pc:sldMkLst>
          <pc:docMk/>
          <pc:sldMk cId="414331574" sldId="261"/>
        </pc:sldMkLst>
        <pc:spChg chg="mod">
          <ac:chgData name="Andrea Fox" userId="S::anfox@my365.bellevue.edu::30c4d60c-830f-4329-a7cd-f813555ac213" providerId="AD" clId="Web-{361FB095-DB6E-CEAC-B71B-B01F30208345}" dt="2020-10-25T17:20:34.427" v="532" actId="20577"/>
          <ac:spMkLst>
            <pc:docMk/>
            <pc:sldMk cId="414331574" sldId="261"/>
            <ac:spMk id="3" creationId="{3310E3D0-A56E-4B3C-AE16-249FF1E5731A}"/>
          </ac:spMkLst>
        </pc:spChg>
      </pc:sldChg>
    </pc:docChg>
  </pc:docChgLst>
  <pc:docChgLst>
    <pc:chgData name="Andrea Fox" userId="S::anfox@my365.bellevue.edu::30c4d60c-830f-4329-a7cd-f813555ac213" providerId="AD" clId="Web-{17F6EDA5-98E4-734E-166A-0789D784877F}"/>
    <pc:docChg chg="modSld">
      <pc:chgData name="Andrea Fox" userId="S::anfox@my365.bellevue.edu::30c4d60c-830f-4329-a7cd-f813555ac213" providerId="AD" clId="Web-{17F6EDA5-98E4-734E-166A-0789D784877F}" dt="2020-10-31T21:39:13.863" v="835" actId="20577"/>
      <pc:docMkLst>
        <pc:docMk/>
      </pc:docMkLst>
      <pc:sldChg chg="modSp">
        <pc:chgData name="Andrea Fox" userId="S::anfox@my365.bellevue.edu::30c4d60c-830f-4329-a7cd-f813555ac213" providerId="AD" clId="Web-{17F6EDA5-98E4-734E-166A-0789D784877F}" dt="2020-10-31T21:21:18.395" v="144" actId="20577"/>
        <pc:sldMkLst>
          <pc:docMk/>
          <pc:sldMk cId="1775114908" sldId="260"/>
        </pc:sldMkLst>
        <pc:spChg chg="mod">
          <ac:chgData name="Andrea Fox" userId="S::anfox@my365.bellevue.edu::30c4d60c-830f-4329-a7cd-f813555ac213" providerId="AD" clId="Web-{17F6EDA5-98E4-734E-166A-0789D784877F}" dt="2020-10-31T21:21:18.395" v="144" actId="20577"/>
          <ac:spMkLst>
            <pc:docMk/>
            <pc:sldMk cId="1775114908" sldId="260"/>
            <ac:spMk id="3" creationId="{E94E3BCA-577F-4291-9815-F6F2DD64C09B}"/>
          </ac:spMkLst>
        </pc:spChg>
      </pc:sldChg>
      <pc:sldChg chg="modSp">
        <pc:chgData name="Andrea Fox" userId="S::anfox@my365.bellevue.edu::30c4d60c-830f-4329-a7cd-f813555ac213" providerId="AD" clId="Web-{17F6EDA5-98E4-734E-166A-0789D784877F}" dt="2020-10-31T21:39:13.863" v="834" actId="20577"/>
        <pc:sldMkLst>
          <pc:docMk/>
          <pc:sldMk cId="1285066574" sldId="262"/>
        </pc:sldMkLst>
        <pc:spChg chg="mod">
          <ac:chgData name="Andrea Fox" userId="S::anfox@my365.bellevue.edu::30c4d60c-830f-4329-a7cd-f813555ac213" providerId="AD" clId="Web-{17F6EDA5-98E4-734E-166A-0789D784877F}" dt="2020-10-31T21:39:13.863" v="834" actId="20577"/>
          <ac:spMkLst>
            <pc:docMk/>
            <pc:sldMk cId="1285066574" sldId="262"/>
            <ac:spMk id="3" creationId="{3A1C7BF3-1F66-46B1-9273-425B4D143F73}"/>
          </ac:spMkLst>
        </pc:spChg>
      </pc:sldChg>
      <pc:sldChg chg="modSp">
        <pc:chgData name="Andrea Fox" userId="S::anfox@my365.bellevue.edu::30c4d60c-830f-4329-a7cd-f813555ac213" providerId="AD" clId="Web-{17F6EDA5-98E4-734E-166A-0789D784877F}" dt="2020-10-31T21:11:58.816" v="0"/>
        <pc:sldMkLst>
          <pc:docMk/>
          <pc:sldMk cId="594760367" sldId="264"/>
        </pc:sldMkLst>
        <pc:graphicFrameChg chg="modGraphic">
          <ac:chgData name="Andrea Fox" userId="S::anfox@my365.bellevue.edu::30c4d60c-830f-4329-a7cd-f813555ac213" providerId="AD" clId="Web-{17F6EDA5-98E4-734E-166A-0789D784877F}" dt="2020-10-31T21:11:58.816" v="0"/>
          <ac:graphicFrameMkLst>
            <pc:docMk/>
            <pc:sldMk cId="594760367" sldId="264"/>
            <ac:graphicFrameMk id="4" creationId="{5928443C-ADF3-487B-AC7E-79D3C915D6ED}"/>
          </ac:graphicFrameMkLst>
        </pc:graphicFrameChg>
      </pc:sldChg>
    </pc:docChg>
  </pc:docChgLst>
  <pc:docChgLst>
    <pc:chgData name="Jolene Branch" userId="S::jobranch@my365.bellevue.edu::e1d9489e-1011-4676-9c38-b9a21061dee7" providerId="AD" clId="Web-{45D9380E-8057-43C5-A1EA-A44B0B0D5A29}"/>
    <pc:docChg chg="addSld modSld sldOrd addMainMaster delMainMaster">
      <pc:chgData name="Jolene Branch" userId="S::jobranch@my365.bellevue.edu::e1d9489e-1011-4676-9c38-b9a21061dee7" providerId="AD" clId="Web-{45D9380E-8057-43C5-A1EA-A44B0B0D5A29}" dt="2020-10-10T21:23:29.501" v="2077" actId="20577"/>
      <pc:docMkLst>
        <pc:docMk/>
      </pc:docMkLst>
      <pc:sldChg chg="addSp delSp modSp mod setBg modClrScheme chgLayout">
        <pc:chgData name="Jolene Branch" userId="S::jobranch@my365.bellevue.edu::e1d9489e-1011-4676-9c38-b9a21061dee7" providerId="AD" clId="Web-{45D9380E-8057-43C5-A1EA-A44B0B0D5A29}" dt="2020-10-10T21:00:51.852" v="1286" actId="20577"/>
        <pc:sldMkLst>
          <pc:docMk/>
          <pc:sldMk cId="109857222" sldId="256"/>
        </pc:sldMkLst>
        <pc:spChg chg="mod">
          <ac:chgData name="Jolene Branch" userId="S::jobranch@my365.bellevue.edu::e1d9489e-1011-4676-9c38-b9a21061dee7" providerId="AD" clId="Web-{45D9380E-8057-43C5-A1EA-A44B0B0D5A29}" dt="2020-10-10T20:38:52.734" v="17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lene Branch" userId="S::jobranch@my365.bellevue.edu::e1d9489e-1011-4676-9c38-b9a21061dee7" providerId="AD" clId="Web-{45D9380E-8057-43C5-A1EA-A44B0B0D5A29}" dt="2020-10-10T21:00:51.852" v="1286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olene Branch" userId="S::jobranch@my365.bellevue.edu::e1d9489e-1011-4676-9c38-b9a21061dee7" providerId="AD" clId="Web-{45D9380E-8057-43C5-A1EA-A44B0B0D5A29}" dt="2020-10-10T20:34:56.917" v="3"/>
          <ac:spMkLst>
            <pc:docMk/>
            <pc:sldMk cId="109857222" sldId="256"/>
            <ac:spMk id="8" creationId="{BE9D3906-2326-41A8-81ED-03D3A38FB517}"/>
          </ac:spMkLst>
        </pc:spChg>
        <pc:spChg chg="add del">
          <ac:chgData name="Jolene Branch" userId="S::jobranch@my365.bellevue.edu::e1d9489e-1011-4676-9c38-b9a21061dee7" providerId="AD" clId="Web-{45D9380E-8057-43C5-A1EA-A44B0B0D5A29}" dt="2020-10-10T20:34:56.917" v="3"/>
          <ac:spMkLst>
            <pc:docMk/>
            <pc:sldMk cId="109857222" sldId="256"/>
            <ac:spMk id="10" creationId="{A98FDB75-8534-4735-AF49-9D2EAF7DCA5E}"/>
          </ac:spMkLst>
        </pc:spChg>
        <pc:spChg chg="add del">
          <ac:chgData name="Jolene Branch" userId="S::jobranch@my365.bellevue.edu::e1d9489e-1011-4676-9c38-b9a21061dee7" providerId="AD" clId="Web-{45D9380E-8057-43C5-A1EA-A44B0B0D5A29}" dt="2020-10-10T20:34:56.917" v="3"/>
          <ac:spMkLst>
            <pc:docMk/>
            <pc:sldMk cId="109857222" sldId="256"/>
            <ac:spMk id="12" creationId="{4C4EF532-641A-4CC5-A071-83BEEC207A53}"/>
          </ac:spMkLst>
        </pc:spChg>
        <pc:spChg chg="add del">
          <ac:chgData name="Jolene Branch" userId="S::jobranch@my365.bellevue.edu::e1d9489e-1011-4676-9c38-b9a21061dee7" providerId="AD" clId="Web-{45D9380E-8057-43C5-A1EA-A44B0B0D5A29}" dt="2020-10-10T20:34:56.917" v="3"/>
          <ac:spMkLst>
            <pc:docMk/>
            <pc:sldMk cId="109857222" sldId="256"/>
            <ac:spMk id="30" creationId="{3EAA282C-D6AD-4614-A9F7-E9D8CDB6B80E}"/>
          </ac:spMkLst>
        </pc:spChg>
        <pc:spChg chg="add del">
          <ac:chgData name="Jolene Branch" userId="S::jobranch@my365.bellevue.edu::e1d9489e-1011-4676-9c38-b9a21061dee7" providerId="AD" clId="Web-{45D9380E-8057-43C5-A1EA-A44B0B0D5A29}" dt="2020-10-10T20:34:56.917" v="3"/>
          <ac:spMkLst>
            <pc:docMk/>
            <pc:sldMk cId="109857222" sldId="256"/>
            <ac:spMk id="32" creationId="{85349CB8-0027-49D3-B09C-B3097EB0E4EA}"/>
          </ac:spMkLst>
        </pc:spChg>
        <pc:picChg chg="add del">
          <ac:chgData name="Jolene Branch" userId="S::jobranch@my365.bellevue.edu::e1d9489e-1011-4676-9c38-b9a21061dee7" providerId="AD" clId="Web-{45D9380E-8057-43C5-A1EA-A44B0B0D5A29}" dt="2020-10-10T20:34:56.917" v="3"/>
          <ac:picMkLst>
            <pc:docMk/>
            <pc:sldMk cId="109857222" sldId="256"/>
            <ac:picMk id="26" creationId="{F40FDAF7-B412-4FBB-9A48-85E992B05969}"/>
          </ac:picMkLst>
        </pc:picChg>
        <pc:cxnChg chg="add del">
          <ac:chgData name="Jolene Branch" userId="S::jobranch@my365.bellevue.edu::e1d9489e-1011-4676-9c38-b9a21061dee7" providerId="AD" clId="Web-{45D9380E-8057-43C5-A1EA-A44B0B0D5A29}" dt="2020-10-10T20:34:56.917" v="3"/>
          <ac:cxnSpMkLst>
            <pc:docMk/>
            <pc:sldMk cId="109857222" sldId="256"/>
            <ac:cxnSpMk id="14" creationId="{13280B82-CD55-43FD-92C4-F05E2A8D1367}"/>
          </ac:cxnSpMkLst>
        </pc:cxnChg>
        <pc:cxnChg chg="add del">
          <ac:chgData name="Jolene Branch" userId="S::jobranch@my365.bellevue.edu::e1d9489e-1011-4676-9c38-b9a21061dee7" providerId="AD" clId="Web-{45D9380E-8057-43C5-A1EA-A44B0B0D5A29}" dt="2020-10-10T20:34:56.917" v="3"/>
          <ac:cxnSpMkLst>
            <pc:docMk/>
            <pc:sldMk cId="109857222" sldId="256"/>
            <ac:cxnSpMk id="16" creationId="{B0A4F542-D561-4AFB-8321-EB900BAF0A0E}"/>
          </ac:cxnSpMkLst>
        </pc:cxnChg>
        <pc:cxnChg chg="add del">
          <ac:chgData name="Jolene Branch" userId="S::jobranch@my365.bellevue.edu::e1d9489e-1011-4676-9c38-b9a21061dee7" providerId="AD" clId="Web-{45D9380E-8057-43C5-A1EA-A44B0B0D5A29}" dt="2020-10-10T20:34:56.917" v="3"/>
          <ac:cxnSpMkLst>
            <pc:docMk/>
            <pc:sldMk cId="109857222" sldId="256"/>
            <ac:cxnSpMk id="18" creationId="{A4D9248B-0006-4BFE-8110-40C16E45C0AC}"/>
          </ac:cxnSpMkLst>
        </pc:cxnChg>
        <pc:cxnChg chg="add del">
          <ac:chgData name="Jolene Branch" userId="S::jobranch@my365.bellevue.edu::e1d9489e-1011-4676-9c38-b9a21061dee7" providerId="AD" clId="Web-{45D9380E-8057-43C5-A1EA-A44B0B0D5A29}" dt="2020-10-10T20:34:56.917" v="3"/>
          <ac:cxnSpMkLst>
            <pc:docMk/>
            <pc:sldMk cId="109857222" sldId="256"/>
            <ac:cxnSpMk id="20" creationId="{14C10EA2-1BD8-4267-AA7D-AB8CCA53C3D7}"/>
          </ac:cxnSpMkLst>
        </pc:cxnChg>
        <pc:cxnChg chg="add del">
          <ac:chgData name="Jolene Branch" userId="S::jobranch@my365.bellevue.edu::e1d9489e-1011-4676-9c38-b9a21061dee7" providerId="AD" clId="Web-{45D9380E-8057-43C5-A1EA-A44B0B0D5A29}" dt="2020-10-10T20:34:56.917" v="3"/>
          <ac:cxnSpMkLst>
            <pc:docMk/>
            <pc:sldMk cId="109857222" sldId="256"/>
            <ac:cxnSpMk id="22" creationId="{3B04B14B-9533-46E5-A48D-58ECB1B40B49}"/>
          </ac:cxnSpMkLst>
        </pc:cxnChg>
        <pc:cxnChg chg="add del">
          <ac:chgData name="Jolene Branch" userId="S::jobranch@my365.bellevue.edu::e1d9489e-1011-4676-9c38-b9a21061dee7" providerId="AD" clId="Web-{45D9380E-8057-43C5-A1EA-A44B0B0D5A29}" dt="2020-10-10T20:34:56.917" v="3"/>
          <ac:cxnSpMkLst>
            <pc:docMk/>
            <pc:sldMk cId="109857222" sldId="256"/>
            <ac:cxnSpMk id="24" creationId="{F521483B-CE28-412B-9C71-9BE081E9DCE3}"/>
          </ac:cxnSpMkLst>
        </pc:cxnChg>
        <pc:cxnChg chg="add del">
          <ac:chgData name="Jolene Branch" userId="S::jobranch@my365.bellevue.edu::e1d9489e-1011-4676-9c38-b9a21061dee7" providerId="AD" clId="Web-{45D9380E-8057-43C5-A1EA-A44B0B0D5A29}" dt="2020-10-10T20:34:56.917" v="3"/>
          <ac:cxnSpMkLst>
            <pc:docMk/>
            <pc:sldMk cId="109857222" sldId="256"/>
            <ac:cxnSpMk id="34" creationId="{C4A330F7-C135-4887-BEB7-715897211F06}"/>
          </ac:cxnSpMkLst>
        </pc:cxnChg>
        <pc:cxnChg chg="add del">
          <ac:chgData name="Jolene Branch" userId="S::jobranch@my365.bellevue.edu::e1d9489e-1011-4676-9c38-b9a21061dee7" providerId="AD" clId="Web-{45D9380E-8057-43C5-A1EA-A44B0B0D5A29}" dt="2020-10-10T20:34:56.917" v="3"/>
          <ac:cxnSpMkLst>
            <pc:docMk/>
            <pc:sldMk cId="109857222" sldId="256"/>
            <ac:cxnSpMk id="36" creationId="{2B4BC022-2321-4FF2-BB92-B4B3F486CFC9}"/>
          </ac:cxnSpMkLst>
        </pc:cxnChg>
        <pc:cxnChg chg="add del">
          <ac:chgData name="Jolene Branch" userId="S::jobranch@my365.bellevue.edu::e1d9489e-1011-4676-9c38-b9a21061dee7" providerId="AD" clId="Web-{45D9380E-8057-43C5-A1EA-A44B0B0D5A29}" dt="2020-10-10T20:34:56.917" v="3"/>
          <ac:cxnSpMkLst>
            <pc:docMk/>
            <pc:sldMk cId="109857222" sldId="256"/>
            <ac:cxnSpMk id="38" creationId="{26E8991A-3FA3-406E-92A6-7021C64B8B15}"/>
          </ac:cxnSpMkLst>
        </pc:cxnChg>
        <pc:cxnChg chg="add del">
          <ac:chgData name="Jolene Branch" userId="S::jobranch@my365.bellevue.edu::e1d9489e-1011-4676-9c38-b9a21061dee7" providerId="AD" clId="Web-{45D9380E-8057-43C5-A1EA-A44B0B0D5A29}" dt="2020-10-10T20:34:56.917" v="3"/>
          <ac:cxnSpMkLst>
            <pc:docMk/>
            <pc:sldMk cId="109857222" sldId="256"/>
            <ac:cxnSpMk id="40" creationId="{74486EB5-0FC0-4694-8A6B-5084CCDFFACB}"/>
          </ac:cxnSpMkLst>
        </pc:cxnChg>
        <pc:cxnChg chg="add del">
          <ac:chgData name="Jolene Branch" userId="S::jobranch@my365.bellevue.edu::e1d9489e-1011-4676-9c38-b9a21061dee7" providerId="AD" clId="Web-{45D9380E-8057-43C5-A1EA-A44B0B0D5A29}" dt="2020-10-10T20:34:56.917" v="3"/>
          <ac:cxnSpMkLst>
            <pc:docMk/>
            <pc:sldMk cId="109857222" sldId="256"/>
            <ac:cxnSpMk id="42" creationId="{102A2150-2605-46B8-9C26-A96C0BB01A16}"/>
          </ac:cxnSpMkLst>
        </pc:cxnChg>
      </pc:sldChg>
      <pc:sldChg chg="addSp delSp modSp new mod setBg">
        <pc:chgData name="Jolene Branch" userId="S::jobranch@my365.bellevue.edu::e1d9489e-1011-4676-9c38-b9a21061dee7" providerId="AD" clId="Web-{45D9380E-8057-43C5-A1EA-A44B0B0D5A29}" dt="2020-10-10T21:17:28.884" v="1838"/>
        <pc:sldMkLst>
          <pc:docMk/>
          <pc:sldMk cId="2711528147" sldId="257"/>
        </pc:sldMkLst>
        <pc:spChg chg="mod">
          <ac:chgData name="Jolene Branch" userId="S::jobranch@my365.bellevue.edu::e1d9489e-1011-4676-9c38-b9a21061dee7" providerId="AD" clId="Web-{45D9380E-8057-43C5-A1EA-A44B0B0D5A29}" dt="2020-10-10T21:17:28.884" v="1838"/>
          <ac:spMkLst>
            <pc:docMk/>
            <pc:sldMk cId="2711528147" sldId="257"/>
            <ac:spMk id="2" creationId="{D312BBCB-8E09-451C-84D7-C3224E669E01}"/>
          </ac:spMkLst>
        </pc:spChg>
        <pc:spChg chg="mod">
          <ac:chgData name="Jolene Branch" userId="S::jobranch@my365.bellevue.edu::e1d9489e-1011-4676-9c38-b9a21061dee7" providerId="AD" clId="Web-{45D9380E-8057-43C5-A1EA-A44B0B0D5A29}" dt="2020-10-10T21:17:28.884" v="1838"/>
          <ac:spMkLst>
            <pc:docMk/>
            <pc:sldMk cId="2711528147" sldId="257"/>
            <ac:spMk id="3" creationId="{87DC0024-19F1-446D-8DD8-89C0FA08B7CC}"/>
          </ac:spMkLst>
        </pc:spChg>
        <pc:spChg chg="add del">
          <ac:chgData name="Jolene Branch" userId="S::jobranch@my365.bellevue.edu::e1d9489e-1011-4676-9c38-b9a21061dee7" providerId="AD" clId="Web-{45D9380E-8057-43C5-A1EA-A44B0B0D5A29}" dt="2020-10-10T21:17:28.884" v="1838"/>
          <ac:spMkLst>
            <pc:docMk/>
            <pc:sldMk cId="2711528147" sldId="257"/>
            <ac:spMk id="8" creationId="{81775E6C-9FE7-4AE4-ABE7-2568D95DEAE0}"/>
          </ac:spMkLst>
        </pc:spChg>
        <pc:spChg chg="add del">
          <ac:chgData name="Jolene Branch" userId="S::jobranch@my365.bellevue.edu::e1d9489e-1011-4676-9c38-b9a21061dee7" providerId="AD" clId="Web-{45D9380E-8057-43C5-A1EA-A44B0B0D5A29}" dt="2020-10-10T21:17:28.884" v="1838"/>
          <ac:spMkLst>
            <pc:docMk/>
            <pc:sldMk cId="2711528147" sldId="257"/>
            <ac:spMk id="10" creationId="{8CECB99A-E2AB-482F-A307-48795531018B}"/>
          </ac:spMkLst>
        </pc:spChg>
        <pc:cxnChg chg="add del">
          <ac:chgData name="Jolene Branch" userId="S::jobranch@my365.bellevue.edu::e1d9489e-1011-4676-9c38-b9a21061dee7" providerId="AD" clId="Web-{45D9380E-8057-43C5-A1EA-A44B0B0D5A29}" dt="2020-10-10T21:17:28.884" v="1838"/>
          <ac:cxnSpMkLst>
            <pc:docMk/>
            <pc:sldMk cId="2711528147" sldId="257"/>
            <ac:cxnSpMk id="12" creationId="{E8A66062-E0FE-4EE7-9840-EC05B87ACF47}"/>
          </ac:cxnSpMkLst>
        </pc:cxnChg>
        <pc:cxnChg chg="add del">
          <ac:chgData name="Jolene Branch" userId="S::jobranch@my365.bellevue.edu::e1d9489e-1011-4676-9c38-b9a21061dee7" providerId="AD" clId="Web-{45D9380E-8057-43C5-A1EA-A44B0B0D5A29}" dt="2020-10-10T21:17:28.884" v="1838"/>
          <ac:cxnSpMkLst>
            <pc:docMk/>
            <pc:sldMk cId="2711528147" sldId="257"/>
            <ac:cxnSpMk id="14" creationId="{A3B4C179-2540-4304-9C9C-2AAAA53EFDC7}"/>
          </ac:cxnSpMkLst>
        </pc:cxnChg>
      </pc:sldChg>
      <pc:sldChg chg="addSp delSp modSp new ord modNotes">
        <pc:chgData name="Jolene Branch" userId="S::jobranch@my365.bellevue.edu::e1d9489e-1011-4676-9c38-b9a21061dee7" providerId="AD" clId="Web-{45D9380E-8057-43C5-A1EA-A44B0B0D5A29}" dt="2020-10-10T20:59:37.680" v="1189"/>
        <pc:sldMkLst>
          <pc:docMk/>
          <pc:sldMk cId="1699497380" sldId="258"/>
        </pc:sldMkLst>
        <pc:spChg chg="mod">
          <ac:chgData name="Jolene Branch" userId="S::jobranch@my365.bellevue.edu::e1d9489e-1011-4676-9c38-b9a21061dee7" providerId="AD" clId="Web-{45D9380E-8057-43C5-A1EA-A44B0B0D5A29}" dt="2020-10-10T20:42:26.954" v="252" actId="20577"/>
          <ac:spMkLst>
            <pc:docMk/>
            <pc:sldMk cId="1699497380" sldId="258"/>
            <ac:spMk id="2" creationId="{B9A6A78C-957F-4DEF-ACF6-8843BE10DDB4}"/>
          </ac:spMkLst>
        </pc:spChg>
        <pc:spChg chg="add del mod">
          <ac:chgData name="Jolene Branch" userId="S::jobranch@my365.bellevue.edu::e1d9489e-1011-4676-9c38-b9a21061dee7" providerId="AD" clId="Web-{45D9380E-8057-43C5-A1EA-A44B0B0D5A29}" dt="2020-10-10T20:59:37.680" v="1189"/>
          <ac:spMkLst>
            <pc:docMk/>
            <pc:sldMk cId="1699497380" sldId="258"/>
            <ac:spMk id="3" creationId="{ADD02EC1-72B8-423A-81DC-59CDF17A4FCC}"/>
          </ac:spMkLst>
        </pc:spChg>
        <pc:graphicFrameChg chg="add del">
          <ac:chgData name="Jolene Branch" userId="S::jobranch@my365.bellevue.edu::e1d9489e-1011-4676-9c38-b9a21061dee7" providerId="AD" clId="Web-{45D9380E-8057-43C5-A1EA-A44B0B0D5A29}" dt="2020-10-10T20:59:04.102" v="1184"/>
          <ac:graphicFrameMkLst>
            <pc:docMk/>
            <pc:sldMk cId="1699497380" sldId="258"/>
            <ac:graphicFrameMk id="5" creationId="{4E7C6241-B581-418E-AD8F-C0456790A4E3}"/>
          </ac:graphicFrameMkLst>
        </pc:graphicFrameChg>
        <pc:graphicFrameChg chg="add del">
          <ac:chgData name="Jolene Branch" userId="S::jobranch@my365.bellevue.edu::e1d9489e-1011-4676-9c38-b9a21061dee7" providerId="AD" clId="Web-{45D9380E-8057-43C5-A1EA-A44B0B0D5A29}" dt="2020-10-10T20:59:30.149" v="1186"/>
          <ac:graphicFrameMkLst>
            <pc:docMk/>
            <pc:sldMk cId="1699497380" sldId="258"/>
            <ac:graphicFrameMk id="6" creationId="{6C95439B-0703-4116-A539-014F53D6CE8E}"/>
          </ac:graphicFrameMkLst>
        </pc:graphicFrameChg>
        <pc:graphicFrameChg chg="add del">
          <ac:chgData name="Jolene Branch" userId="S::jobranch@my365.bellevue.edu::e1d9489e-1011-4676-9c38-b9a21061dee7" providerId="AD" clId="Web-{45D9380E-8057-43C5-A1EA-A44B0B0D5A29}" dt="2020-10-10T20:59:37.633" v="1188"/>
          <ac:graphicFrameMkLst>
            <pc:docMk/>
            <pc:sldMk cId="1699497380" sldId="258"/>
            <ac:graphicFrameMk id="7" creationId="{4E7C6241-B581-418E-AD8F-C0456790A4E3}"/>
          </ac:graphicFrameMkLst>
        </pc:graphicFrameChg>
        <pc:graphicFrameChg chg="add">
          <ac:chgData name="Jolene Branch" userId="S::jobranch@my365.bellevue.edu::e1d9489e-1011-4676-9c38-b9a21061dee7" providerId="AD" clId="Web-{45D9380E-8057-43C5-A1EA-A44B0B0D5A29}" dt="2020-10-10T20:59:37.680" v="1189"/>
          <ac:graphicFrameMkLst>
            <pc:docMk/>
            <pc:sldMk cId="1699497380" sldId="258"/>
            <ac:graphicFrameMk id="8" creationId="{6C95439B-0703-4116-A539-014F53D6CE8E}"/>
          </ac:graphicFrameMkLst>
        </pc:graphicFrameChg>
      </pc:sldChg>
      <pc:sldChg chg="addSp delSp modSp new mod setBg">
        <pc:chgData name="Jolene Branch" userId="S::jobranch@my365.bellevue.edu::e1d9489e-1011-4676-9c38-b9a21061dee7" providerId="AD" clId="Web-{45D9380E-8057-43C5-A1EA-A44B0B0D5A29}" dt="2020-10-10T21:16:49.040" v="1832" actId="20577"/>
        <pc:sldMkLst>
          <pc:docMk/>
          <pc:sldMk cId="2836351910" sldId="259"/>
        </pc:sldMkLst>
        <pc:spChg chg="mod">
          <ac:chgData name="Jolene Branch" userId="S::jobranch@my365.bellevue.edu::e1d9489e-1011-4676-9c38-b9a21061dee7" providerId="AD" clId="Web-{45D9380E-8057-43C5-A1EA-A44B0B0D5A29}" dt="2020-10-10T21:15:59.149" v="1757"/>
          <ac:spMkLst>
            <pc:docMk/>
            <pc:sldMk cId="2836351910" sldId="259"/>
            <ac:spMk id="2" creationId="{CCC3DFD4-D0DB-4BEF-8614-8B2E54569E93}"/>
          </ac:spMkLst>
        </pc:spChg>
        <pc:spChg chg="mod">
          <ac:chgData name="Jolene Branch" userId="S::jobranch@my365.bellevue.edu::e1d9489e-1011-4676-9c38-b9a21061dee7" providerId="AD" clId="Web-{45D9380E-8057-43C5-A1EA-A44B0B0D5A29}" dt="2020-10-10T21:16:49.040" v="1832" actId="20577"/>
          <ac:spMkLst>
            <pc:docMk/>
            <pc:sldMk cId="2836351910" sldId="259"/>
            <ac:spMk id="3" creationId="{FC5C4A57-C49E-42E4-92CA-DDCADEEEAFBF}"/>
          </ac:spMkLst>
        </pc:spChg>
        <pc:spChg chg="add del">
          <ac:chgData name="Jolene Branch" userId="S::jobranch@my365.bellevue.edu::e1d9489e-1011-4676-9c38-b9a21061dee7" providerId="AD" clId="Web-{45D9380E-8057-43C5-A1EA-A44B0B0D5A29}" dt="2020-10-10T21:15:59.149" v="1757"/>
          <ac:spMkLst>
            <pc:docMk/>
            <pc:sldMk cId="2836351910" sldId="259"/>
            <ac:spMk id="8" creationId="{D3E0373C-BDE9-4FAA-892A-B226DD970D36}"/>
          </ac:spMkLst>
        </pc:spChg>
        <pc:spChg chg="add del">
          <ac:chgData name="Jolene Branch" userId="S::jobranch@my365.bellevue.edu::e1d9489e-1011-4676-9c38-b9a21061dee7" providerId="AD" clId="Web-{45D9380E-8057-43C5-A1EA-A44B0B0D5A29}" dt="2020-10-10T21:15:59.149" v="1757"/>
          <ac:spMkLst>
            <pc:docMk/>
            <pc:sldMk cId="2836351910" sldId="259"/>
            <ac:spMk id="10" creationId="{FC2BFFFF-16DA-434F-B48D-28B539690C2E}"/>
          </ac:spMkLst>
        </pc:spChg>
        <pc:cxnChg chg="add del">
          <ac:chgData name="Jolene Branch" userId="S::jobranch@my365.bellevue.edu::e1d9489e-1011-4676-9c38-b9a21061dee7" providerId="AD" clId="Web-{45D9380E-8057-43C5-A1EA-A44B0B0D5A29}" dt="2020-10-10T21:15:59.149" v="1757"/>
          <ac:cxnSpMkLst>
            <pc:docMk/>
            <pc:sldMk cId="2836351910" sldId="259"/>
            <ac:cxnSpMk id="12" creationId="{E8EAD419-2D3B-4CD6-A841-F11CA09440D3}"/>
          </ac:cxnSpMkLst>
        </pc:cxnChg>
      </pc:sldChg>
      <pc:sldChg chg="modSp new modNotes">
        <pc:chgData name="Jolene Branch" userId="S::jobranch@my365.bellevue.edu::e1d9489e-1011-4676-9c38-b9a21061dee7" providerId="AD" clId="Web-{45D9380E-8057-43C5-A1EA-A44B0B0D5A29}" dt="2020-10-10T21:23:29.501" v="2076" actId="20577"/>
        <pc:sldMkLst>
          <pc:docMk/>
          <pc:sldMk cId="1775114908" sldId="260"/>
        </pc:sldMkLst>
        <pc:spChg chg="mod">
          <ac:chgData name="Jolene Branch" userId="S::jobranch@my365.bellevue.edu::e1d9489e-1011-4676-9c38-b9a21061dee7" providerId="AD" clId="Web-{45D9380E-8057-43C5-A1EA-A44B0B0D5A29}" dt="2020-10-10T21:01:41.665" v="1346" actId="20577"/>
          <ac:spMkLst>
            <pc:docMk/>
            <pc:sldMk cId="1775114908" sldId="260"/>
            <ac:spMk id="2" creationId="{055C2756-82A4-4E5B-BBE1-FF72426B6045}"/>
          </ac:spMkLst>
        </pc:spChg>
        <pc:spChg chg="mod">
          <ac:chgData name="Jolene Branch" userId="S::jobranch@my365.bellevue.edu::e1d9489e-1011-4676-9c38-b9a21061dee7" providerId="AD" clId="Web-{45D9380E-8057-43C5-A1EA-A44B0B0D5A29}" dt="2020-10-10T21:23:29.501" v="2076" actId="20577"/>
          <ac:spMkLst>
            <pc:docMk/>
            <pc:sldMk cId="1775114908" sldId="260"/>
            <ac:spMk id="3" creationId="{E94E3BCA-577F-4291-9815-F6F2DD64C09B}"/>
          </ac:spMkLst>
        </pc:spChg>
      </pc:sldChg>
      <pc:sldChg chg="modSp new">
        <pc:chgData name="Jolene Branch" userId="S::jobranch@my365.bellevue.edu::e1d9489e-1011-4676-9c38-b9a21061dee7" providerId="AD" clId="Web-{45D9380E-8057-43C5-A1EA-A44B0B0D5A29}" dt="2020-10-10T21:23:14.110" v="2040" actId="20577"/>
        <pc:sldMkLst>
          <pc:docMk/>
          <pc:sldMk cId="414331574" sldId="261"/>
        </pc:sldMkLst>
        <pc:spChg chg="mod">
          <ac:chgData name="Jolene Branch" userId="S::jobranch@my365.bellevue.edu::e1d9489e-1011-4676-9c38-b9a21061dee7" providerId="AD" clId="Web-{45D9380E-8057-43C5-A1EA-A44B0B0D5A29}" dt="2020-10-10T21:01:56.103" v="1356" actId="20577"/>
          <ac:spMkLst>
            <pc:docMk/>
            <pc:sldMk cId="414331574" sldId="261"/>
            <ac:spMk id="2" creationId="{A7219695-EA05-4C1B-94A8-D4EA9AA02773}"/>
          </ac:spMkLst>
        </pc:spChg>
        <pc:spChg chg="mod">
          <ac:chgData name="Jolene Branch" userId="S::jobranch@my365.bellevue.edu::e1d9489e-1011-4676-9c38-b9a21061dee7" providerId="AD" clId="Web-{45D9380E-8057-43C5-A1EA-A44B0B0D5A29}" dt="2020-10-10T21:23:14.110" v="2040" actId="20577"/>
          <ac:spMkLst>
            <pc:docMk/>
            <pc:sldMk cId="414331574" sldId="261"/>
            <ac:spMk id="3" creationId="{3310E3D0-A56E-4B3C-AE16-249FF1E5731A}"/>
          </ac:spMkLst>
        </pc:spChg>
      </pc:sldChg>
      <pc:sldChg chg="modSp new">
        <pc:chgData name="Jolene Branch" userId="S::jobranch@my365.bellevue.edu::e1d9489e-1011-4676-9c38-b9a21061dee7" providerId="AD" clId="Web-{45D9380E-8057-43C5-A1EA-A44B0B0D5A29}" dt="2020-10-10T21:02:02.743" v="1373" actId="20577"/>
        <pc:sldMkLst>
          <pc:docMk/>
          <pc:sldMk cId="1285066574" sldId="262"/>
        </pc:sldMkLst>
        <pc:spChg chg="mod">
          <ac:chgData name="Jolene Branch" userId="S::jobranch@my365.bellevue.edu::e1d9489e-1011-4676-9c38-b9a21061dee7" providerId="AD" clId="Web-{45D9380E-8057-43C5-A1EA-A44B0B0D5A29}" dt="2020-10-10T21:02:02.743" v="1373" actId="20577"/>
          <ac:spMkLst>
            <pc:docMk/>
            <pc:sldMk cId="1285066574" sldId="262"/>
            <ac:spMk id="2" creationId="{49DFEB47-8592-4CF5-91D2-4929E1D00911}"/>
          </ac:spMkLst>
        </pc:spChg>
      </pc:sldChg>
      <pc:sldChg chg="modSp new">
        <pc:chgData name="Jolene Branch" userId="S::jobranch@my365.bellevue.edu::e1d9489e-1011-4676-9c38-b9a21061dee7" providerId="AD" clId="Web-{45D9380E-8057-43C5-A1EA-A44B0B0D5A29}" dt="2020-10-10T21:02:10.681" v="1389" actId="20577"/>
        <pc:sldMkLst>
          <pc:docMk/>
          <pc:sldMk cId="1067691105" sldId="263"/>
        </pc:sldMkLst>
        <pc:spChg chg="mod">
          <ac:chgData name="Jolene Branch" userId="S::jobranch@my365.bellevue.edu::e1d9489e-1011-4676-9c38-b9a21061dee7" providerId="AD" clId="Web-{45D9380E-8057-43C5-A1EA-A44B0B0D5A29}" dt="2020-10-10T21:02:10.681" v="1389" actId="20577"/>
          <ac:spMkLst>
            <pc:docMk/>
            <pc:sldMk cId="1067691105" sldId="263"/>
            <ac:spMk id="2" creationId="{FD99D5EC-E733-407F-9FC5-5BA7DE9163FD}"/>
          </ac:spMkLst>
        </pc:spChg>
      </pc:sldChg>
      <pc:sldMasterChg chg="del delSldLayout">
        <pc:chgData name="Jolene Branch" userId="S::jobranch@my365.bellevue.edu::e1d9489e-1011-4676-9c38-b9a21061dee7" providerId="AD" clId="Web-{45D9380E-8057-43C5-A1EA-A44B0B0D5A29}" dt="2020-10-10T20:34:15.724" v="0"/>
        <pc:sldMasterMkLst>
          <pc:docMk/>
          <pc:sldMasterMk cId="2460954070" sldId="2147483660"/>
        </pc:sldMasterMkLst>
        <pc:sldLayoutChg chg="del">
          <pc:chgData name="Jolene Branch" userId="S::jobranch@my365.bellevue.edu::e1d9489e-1011-4676-9c38-b9a21061dee7" providerId="AD" clId="Web-{45D9380E-8057-43C5-A1EA-A44B0B0D5A29}" dt="2020-10-10T20:34:15.72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olene Branch" userId="S::jobranch@my365.bellevue.edu::e1d9489e-1011-4676-9c38-b9a21061dee7" providerId="AD" clId="Web-{45D9380E-8057-43C5-A1EA-A44B0B0D5A29}" dt="2020-10-10T20:34:15.72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olene Branch" userId="S::jobranch@my365.bellevue.edu::e1d9489e-1011-4676-9c38-b9a21061dee7" providerId="AD" clId="Web-{45D9380E-8057-43C5-A1EA-A44B0B0D5A29}" dt="2020-10-10T20:34:15.72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olene Branch" userId="S::jobranch@my365.bellevue.edu::e1d9489e-1011-4676-9c38-b9a21061dee7" providerId="AD" clId="Web-{45D9380E-8057-43C5-A1EA-A44B0B0D5A29}" dt="2020-10-10T20:34:15.72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olene Branch" userId="S::jobranch@my365.bellevue.edu::e1d9489e-1011-4676-9c38-b9a21061dee7" providerId="AD" clId="Web-{45D9380E-8057-43C5-A1EA-A44B0B0D5A29}" dt="2020-10-10T20:34:15.72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olene Branch" userId="S::jobranch@my365.bellevue.edu::e1d9489e-1011-4676-9c38-b9a21061dee7" providerId="AD" clId="Web-{45D9380E-8057-43C5-A1EA-A44B0B0D5A29}" dt="2020-10-10T20:34:15.72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olene Branch" userId="S::jobranch@my365.bellevue.edu::e1d9489e-1011-4676-9c38-b9a21061dee7" providerId="AD" clId="Web-{45D9380E-8057-43C5-A1EA-A44B0B0D5A29}" dt="2020-10-10T20:34:15.72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olene Branch" userId="S::jobranch@my365.bellevue.edu::e1d9489e-1011-4676-9c38-b9a21061dee7" providerId="AD" clId="Web-{45D9380E-8057-43C5-A1EA-A44B0B0D5A29}" dt="2020-10-10T20:34:15.72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olene Branch" userId="S::jobranch@my365.bellevue.edu::e1d9489e-1011-4676-9c38-b9a21061dee7" providerId="AD" clId="Web-{45D9380E-8057-43C5-A1EA-A44B0B0D5A29}" dt="2020-10-10T20:34:15.72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olene Branch" userId="S::jobranch@my365.bellevue.edu::e1d9489e-1011-4676-9c38-b9a21061dee7" providerId="AD" clId="Web-{45D9380E-8057-43C5-A1EA-A44B0B0D5A29}" dt="2020-10-10T20:34:15.72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olene Branch" userId="S::jobranch@my365.bellevue.edu::e1d9489e-1011-4676-9c38-b9a21061dee7" providerId="AD" clId="Web-{45D9380E-8057-43C5-A1EA-A44B0B0D5A29}" dt="2020-10-10T20:34:15.72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Jolene Branch" userId="S::jobranch@my365.bellevue.edu::e1d9489e-1011-4676-9c38-b9a21061dee7" providerId="AD" clId="Web-{45D9380E-8057-43C5-A1EA-A44B0B0D5A29}" dt="2020-10-10T20:34:15.724" v="0"/>
        <pc:sldMasterMkLst>
          <pc:docMk/>
          <pc:sldMasterMk cId="3140187645" sldId="2147483685"/>
        </pc:sldMasterMkLst>
        <pc:sldLayoutChg chg="add">
          <pc:chgData name="Jolene Branch" userId="S::jobranch@my365.bellevue.edu::e1d9489e-1011-4676-9c38-b9a21061dee7" providerId="AD" clId="Web-{45D9380E-8057-43C5-A1EA-A44B0B0D5A29}" dt="2020-10-10T20:34:15.724" v="0"/>
          <pc:sldLayoutMkLst>
            <pc:docMk/>
            <pc:sldMasterMk cId="3140187645" sldId="2147483685"/>
            <pc:sldLayoutMk cId="4198963442" sldId="2147483674"/>
          </pc:sldLayoutMkLst>
        </pc:sldLayoutChg>
        <pc:sldLayoutChg chg="add">
          <pc:chgData name="Jolene Branch" userId="S::jobranch@my365.bellevue.edu::e1d9489e-1011-4676-9c38-b9a21061dee7" providerId="AD" clId="Web-{45D9380E-8057-43C5-A1EA-A44B0B0D5A29}" dt="2020-10-10T20:34:15.724" v="0"/>
          <pc:sldLayoutMkLst>
            <pc:docMk/>
            <pc:sldMasterMk cId="3140187645" sldId="2147483685"/>
            <pc:sldLayoutMk cId="285827152" sldId="2147483675"/>
          </pc:sldLayoutMkLst>
        </pc:sldLayoutChg>
        <pc:sldLayoutChg chg="add">
          <pc:chgData name="Jolene Branch" userId="S::jobranch@my365.bellevue.edu::e1d9489e-1011-4676-9c38-b9a21061dee7" providerId="AD" clId="Web-{45D9380E-8057-43C5-A1EA-A44B0B0D5A29}" dt="2020-10-10T20:34:15.724" v="0"/>
          <pc:sldLayoutMkLst>
            <pc:docMk/>
            <pc:sldMasterMk cId="3140187645" sldId="2147483685"/>
            <pc:sldLayoutMk cId="4116757833" sldId="2147483676"/>
          </pc:sldLayoutMkLst>
        </pc:sldLayoutChg>
        <pc:sldLayoutChg chg="add">
          <pc:chgData name="Jolene Branch" userId="S::jobranch@my365.bellevue.edu::e1d9489e-1011-4676-9c38-b9a21061dee7" providerId="AD" clId="Web-{45D9380E-8057-43C5-A1EA-A44B0B0D5A29}" dt="2020-10-10T20:34:15.724" v="0"/>
          <pc:sldLayoutMkLst>
            <pc:docMk/>
            <pc:sldMasterMk cId="3140187645" sldId="2147483685"/>
            <pc:sldLayoutMk cId="502969163" sldId="2147483677"/>
          </pc:sldLayoutMkLst>
        </pc:sldLayoutChg>
        <pc:sldLayoutChg chg="add">
          <pc:chgData name="Jolene Branch" userId="S::jobranch@my365.bellevue.edu::e1d9489e-1011-4676-9c38-b9a21061dee7" providerId="AD" clId="Web-{45D9380E-8057-43C5-A1EA-A44B0B0D5A29}" dt="2020-10-10T20:34:15.724" v="0"/>
          <pc:sldLayoutMkLst>
            <pc:docMk/>
            <pc:sldMasterMk cId="3140187645" sldId="2147483685"/>
            <pc:sldLayoutMk cId="4242281745" sldId="2147483678"/>
          </pc:sldLayoutMkLst>
        </pc:sldLayoutChg>
        <pc:sldLayoutChg chg="add">
          <pc:chgData name="Jolene Branch" userId="S::jobranch@my365.bellevue.edu::e1d9489e-1011-4676-9c38-b9a21061dee7" providerId="AD" clId="Web-{45D9380E-8057-43C5-A1EA-A44B0B0D5A29}" dt="2020-10-10T20:34:15.724" v="0"/>
          <pc:sldLayoutMkLst>
            <pc:docMk/>
            <pc:sldMasterMk cId="3140187645" sldId="2147483685"/>
            <pc:sldLayoutMk cId="1625639447" sldId="2147483679"/>
          </pc:sldLayoutMkLst>
        </pc:sldLayoutChg>
        <pc:sldLayoutChg chg="add">
          <pc:chgData name="Jolene Branch" userId="S::jobranch@my365.bellevue.edu::e1d9489e-1011-4676-9c38-b9a21061dee7" providerId="AD" clId="Web-{45D9380E-8057-43C5-A1EA-A44B0B0D5A29}" dt="2020-10-10T20:34:15.724" v="0"/>
          <pc:sldLayoutMkLst>
            <pc:docMk/>
            <pc:sldMasterMk cId="3140187645" sldId="2147483685"/>
            <pc:sldLayoutMk cId="2242682636" sldId="2147483680"/>
          </pc:sldLayoutMkLst>
        </pc:sldLayoutChg>
        <pc:sldLayoutChg chg="add">
          <pc:chgData name="Jolene Branch" userId="S::jobranch@my365.bellevue.edu::e1d9489e-1011-4676-9c38-b9a21061dee7" providerId="AD" clId="Web-{45D9380E-8057-43C5-A1EA-A44B0B0D5A29}" dt="2020-10-10T20:34:15.724" v="0"/>
          <pc:sldLayoutMkLst>
            <pc:docMk/>
            <pc:sldMasterMk cId="3140187645" sldId="2147483685"/>
            <pc:sldLayoutMk cId="661401997" sldId="2147483681"/>
          </pc:sldLayoutMkLst>
        </pc:sldLayoutChg>
        <pc:sldLayoutChg chg="add">
          <pc:chgData name="Jolene Branch" userId="S::jobranch@my365.bellevue.edu::e1d9489e-1011-4676-9c38-b9a21061dee7" providerId="AD" clId="Web-{45D9380E-8057-43C5-A1EA-A44B0B0D5A29}" dt="2020-10-10T20:34:15.724" v="0"/>
          <pc:sldLayoutMkLst>
            <pc:docMk/>
            <pc:sldMasterMk cId="3140187645" sldId="2147483685"/>
            <pc:sldLayoutMk cId="2656288580" sldId="2147483682"/>
          </pc:sldLayoutMkLst>
        </pc:sldLayoutChg>
        <pc:sldLayoutChg chg="add">
          <pc:chgData name="Jolene Branch" userId="S::jobranch@my365.bellevue.edu::e1d9489e-1011-4676-9c38-b9a21061dee7" providerId="AD" clId="Web-{45D9380E-8057-43C5-A1EA-A44B0B0D5A29}" dt="2020-10-10T20:34:15.724" v="0"/>
          <pc:sldLayoutMkLst>
            <pc:docMk/>
            <pc:sldMasterMk cId="3140187645" sldId="2147483685"/>
            <pc:sldLayoutMk cId="912279396" sldId="2147483683"/>
          </pc:sldLayoutMkLst>
        </pc:sldLayoutChg>
        <pc:sldLayoutChg chg="add">
          <pc:chgData name="Jolene Branch" userId="S::jobranch@my365.bellevue.edu::e1d9489e-1011-4676-9c38-b9a21061dee7" providerId="AD" clId="Web-{45D9380E-8057-43C5-A1EA-A44B0B0D5A29}" dt="2020-10-10T20:34:15.724" v="0"/>
          <pc:sldLayoutMkLst>
            <pc:docMk/>
            <pc:sldMasterMk cId="3140187645" sldId="2147483685"/>
            <pc:sldLayoutMk cId="2732121364" sldId="2147483684"/>
          </pc:sldLayoutMkLst>
        </pc:sldLayoutChg>
      </pc:sldMasterChg>
    </pc:docChg>
  </pc:docChgLst>
  <pc:docChgLst>
    <pc:chgData name="Andrea Fox" userId="S::anfox@my365.bellevue.edu::30c4d60c-830f-4329-a7cd-f813555ac213" providerId="AD" clId="Web-{7910EDD2-7493-B90F-8AC0-E90FBDF148E2}"/>
    <pc:docChg chg="delSld">
      <pc:chgData name="Andrea Fox" userId="S::anfox@my365.bellevue.edu::30c4d60c-830f-4329-a7cd-f813555ac213" providerId="AD" clId="Web-{7910EDD2-7493-B90F-8AC0-E90FBDF148E2}" dt="2020-11-01T17:14:23.833" v="0"/>
      <pc:docMkLst>
        <pc:docMk/>
      </pc:docMkLst>
      <pc:sldChg chg="del">
        <pc:chgData name="Andrea Fox" userId="S::anfox@my365.bellevue.edu::30c4d60c-830f-4329-a7cd-f813555ac213" providerId="AD" clId="Web-{7910EDD2-7493-B90F-8AC0-E90FBDF148E2}" dt="2020-11-01T17:14:23.833" v="0"/>
        <pc:sldMkLst>
          <pc:docMk/>
          <pc:sldMk cId="1067691105" sldId="263"/>
        </pc:sldMkLst>
      </pc:sldChg>
    </pc:docChg>
  </pc:docChgLst>
  <pc:docChgLst>
    <pc:chgData name="Andrea Fox" userId="S::anfox@my365.bellevue.edu::30c4d60c-830f-4329-a7cd-f813555ac213" providerId="AD" clId="Web-{C0548656-B24F-6089-F765-10976BA1C184}"/>
    <pc:docChg chg="modSld">
      <pc:chgData name="Andrea Fox" userId="S::anfox@my365.bellevue.edu::30c4d60c-830f-4329-a7cd-f813555ac213" providerId="AD" clId="Web-{C0548656-B24F-6089-F765-10976BA1C184}" dt="2020-10-29T23:16:12.845" v="53" actId="20577"/>
      <pc:docMkLst>
        <pc:docMk/>
      </pc:docMkLst>
      <pc:sldChg chg="modSp">
        <pc:chgData name="Andrea Fox" userId="S::anfox@my365.bellevue.edu::30c4d60c-830f-4329-a7cd-f813555ac213" providerId="AD" clId="Web-{C0548656-B24F-6089-F765-10976BA1C184}" dt="2020-10-29T23:16:09.267" v="51" actId="20577"/>
        <pc:sldMkLst>
          <pc:docMk/>
          <pc:sldMk cId="2836351910" sldId="259"/>
        </pc:sldMkLst>
        <pc:spChg chg="mod">
          <ac:chgData name="Andrea Fox" userId="S::anfox@my365.bellevue.edu::30c4d60c-830f-4329-a7cd-f813555ac213" providerId="AD" clId="Web-{C0548656-B24F-6089-F765-10976BA1C184}" dt="2020-10-29T23:16:09.267" v="51" actId="20577"/>
          <ac:spMkLst>
            <pc:docMk/>
            <pc:sldMk cId="2836351910" sldId="259"/>
            <ac:spMk id="3" creationId="{FC5C4A57-C49E-42E4-92CA-DDCADEEEAFBF}"/>
          </ac:spMkLst>
        </pc:spChg>
      </pc:sldChg>
    </pc:docChg>
  </pc:docChgLst>
  <pc:docChgLst>
    <pc:chgData name="Samuel Sears" userId="S::spsears@my365.bellevue.edu::0570e0aa-f110-4d47-87ca-8d98f5fff0ad" providerId="AD" clId="Web-{54141F3E-D780-4CCC-990B-AC878A74C9AC}"/>
    <pc:docChg chg="addSld delSld modSld">
      <pc:chgData name="Samuel Sears" userId="S::spsears@my365.bellevue.edu::0570e0aa-f110-4d47-87ca-8d98f5fff0ad" providerId="AD" clId="Web-{54141F3E-D780-4CCC-990B-AC878A74C9AC}" dt="2020-11-01T17:44:26.055" v="3695" actId="20577"/>
      <pc:docMkLst>
        <pc:docMk/>
      </pc:docMkLst>
      <pc:sldChg chg="modSp">
        <pc:chgData name="Samuel Sears" userId="S::spsears@my365.bellevue.edu::0570e0aa-f110-4d47-87ca-8d98f5fff0ad" providerId="AD" clId="Web-{54141F3E-D780-4CCC-990B-AC878A74C9AC}" dt="2020-11-01T16:40:18.634" v="2" actId="20577"/>
        <pc:sldMkLst>
          <pc:docMk/>
          <pc:sldMk cId="109857222" sldId="256"/>
        </pc:sldMkLst>
        <pc:spChg chg="mod">
          <ac:chgData name="Samuel Sears" userId="S::spsears@my365.bellevue.edu::0570e0aa-f110-4d47-87ca-8d98f5fff0ad" providerId="AD" clId="Web-{54141F3E-D780-4CCC-990B-AC878A74C9AC}" dt="2020-11-01T16:40:18.634" v="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Samuel Sears" userId="S::spsears@my365.bellevue.edu::0570e0aa-f110-4d47-87ca-8d98f5fff0ad" providerId="AD" clId="Web-{54141F3E-D780-4CCC-990B-AC878A74C9AC}" dt="2020-11-01T16:53:27.737" v="727" actId="20577"/>
        <pc:sldMkLst>
          <pc:docMk/>
          <pc:sldMk cId="1775114908" sldId="260"/>
        </pc:sldMkLst>
        <pc:spChg chg="mod">
          <ac:chgData name="Samuel Sears" userId="S::spsears@my365.bellevue.edu::0570e0aa-f110-4d47-87ca-8d98f5fff0ad" providerId="AD" clId="Web-{54141F3E-D780-4CCC-990B-AC878A74C9AC}" dt="2020-11-01T16:53:27.737" v="727" actId="20577"/>
          <ac:spMkLst>
            <pc:docMk/>
            <pc:sldMk cId="1775114908" sldId="260"/>
            <ac:spMk id="2" creationId="{055C2756-82A4-4E5B-BBE1-FF72426B6045}"/>
          </ac:spMkLst>
        </pc:spChg>
        <pc:spChg chg="mod">
          <ac:chgData name="Samuel Sears" userId="S::spsears@my365.bellevue.edu::0570e0aa-f110-4d47-87ca-8d98f5fff0ad" providerId="AD" clId="Web-{54141F3E-D780-4CCC-990B-AC878A74C9AC}" dt="2020-11-01T16:53:08.065" v="700" actId="20577"/>
          <ac:spMkLst>
            <pc:docMk/>
            <pc:sldMk cId="1775114908" sldId="260"/>
            <ac:spMk id="3" creationId="{E94E3BCA-577F-4291-9815-F6F2DD64C09B}"/>
          </ac:spMkLst>
        </pc:spChg>
      </pc:sldChg>
      <pc:sldChg chg="modSp">
        <pc:chgData name="Samuel Sears" userId="S::spsears@my365.bellevue.edu::0570e0aa-f110-4d47-87ca-8d98f5fff0ad" providerId="AD" clId="Web-{54141F3E-D780-4CCC-990B-AC878A74C9AC}" dt="2020-11-01T17:00:59.061" v="1617" actId="20577"/>
        <pc:sldMkLst>
          <pc:docMk/>
          <pc:sldMk cId="414331574" sldId="261"/>
        </pc:sldMkLst>
        <pc:spChg chg="mod">
          <ac:chgData name="Samuel Sears" userId="S::spsears@my365.bellevue.edu::0570e0aa-f110-4d47-87ca-8d98f5fff0ad" providerId="AD" clId="Web-{54141F3E-D780-4CCC-990B-AC878A74C9AC}" dt="2020-11-01T17:00:59.061" v="1617" actId="20577"/>
          <ac:spMkLst>
            <pc:docMk/>
            <pc:sldMk cId="414331574" sldId="261"/>
            <ac:spMk id="3" creationId="{3310E3D0-A56E-4B3C-AE16-249FF1E5731A}"/>
          </ac:spMkLst>
        </pc:spChg>
      </pc:sldChg>
      <pc:sldChg chg="modSp">
        <pc:chgData name="Samuel Sears" userId="S::spsears@my365.bellevue.edu::0570e0aa-f110-4d47-87ca-8d98f5fff0ad" providerId="AD" clId="Web-{54141F3E-D780-4CCC-990B-AC878A74C9AC}" dt="2020-11-01T17:09:37.948" v="2041" actId="20577"/>
        <pc:sldMkLst>
          <pc:docMk/>
          <pc:sldMk cId="1285066574" sldId="262"/>
        </pc:sldMkLst>
        <pc:spChg chg="mod">
          <ac:chgData name="Samuel Sears" userId="S::spsears@my365.bellevue.edu::0570e0aa-f110-4d47-87ca-8d98f5fff0ad" providerId="AD" clId="Web-{54141F3E-D780-4CCC-990B-AC878A74C9AC}" dt="2020-11-01T17:09:37.948" v="2041" actId="20577"/>
          <ac:spMkLst>
            <pc:docMk/>
            <pc:sldMk cId="1285066574" sldId="262"/>
            <ac:spMk id="3" creationId="{3A1C7BF3-1F66-46B1-9273-425B4D143F73}"/>
          </ac:spMkLst>
        </pc:spChg>
      </pc:sldChg>
      <pc:sldChg chg="del">
        <pc:chgData name="Samuel Sears" userId="S::spsears@my365.bellevue.edu::0570e0aa-f110-4d47-87ca-8d98f5fff0ad" providerId="AD" clId="Web-{54141F3E-D780-4CCC-990B-AC878A74C9AC}" dt="2020-11-01T17:32:20.404" v="2774"/>
        <pc:sldMkLst>
          <pc:docMk/>
          <pc:sldMk cId="594760367" sldId="264"/>
        </pc:sldMkLst>
      </pc:sldChg>
      <pc:sldChg chg="addSp delSp modSp">
        <pc:chgData name="Samuel Sears" userId="S::spsears@my365.bellevue.edu::0570e0aa-f110-4d47-87ca-8d98f5fff0ad" providerId="AD" clId="Web-{54141F3E-D780-4CCC-990B-AC878A74C9AC}" dt="2020-11-01T17:44:25.337" v="3693" actId="20577"/>
        <pc:sldMkLst>
          <pc:docMk/>
          <pc:sldMk cId="754989059" sldId="266"/>
        </pc:sldMkLst>
        <pc:spChg chg="mod">
          <ac:chgData name="Samuel Sears" userId="S::spsears@my365.bellevue.edu::0570e0aa-f110-4d47-87ca-8d98f5fff0ad" providerId="AD" clId="Web-{54141F3E-D780-4CCC-990B-AC878A74C9AC}" dt="2020-11-01T17:05:32.168" v="1802" actId="20577"/>
          <ac:spMkLst>
            <pc:docMk/>
            <pc:sldMk cId="754989059" sldId="266"/>
            <ac:spMk id="2" creationId="{0D513CFA-B0C6-4FD5-A08E-E685C6653B74}"/>
          </ac:spMkLst>
        </pc:spChg>
        <pc:spChg chg="add mod">
          <ac:chgData name="Samuel Sears" userId="S::spsears@my365.bellevue.edu::0570e0aa-f110-4d47-87ca-8d98f5fff0ad" providerId="AD" clId="Web-{54141F3E-D780-4CCC-990B-AC878A74C9AC}" dt="2020-11-01T17:40:26.479" v="3277" actId="14100"/>
          <ac:spMkLst>
            <pc:docMk/>
            <pc:sldMk cId="754989059" sldId="266"/>
            <ac:spMk id="4" creationId="{ED09D652-6F23-4A0A-8B9E-063CA33579EF}"/>
          </ac:spMkLst>
        </pc:spChg>
        <pc:spChg chg="add mod">
          <ac:chgData name="Samuel Sears" userId="S::spsears@my365.bellevue.edu::0570e0aa-f110-4d47-87ca-8d98f5fff0ad" providerId="AD" clId="Web-{54141F3E-D780-4CCC-990B-AC878A74C9AC}" dt="2020-11-01T17:44:25.337" v="3693" actId="20577"/>
          <ac:spMkLst>
            <pc:docMk/>
            <pc:sldMk cId="754989059" sldId="266"/>
            <ac:spMk id="6" creationId="{1EAE70E9-9037-478A-AF77-F3B7678C8ACB}"/>
          </ac:spMkLst>
        </pc:spChg>
        <pc:picChg chg="add mod">
          <ac:chgData name="Samuel Sears" userId="S::spsears@my365.bellevue.edu::0570e0aa-f110-4d47-87ca-8d98f5fff0ad" providerId="AD" clId="Web-{54141F3E-D780-4CCC-990B-AC878A74C9AC}" dt="2020-11-01T17:05:20.371" v="1789" actId="1076"/>
          <ac:picMkLst>
            <pc:docMk/>
            <pc:sldMk cId="754989059" sldId="266"/>
            <ac:picMk id="3" creationId="{C9317237-EBBB-41E0-B558-94E4B692AD7B}"/>
          </ac:picMkLst>
        </pc:picChg>
        <pc:picChg chg="del">
          <ac:chgData name="Samuel Sears" userId="S::spsears@my365.bellevue.edu::0570e0aa-f110-4d47-87ca-8d98f5fff0ad" providerId="AD" clId="Web-{54141F3E-D780-4CCC-990B-AC878A74C9AC}" dt="2020-11-01T17:04:24.981" v="1783"/>
          <ac:picMkLst>
            <pc:docMk/>
            <pc:sldMk cId="754989059" sldId="266"/>
            <ac:picMk id="5" creationId="{3EB9982F-35E4-4D41-A272-2DC7809AD542}"/>
          </ac:picMkLst>
        </pc:picChg>
      </pc:sldChg>
      <pc:sldChg chg="del">
        <pc:chgData name="Samuel Sears" userId="S::spsears@my365.bellevue.edu::0570e0aa-f110-4d47-87ca-8d98f5fff0ad" providerId="AD" clId="Web-{54141F3E-D780-4CCC-990B-AC878A74C9AC}" dt="2020-11-01T17:32:23.857" v="2775"/>
        <pc:sldMkLst>
          <pc:docMk/>
          <pc:sldMk cId="2686920631" sldId="268"/>
        </pc:sldMkLst>
      </pc:sldChg>
      <pc:sldChg chg="modSp add replId">
        <pc:chgData name="Samuel Sears" userId="S::spsears@my365.bellevue.edu::0570e0aa-f110-4d47-87ca-8d98f5fff0ad" providerId="AD" clId="Web-{54141F3E-D780-4CCC-990B-AC878A74C9AC}" dt="2020-11-01T16:55:33.642" v="1161" actId="20577"/>
        <pc:sldMkLst>
          <pc:docMk/>
          <pc:sldMk cId="1991805643" sldId="269"/>
        </pc:sldMkLst>
        <pc:spChg chg="mod">
          <ac:chgData name="Samuel Sears" userId="S::spsears@my365.bellevue.edu::0570e0aa-f110-4d47-87ca-8d98f5fff0ad" providerId="AD" clId="Web-{54141F3E-D780-4CCC-990B-AC878A74C9AC}" dt="2020-11-01T16:54:01.236" v="820" actId="20577"/>
          <ac:spMkLst>
            <pc:docMk/>
            <pc:sldMk cId="1991805643" sldId="269"/>
            <ac:spMk id="2" creationId="{055C2756-82A4-4E5B-BBE1-FF72426B6045}"/>
          </ac:spMkLst>
        </pc:spChg>
        <pc:spChg chg="mod">
          <ac:chgData name="Samuel Sears" userId="S::spsears@my365.bellevue.edu::0570e0aa-f110-4d47-87ca-8d98f5fff0ad" providerId="AD" clId="Web-{54141F3E-D780-4CCC-990B-AC878A74C9AC}" dt="2020-11-01T16:55:33.642" v="1161" actId="20577"/>
          <ac:spMkLst>
            <pc:docMk/>
            <pc:sldMk cId="1991805643" sldId="269"/>
            <ac:spMk id="3" creationId="{E94E3BCA-577F-4291-9815-F6F2DD64C09B}"/>
          </ac:spMkLst>
        </pc:spChg>
      </pc:sldChg>
      <pc:sldChg chg="modSp new">
        <pc:chgData name="Samuel Sears" userId="S::spsears@my365.bellevue.edu::0570e0aa-f110-4d47-87ca-8d98f5fff0ad" providerId="AD" clId="Web-{54141F3E-D780-4CCC-990B-AC878A74C9AC}" dt="2020-11-01T17:24:16.267" v="2168" actId="20577"/>
        <pc:sldMkLst>
          <pc:docMk/>
          <pc:sldMk cId="936042712" sldId="270"/>
        </pc:sldMkLst>
        <pc:spChg chg="mod">
          <ac:chgData name="Samuel Sears" userId="S::spsears@my365.bellevue.edu::0570e0aa-f110-4d47-87ca-8d98f5fff0ad" providerId="AD" clId="Web-{54141F3E-D780-4CCC-990B-AC878A74C9AC}" dt="2020-11-01T17:19:28.796" v="2058" actId="20577"/>
          <ac:spMkLst>
            <pc:docMk/>
            <pc:sldMk cId="936042712" sldId="270"/>
            <ac:spMk id="2" creationId="{25023489-9ACE-4307-82A3-5EC8E1E822E4}"/>
          </ac:spMkLst>
        </pc:spChg>
        <pc:spChg chg="mod">
          <ac:chgData name="Samuel Sears" userId="S::spsears@my365.bellevue.edu::0570e0aa-f110-4d47-87ca-8d98f5fff0ad" providerId="AD" clId="Web-{54141F3E-D780-4CCC-990B-AC878A74C9AC}" dt="2020-11-01T17:24:16.267" v="2168" actId="20577"/>
          <ac:spMkLst>
            <pc:docMk/>
            <pc:sldMk cId="936042712" sldId="270"/>
            <ac:spMk id="3" creationId="{2D866383-0A5B-4768-932C-524E8E697DBC}"/>
          </ac:spMkLst>
        </pc:spChg>
      </pc:sldChg>
      <pc:sldChg chg="addSp modSp new">
        <pc:chgData name="Samuel Sears" userId="S::spsears@my365.bellevue.edu::0570e0aa-f110-4d47-87ca-8d98f5fff0ad" providerId="AD" clId="Web-{54141F3E-D780-4CCC-990B-AC878A74C9AC}" dt="2020-11-01T17:44:13.837" v="3692" actId="1076"/>
        <pc:sldMkLst>
          <pc:docMk/>
          <pc:sldMk cId="3087687769" sldId="271"/>
        </pc:sldMkLst>
        <pc:spChg chg="mod">
          <ac:chgData name="Samuel Sears" userId="S::spsears@my365.bellevue.edu::0570e0aa-f110-4d47-87ca-8d98f5fff0ad" providerId="AD" clId="Web-{54141F3E-D780-4CCC-990B-AC878A74C9AC}" dt="2020-11-01T17:30:32.358" v="2683" actId="1076"/>
          <ac:spMkLst>
            <pc:docMk/>
            <pc:sldMk cId="3087687769" sldId="271"/>
            <ac:spMk id="2" creationId="{5C831671-1666-4F65-8CF3-1F1C96D7525A}"/>
          </ac:spMkLst>
        </pc:spChg>
        <pc:spChg chg="mod">
          <ac:chgData name="Samuel Sears" userId="S::spsears@my365.bellevue.edu::0570e0aa-f110-4d47-87ca-8d98f5fff0ad" providerId="AD" clId="Web-{54141F3E-D780-4CCC-990B-AC878A74C9AC}" dt="2020-11-01T17:42:39.775" v="3492" actId="20577"/>
          <ac:spMkLst>
            <pc:docMk/>
            <pc:sldMk cId="3087687769" sldId="271"/>
            <ac:spMk id="3" creationId="{FFDAE3FD-11AA-4232-A05B-6D437E3E5DAF}"/>
          </ac:spMkLst>
        </pc:spChg>
        <pc:spChg chg="add mod">
          <ac:chgData name="Samuel Sears" userId="S::spsears@my365.bellevue.edu::0570e0aa-f110-4d47-87ca-8d98f5fff0ad" providerId="AD" clId="Web-{54141F3E-D780-4CCC-990B-AC878A74C9AC}" dt="2020-11-01T17:44:13.837" v="3692" actId="1076"/>
          <ac:spMkLst>
            <pc:docMk/>
            <pc:sldMk cId="3087687769" sldId="271"/>
            <ac:spMk id="5" creationId="{4B43E3A6-29DF-41F3-9312-EEB4FD253CAA}"/>
          </ac:spMkLst>
        </pc:spChg>
        <pc:picChg chg="add mod">
          <ac:chgData name="Samuel Sears" userId="S::spsears@my365.bellevue.edu::0570e0aa-f110-4d47-87ca-8d98f5fff0ad" providerId="AD" clId="Web-{54141F3E-D780-4CCC-990B-AC878A74C9AC}" dt="2020-11-01T17:42:54.509" v="3495" actId="1076"/>
          <ac:picMkLst>
            <pc:docMk/>
            <pc:sldMk cId="3087687769" sldId="271"/>
            <ac:picMk id="4" creationId="{361317F1-8647-4C77-8508-E9AE6FF4AE95}"/>
          </ac:picMkLst>
        </pc:picChg>
      </pc:sldChg>
      <pc:sldChg chg="modSp new">
        <pc:chgData name="Samuel Sears" userId="S::spsears@my365.bellevue.edu::0570e0aa-f110-4d47-87ca-8d98f5fff0ad" providerId="AD" clId="Web-{54141F3E-D780-4CCC-990B-AC878A74C9AC}" dt="2020-11-01T17:39:16.557" v="3269" actId="20577"/>
        <pc:sldMkLst>
          <pc:docMk/>
          <pc:sldMk cId="3085559626" sldId="272"/>
        </pc:sldMkLst>
        <pc:spChg chg="mod">
          <ac:chgData name="Samuel Sears" userId="S::spsears@my365.bellevue.edu::0570e0aa-f110-4d47-87ca-8d98f5fff0ad" providerId="AD" clId="Web-{54141F3E-D780-4CCC-990B-AC878A74C9AC}" dt="2020-11-01T17:35:38.091" v="2811" actId="20577"/>
          <ac:spMkLst>
            <pc:docMk/>
            <pc:sldMk cId="3085559626" sldId="272"/>
            <ac:spMk id="2" creationId="{E5CAEA18-E8FC-48AB-9FC4-61E17378E8E2}"/>
          </ac:spMkLst>
        </pc:spChg>
        <pc:spChg chg="mod">
          <ac:chgData name="Samuel Sears" userId="S::spsears@my365.bellevue.edu::0570e0aa-f110-4d47-87ca-8d98f5fff0ad" providerId="AD" clId="Web-{54141F3E-D780-4CCC-990B-AC878A74C9AC}" dt="2020-11-01T17:39:16.557" v="3269" actId="20577"/>
          <ac:spMkLst>
            <pc:docMk/>
            <pc:sldMk cId="3085559626" sldId="272"/>
            <ac:spMk id="3" creationId="{9E38622A-5460-4E1B-8BD7-6253EE1F67D3}"/>
          </ac:spMkLst>
        </pc:spChg>
      </pc:sldChg>
    </pc:docChg>
  </pc:docChgLst>
  <pc:docChgLst>
    <pc:chgData name="Samuel Sears" userId="S::spsears@my365.bellevue.edu::0570e0aa-f110-4d47-87ca-8d98f5fff0ad" providerId="AD" clId="Web-{234AEE6F-C8D1-5A07-8A22-CA250F024083}"/>
    <pc:docChg chg="modSld">
      <pc:chgData name="Samuel Sears" userId="S::spsears@my365.bellevue.edu::0570e0aa-f110-4d47-87ca-8d98f5fff0ad" providerId="AD" clId="Web-{234AEE6F-C8D1-5A07-8A22-CA250F024083}" dt="2020-11-01T19:31:08.458" v="33" actId="20577"/>
      <pc:docMkLst>
        <pc:docMk/>
      </pc:docMkLst>
      <pc:sldChg chg="modSp">
        <pc:chgData name="Samuel Sears" userId="S::spsears@my365.bellevue.edu::0570e0aa-f110-4d47-87ca-8d98f5fff0ad" providerId="AD" clId="Web-{234AEE6F-C8D1-5A07-8A22-CA250F024083}" dt="2020-11-01T19:30:35.849" v="20" actId="20577"/>
        <pc:sldMkLst>
          <pc:docMk/>
          <pc:sldMk cId="2836351910" sldId="259"/>
        </pc:sldMkLst>
        <pc:spChg chg="mod">
          <ac:chgData name="Samuel Sears" userId="S::spsears@my365.bellevue.edu::0570e0aa-f110-4d47-87ca-8d98f5fff0ad" providerId="AD" clId="Web-{234AEE6F-C8D1-5A07-8A22-CA250F024083}" dt="2020-11-01T19:30:35.849" v="20" actId="20577"/>
          <ac:spMkLst>
            <pc:docMk/>
            <pc:sldMk cId="2836351910" sldId="259"/>
            <ac:spMk id="3" creationId="{FC5C4A57-C49E-42E4-92CA-DDCADEEEAFBF}"/>
          </ac:spMkLst>
        </pc:spChg>
      </pc:sldChg>
      <pc:sldChg chg="modSp">
        <pc:chgData name="Samuel Sears" userId="S::spsears@my365.bellevue.edu::0570e0aa-f110-4d47-87ca-8d98f5fff0ad" providerId="AD" clId="Web-{234AEE6F-C8D1-5A07-8A22-CA250F024083}" dt="2020-11-01T19:31:08.458" v="32" actId="20577"/>
        <pc:sldMkLst>
          <pc:docMk/>
          <pc:sldMk cId="644047715" sldId="267"/>
        </pc:sldMkLst>
        <pc:spChg chg="mod">
          <ac:chgData name="Samuel Sears" userId="S::spsears@my365.bellevue.edu::0570e0aa-f110-4d47-87ca-8d98f5fff0ad" providerId="AD" clId="Web-{234AEE6F-C8D1-5A07-8A22-CA250F024083}" dt="2020-11-01T19:31:08.458" v="32" actId="20577"/>
          <ac:spMkLst>
            <pc:docMk/>
            <pc:sldMk cId="644047715" sldId="267"/>
            <ac:spMk id="3" creationId="{43E0BF8A-C04C-4035-956F-5F44B5088FD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C1F90C-961B-4C36-B97F-3A3B29BE46C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5CB982-8444-4010-B444-74CF6DB7E4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Before hospitalization:</a:t>
          </a:r>
        </a:p>
      </dgm:t>
    </dgm:pt>
    <dgm:pt modelId="{E079F40C-2904-4974-8D63-164DC892B8C3}" type="parTrans" cxnId="{10A7E451-BABC-4A34-9BB7-5AFD096DE1BB}">
      <dgm:prSet/>
      <dgm:spPr/>
      <dgm:t>
        <a:bodyPr/>
        <a:lstStyle/>
        <a:p>
          <a:endParaRPr lang="en-US"/>
        </a:p>
      </dgm:t>
    </dgm:pt>
    <dgm:pt modelId="{AC2176F8-C3A6-4C0B-A9F7-3A6E1ED4894C}" type="sibTrans" cxnId="{10A7E451-BABC-4A34-9BB7-5AFD096DE1BB}">
      <dgm:prSet/>
      <dgm:spPr/>
      <dgm:t>
        <a:bodyPr/>
        <a:lstStyle/>
        <a:p>
          <a:endParaRPr lang="en-US"/>
        </a:p>
      </dgm:t>
    </dgm:pt>
    <dgm:pt modelId="{FE799D7E-5B7A-4B8B-AA62-0DBDF6CCBB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Inadequate social and medical resources</a:t>
          </a:r>
        </a:p>
      </dgm:t>
    </dgm:pt>
    <dgm:pt modelId="{19363EF8-0625-42FB-88A1-8CFE5D155D48}" type="parTrans" cxnId="{307B0A1F-AE4C-4BF8-A267-67AD9C33C240}">
      <dgm:prSet/>
      <dgm:spPr/>
      <dgm:t>
        <a:bodyPr/>
        <a:lstStyle/>
        <a:p>
          <a:endParaRPr lang="en-US"/>
        </a:p>
      </dgm:t>
    </dgm:pt>
    <dgm:pt modelId="{05F699B6-C39F-4AC0-8CA3-F2521EA82B91}" type="sibTrans" cxnId="{307B0A1F-AE4C-4BF8-A267-67AD9C33C240}">
      <dgm:prSet/>
      <dgm:spPr/>
      <dgm:t>
        <a:bodyPr/>
        <a:lstStyle/>
        <a:p>
          <a:endParaRPr lang="en-US"/>
        </a:p>
      </dgm:t>
    </dgm:pt>
    <dgm:pt modelId="{779E146C-A85B-478D-8BE1-953A84E9F9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After hospitalization:</a:t>
          </a:r>
        </a:p>
      </dgm:t>
    </dgm:pt>
    <dgm:pt modelId="{32AA0FCA-CF47-4D46-A8EB-CB2DA3EAFD1A}" type="parTrans" cxnId="{58C2A98A-5802-41A8-89DD-2BA16B26E412}">
      <dgm:prSet/>
      <dgm:spPr/>
      <dgm:t>
        <a:bodyPr/>
        <a:lstStyle/>
        <a:p>
          <a:endParaRPr lang="en-US"/>
        </a:p>
      </dgm:t>
    </dgm:pt>
    <dgm:pt modelId="{B5E7846A-7190-4428-B98B-370C08E93EE5}" type="sibTrans" cxnId="{58C2A98A-5802-41A8-89DD-2BA16B26E412}">
      <dgm:prSet/>
      <dgm:spPr/>
      <dgm:t>
        <a:bodyPr/>
        <a:lstStyle/>
        <a:p>
          <a:endParaRPr lang="en-US"/>
        </a:p>
      </dgm:t>
    </dgm:pt>
    <dgm:pt modelId="{50F65357-DF6D-44B3-A4A6-46D2336849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Suboptimal care transitions</a:t>
          </a:r>
        </a:p>
      </dgm:t>
    </dgm:pt>
    <dgm:pt modelId="{E69A8BA0-7FF5-4EB7-ABAB-2B2ADD5F1E5B}" type="parTrans" cxnId="{91E93F6F-0207-4F69-9F4E-3CDAC31422EF}">
      <dgm:prSet/>
      <dgm:spPr/>
      <dgm:t>
        <a:bodyPr/>
        <a:lstStyle/>
        <a:p>
          <a:endParaRPr lang="en-US"/>
        </a:p>
      </dgm:t>
    </dgm:pt>
    <dgm:pt modelId="{8600DDC5-1DBA-41FE-866B-E4BD9B31414E}" type="sibTrans" cxnId="{91E93F6F-0207-4F69-9F4E-3CDAC31422EF}">
      <dgm:prSet/>
      <dgm:spPr/>
      <dgm:t>
        <a:bodyPr/>
        <a:lstStyle/>
        <a:p>
          <a:endParaRPr lang="en-US"/>
        </a:p>
      </dgm:t>
    </dgm:pt>
    <dgm:pt modelId="{3CC71F95-F089-46DD-A453-BD954577F0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Inadequate social and medical resources</a:t>
          </a:r>
        </a:p>
      </dgm:t>
    </dgm:pt>
    <dgm:pt modelId="{2A7BF9D3-B8AB-4D6A-BE79-9788C9A78CAC}" type="parTrans" cxnId="{5180A43F-12E2-496C-8C74-CAAFD1938E3F}">
      <dgm:prSet/>
      <dgm:spPr/>
      <dgm:t>
        <a:bodyPr/>
        <a:lstStyle/>
        <a:p>
          <a:endParaRPr lang="en-US"/>
        </a:p>
      </dgm:t>
    </dgm:pt>
    <dgm:pt modelId="{92ACFADA-3937-4A15-95CE-1B89CF176A8C}" type="sibTrans" cxnId="{5180A43F-12E2-496C-8C74-CAAFD1938E3F}">
      <dgm:prSet/>
      <dgm:spPr/>
      <dgm:t>
        <a:bodyPr/>
        <a:lstStyle/>
        <a:p>
          <a:endParaRPr lang="en-US"/>
        </a:p>
      </dgm:t>
    </dgm:pt>
    <dgm:pt modelId="{6120A105-9135-4708-A550-E6F3732C74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Vicious cycle of readmission</a:t>
          </a:r>
        </a:p>
      </dgm:t>
    </dgm:pt>
    <dgm:pt modelId="{037EC80B-537A-412E-8828-6225658CF4E5}" type="parTrans" cxnId="{3C77B08B-C062-4713-845A-B9505B0F1B3A}">
      <dgm:prSet/>
      <dgm:spPr/>
      <dgm:t>
        <a:bodyPr/>
        <a:lstStyle/>
        <a:p>
          <a:endParaRPr lang="en-US"/>
        </a:p>
      </dgm:t>
    </dgm:pt>
    <dgm:pt modelId="{89B5A7B5-1322-4216-B9FD-B6A8A7208D69}" type="sibTrans" cxnId="{3C77B08B-C062-4713-845A-B9505B0F1B3A}">
      <dgm:prSet/>
      <dgm:spPr/>
      <dgm:t>
        <a:bodyPr/>
        <a:lstStyle/>
        <a:p>
          <a:endParaRPr lang="en-US"/>
        </a:p>
      </dgm:t>
    </dgm:pt>
    <dgm:pt modelId="{98F51740-3DC4-4373-86FB-E944D0D085D2}" type="pres">
      <dgm:prSet presAssocID="{C0C1F90C-961B-4C36-B97F-3A3B29BE46C0}" presName="root" presStyleCnt="0">
        <dgm:presLayoutVars>
          <dgm:dir/>
          <dgm:resizeHandles val="exact"/>
        </dgm:presLayoutVars>
      </dgm:prSet>
      <dgm:spPr/>
    </dgm:pt>
    <dgm:pt modelId="{47EC4FF0-75AF-48B1-9D53-BBFD98C2002A}" type="pres">
      <dgm:prSet presAssocID="{3C5CB982-8444-4010-B444-74CF6DB7E4F7}" presName="compNode" presStyleCnt="0"/>
      <dgm:spPr/>
    </dgm:pt>
    <dgm:pt modelId="{2182751B-A124-4A52-BEB6-AFBA684CE140}" type="pres">
      <dgm:prSet presAssocID="{3C5CB982-8444-4010-B444-74CF6DB7E4F7}" presName="bgRect" presStyleLbl="bgShp" presStyleIdx="0" presStyleCnt="3"/>
      <dgm:spPr/>
    </dgm:pt>
    <dgm:pt modelId="{46EABE28-A5A1-498E-94F5-F165483EC9D2}" type="pres">
      <dgm:prSet presAssocID="{3C5CB982-8444-4010-B444-74CF6DB7E4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99BC749A-0B1B-4A4F-9612-30501644A8B4}" type="pres">
      <dgm:prSet presAssocID="{3C5CB982-8444-4010-B444-74CF6DB7E4F7}" presName="spaceRect" presStyleCnt="0"/>
      <dgm:spPr/>
    </dgm:pt>
    <dgm:pt modelId="{4F76A9A2-5611-403B-8614-3A53B8B690FC}" type="pres">
      <dgm:prSet presAssocID="{3C5CB982-8444-4010-B444-74CF6DB7E4F7}" presName="parTx" presStyleLbl="revTx" presStyleIdx="0" presStyleCnt="5">
        <dgm:presLayoutVars>
          <dgm:chMax val="0"/>
          <dgm:chPref val="0"/>
        </dgm:presLayoutVars>
      </dgm:prSet>
      <dgm:spPr/>
    </dgm:pt>
    <dgm:pt modelId="{0BD59083-BAD6-4DA0-9311-6F89E637295C}" type="pres">
      <dgm:prSet presAssocID="{3C5CB982-8444-4010-B444-74CF6DB7E4F7}" presName="desTx" presStyleLbl="revTx" presStyleIdx="1" presStyleCnt="5">
        <dgm:presLayoutVars/>
      </dgm:prSet>
      <dgm:spPr/>
    </dgm:pt>
    <dgm:pt modelId="{15FBFA1E-D672-46A1-87F2-68E0C2A4143D}" type="pres">
      <dgm:prSet presAssocID="{AC2176F8-C3A6-4C0B-A9F7-3A6E1ED4894C}" presName="sibTrans" presStyleCnt="0"/>
      <dgm:spPr/>
    </dgm:pt>
    <dgm:pt modelId="{0266DB90-0A44-46CB-80F9-366B983CE67D}" type="pres">
      <dgm:prSet presAssocID="{779E146C-A85B-478D-8BE1-953A84E9F9A3}" presName="compNode" presStyleCnt="0"/>
      <dgm:spPr/>
    </dgm:pt>
    <dgm:pt modelId="{ABA01AF2-5C25-444D-85B6-4726689EB47A}" type="pres">
      <dgm:prSet presAssocID="{779E146C-A85B-478D-8BE1-953A84E9F9A3}" presName="bgRect" presStyleLbl="bgShp" presStyleIdx="1" presStyleCnt="3"/>
      <dgm:spPr/>
    </dgm:pt>
    <dgm:pt modelId="{A01BDE3D-084A-4417-89AF-7B87A02CF091}" type="pres">
      <dgm:prSet presAssocID="{779E146C-A85B-478D-8BE1-953A84E9F9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B3EE0536-5CD7-4022-B12E-4B1D5D1B21E2}" type="pres">
      <dgm:prSet presAssocID="{779E146C-A85B-478D-8BE1-953A84E9F9A3}" presName="spaceRect" presStyleCnt="0"/>
      <dgm:spPr/>
    </dgm:pt>
    <dgm:pt modelId="{33714C2A-E0E2-4DC6-BC3B-B4A0C89F2F8F}" type="pres">
      <dgm:prSet presAssocID="{779E146C-A85B-478D-8BE1-953A84E9F9A3}" presName="parTx" presStyleLbl="revTx" presStyleIdx="2" presStyleCnt="5">
        <dgm:presLayoutVars>
          <dgm:chMax val="0"/>
          <dgm:chPref val="0"/>
        </dgm:presLayoutVars>
      </dgm:prSet>
      <dgm:spPr/>
    </dgm:pt>
    <dgm:pt modelId="{F03C0B3F-750C-40F7-9464-596D3E3D0777}" type="pres">
      <dgm:prSet presAssocID="{779E146C-A85B-478D-8BE1-953A84E9F9A3}" presName="desTx" presStyleLbl="revTx" presStyleIdx="3" presStyleCnt="5">
        <dgm:presLayoutVars/>
      </dgm:prSet>
      <dgm:spPr/>
    </dgm:pt>
    <dgm:pt modelId="{B8DA9A8A-0A0E-4A0A-85E7-D0BB1A7C44F8}" type="pres">
      <dgm:prSet presAssocID="{B5E7846A-7190-4428-B98B-370C08E93EE5}" presName="sibTrans" presStyleCnt="0"/>
      <dgm:spPr/>
    </dgm:pt>
    <dgm:pt modelId="{73802A5B-D8DB-4E64-9F0D-172C257E907E}" type="pres">
      <dgm:prSet presAssocID="{6120A105-9135-4708-A550-E6F3732C7459}" presName="compNode" presStyleCnt="0"/>
      <dgm:spPr/>
    </dgm:pt>
    <dgm:pt modelId="{5A66CEEE-8DF9-494D-B76A-CFC3CEBDD45B}" type="pres">
      <dgm:prSet presAssocID="{6120A105-9135-4708-A550-E6F3732C7459}" presName="bgRect" presStyleLbl="bgShp" presStyleIdx="2" presStyleCnt="3"/>
      <dgm:spPr/>
    </dgm:pt>
    <dgm:pt modelId="{D494FE5C-5AEF-4E58-B84A-84C9085FA632}" type="pres">
      <dgm:prSet presAssocID="{6120A105-9135-4708-A550-E6F3732C745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85A10B41-D2B2-4956-9D27-FD46C68D677E}" type="pres">
      <dgm:prSet presAssocID="{6120A105-9135-4708-A550-E6F3732C7459}" presName="spaceRect" presStyleCnt="0"/>
      <dgm:spPr/>
    </dgm:pt>
    <dgm:pt modelId="{B2A09F7A-44E6-4FD8-9F29-AE29F0DEAFB9}" type="pres">
      <dgm:prSet presAssocID="{6120A105-9135-4708-A550-E6F3732C745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07B0A1F-AE4C-4BF8-A267-67AD9C33C240}" srcId="{3C5CB982-8444-4010-B444-74CF6DB7E4F7}" destId="{FE799D7E-5B7A-4B8B-AA62-0DBDF6CCBB13}" srcOrd="0" destOrd="0" parTransId="{19363EF8-0625-42FB-88A1-8CFE5D155D48}" sibTransId="{05F699B6-C39F-4AC0-8CA3-F2521EA82B91}"/>
    <dgm:cxn modelId="{5180A43F-12E2-496C-8C74-CAAFD1938E3F}" srcId="{779E146C-A85B-478D-8BE1-953A84E9F9A3}" destId="{3CC71F95-F089-46DD-A453-BD954577F037}" srcOrd="1" destOrd="0" parTransId="{2A7BF9D3-B8AB-4D6A-BE79-9788C9A78CAC}" sibTransId="{92ACFADA-3937-4A15-95CE-1B89CF176A8C}"/>
    <dgm:cxn modelId="{91E93F6F-0207-4F69-9F4E-3CDAC31422EF}" srcId="{779E146C-A85B-478D-8BE1-953A84E9F9A3}" destId="{50F65357-DF6D-44B3-A4A6-46D2336849A4}" srcOrd="0" destOrd="0" parTransId="{E69A8BA0-7FF5-4EB7-ABAB-2B2ADD5F1E5B}" sibTransId="{8600DDC5-1DBA-41FE-866B-E4BD9B31414E}"/>
    <dgm:cxn modelId="{B48D766F-65E2-4000-BA0D-722AD6797B73}" type="presOf" srcId="{3C5CB982-8444-4010-B444-74CF6DB7E4F7}" destId="{4F76A9A2-5611-403B-8614-3A53B8B690FC}" srcOrd="0" destOrd="0" presId="urn:microsoft.com/office/officeart/2018/2/layout/IconVerticalSolidList"/>
    <dgm:cxn modelId="{10A7E451-BABC-4A34-9BB7-5AFD096DE1BB}" srcId="{C0C1F90C-961B-4C36-B97F-3A3B29BE46C0}" destId="{3C5CB982-8444-4010-B444-74CF6DB7E4F7}" srcOrd="0" destOrd="0" parTransId="{E079F40C-2904-4974-8D63-164DC892B8C3}" sibTransId="{AC2176F8-C3A6-4C0B-A9F7-3A6E1ED4894C}"/>
    <dgm:cxn modelId="{D4053279-64D3-4A0E-8F3B-A3C8C7AF77E2}" type="presOf" srcId="{C0C1F90C-961B-4C36-B97F-3A3B29BE46C0}" destId="{98F51740-3DC4-4373-86FB-E944D0D085D2}" srcOrd="0" destOrd="0" presId="urn:microsoft.com/office/officeart/2018/2/layout/IconVerticalSolidList"/>
    <dgm:cxn modelId="{58C2A98A-5802-41A8-89DD-2BA16B26E412}" srcId="{C0C1F90C-961B-4C36-B97F-3A3B29BE46C0}" destId="{779E146C-A85B-478D-8BE1-953A84E9F9A3}" srcOrd="1" destOrd="0" parTransId="{32AA0FCA-CF47-4D46-A8EB-CB2DA3EAFD1A}" sibTransId="{B5E7846A-7190-4428-B98B-370C08E93EE5}"/>
    <dgm:cxn modelId="{3C77B08B-C062-4713-845A-B9505B0F1B3A}" srcId="{C0C1F90C-961B-4C36-B97F-3A3B29BE46C0}" destId="{6120A105-9135-4708-A550-E6F3732C7459}" srcOrd="2" destOrd="0" parTransId="{037EC80B-537A-412E-8828-6225658CF4E5}" sibTransId="{89B5A7B5-1322-4216-B9FD-B6A8A7208D69}"/>
    <dgm:cxn modelId="{6F8D5CAF-B200-4206-8641-BD38806A88CB}" type="presOf" srcId="{FE799D7E-5B7A-4B8B-AA62-0DBDF6CCBB13}" destId="{0BD59083-BAD6-4DA0-9311-6F89E637295C}" srcOrd="0" destOrd="0" presId="urn:microsoft.com/office/officeart/2018/2/layout/IconVerticalSolidList"/>
    <dgm:cxn modelId="{2FF960C1-C288-4216-8508-50FFC7A337BC}" type="presOf" srcId="{50F65357-DF6D-44B3-A4A6-46D2336849A4}" destId="{F03C0B3F-750C-40F7-9464-596D3E3D0777}" srcOrd="0" destOrd="0" presId="urn:microsoft.com/office/officeart/2018/2/layout/IconVerticalSolidList"/>
    <dgm:cxn modelId="{0017A8C6-5E80-4E68-A765-52930C42916F}" type="presOf" srcId="{779E146C-A85B-478D-8BE1-953A84E9F9A3}" destId="{33714C2A-E0E2-4DC6-BC3B-B4A0C89F2F8F}" srcOrd="0" destOrd="0" presId="urn:microsoft.com/office/officeart/2018/2/layout/IconVerticalSolidList"/>
    <dgm:cxn modelId="{96AF00EF-BCDF-40C0-911B-7D730118A76F}" type="presOf" srcId="{3CC71F95-F089-46DD-A453-BD954577F037}" destId="{F03C0B3F-750C-40F7-9464-596D3E3D0777}" srcOrd="0" destOrd="1" presId="urn:microsoft.com/office/officeart/2018/2/layout/IconVerticalSolidList"/>
    <dgm:cxn modelId="{49ED0DF2-4D81-45DD-8A26-0FCE1DF91112}" type="presOf" srcId="{6120A105-9135-4708-A550-E6F3732C7459}" destId="{B2A09F7A-44E6-4FD8-9F29-AE29F0DEAFB9}" srcOrd="0" destOrd="0" presId="urn:microsoft.com/office/officeart/2018/2/layout/IconVerticalSolidList"/>
    <dgm:cxn modelId="{A94186D9-2EF4-4FD3-9F73-58BA8BE3ADDF}" type="presParOf" srcId="{98F51740-3DC4-4373-86FB-E944D0D085D2}" destId="{47EC4FF0-75AF-48B1-9D53-BBFD98C2002A}" srcOrd="0" destOrd="0" presId="urn:microsoft.com/office/officeart/2018/2/layout/IconVerticalSolidList"/>
    <dgm:cxn modelId="{AED89A56-9C3E-4CEB-A281-DE09E2CC1115}" type="presParOf" srcId="{47EC4FF0-75AF-48B1-9D53-BBFD98C2002A}" destId="{2182751B-A124-4A52-BEB6-AFBA684CE140}" srcOrd="0" destOrd="0" presId="urn:microsoft.com/office/officeart/2018/2/layout/IconVerticalSolidList"/>
    <dgm:cxn modelId="{580E74E9-93A8-4EEC-AE7A-889C0F4C8EDB}" type="presParOf" srcId="{47EC4FF0-75AF-48B1-9D53-BBFD98C2002A}" destId="{46EABE28-A5A1-498E-94F5-F165483EC9D2}" srcOrd="1" destOrd="0" presId="urn:microsoft.com/office/officeart/2018/2/layout/IconVerticalSolidList"/>
    <dgm:cxn modelId="{8C6B2E89-AE10-469F-8417-97F6AF4A99B9}" type="presParOf" srcId="{47EC4FF0-75AF-48B1-9D53-BBFD98C2002A}" destId="{99BC749A-0B1B-4A4F-9612-30501644A8B4}" srcOrd="2" destOrd="0" presId="urn:microsoft.com/office/officeart/2018/2/layout/IconVerticalSolidList"/>
    <dgm:cxn modelId="{0047BCC6-498D-477A-B1F8-C50073E3FC83}" type="presParOf" srcId="{47EC4FF0-75AF-48B1-9D53-BBFD98C2002A}" destId="{4F76A9A2-5611-403B-8614-3A53B8B690FC}" srcOrd="3" destOrd="0" presId="urn:microsoft.com/office/officeart/2018/2/layout/IconVerticalSolidList"/>
    <dgm:cxn modelId="{A1AC362D-7065-4508-A345-A8702F3967F8}" type="presParOf" srcId="{47EC4FF0-75AF-48B1-9D53-BBFD98C2002A}" destId="{0BD59083-BAD6-4DA0-9311-6F89E637295C}" srcOrd="4" destOrd="0" presId="urn:microsoft.com/office/officeart/2018/2/layout/IconVerticalSolidList"/>
    <dgm:cxn modelId="{B7E4991E-BB38-469E-A834-516497CAF952}" type="presParOf" srcId="{98F51740-3DC4-4373-86FB-E944D0D085D2}" destId="{15FBFA1E-D672-46A1-87F2-68E0C2A4143D}" srcOrd="1" destOrd="0" presId="urn:microsoft.com/office/officeart/2018/2/layout/IconVerticalSolidList"/>
    <dgm:cxn modelId="{B7C5D0C8-E12E-47C8-8CFC-5503DFDF66FA}" type="presParOf" srcId="{98F51740-3DC4-4373-86FB-E944D0D085D2}" destId="{0266DB90-0A44-46CB-80F9-366B983CE67D}" srcOrd="2" destOrd="0" presId="urn:microsoft.com/office/officeart/2018/2/layout/IconVerticalSolidList"/>
    <dgm:cxn modelId="{B510B615-B5A6-446A-A153-7E7BC31B1601}" type="presParOf" srcId="{0266DB90-0A44-46CB-80F9-366B983CE67D}" destId="{ABA01AF2-5C25-444D-85B6-4726689EB47A}" srcOrd="0" destOrd="0" presId="urn:microsoft.com/office/officeart/2018/2/layout/IconVerticalSolidList"/>
    <dgm:cxn modelId="{23C9DD48-42D4-461A-BD82-2139B88B59B3}" type="presParOf" srcId="{0266DB90-0A44-46CB-80F9-366B983CE67D}" destId="{A01BDE3D-084A-4417-89AF-7B87A02CF091}" srcOrd="1" destOrd="0" presId="urn:microsoft.com/office/officeart/2018/2/layout/IconVerticalSolidList"/>
    <dgm:cxn modelId="{76FF6311-038D-4625-ABDF-86E52C38F21B}" type="presParOf" srcId="{0266DB90-0A44-46CB-80F9-366B983CE67D}" destId="{B3EE0536-5CD7-4022-B12E-4B1D5D1B21E2}" srcOrd="2" destOrd="0" presId="urn:microsoft.com/office/officeart/2018/2/layout/IconVerticalSolidList"/>
    <dgm:cxn modelId="{C4AD5E11-FA47-4557-A186-1C3A4B6F3C1A}" type="presParOf" srcId="{0266DB90-0A44-46CB-80F9-366B983CE67D}" destId="{33714C2A-E0E2-4DC6-BC3B-B4A0C89F2F8F}" srcOrd="3" destOrd="0" presId="urn:microsoft.com/office/officeart/2018/2/layout/IconVerticalSolidList"/>
    <dgm:cxn modelId="{40A6F27B-4E16-47CE-9ACE-339E156650D1}" type="presParOf" srcId="{0266DB90-0A44-46CB-80F9-366B983CE67D}" destId="{F03C0B3F-750C-40F7-9464-596D3E3D0777}" srcOrd="4" destOrd="0" presId="urn:microsoft.com/office/officeart/2018/2/layout/IconVerticalSolidList"/>
    <dgm:cxn modelId="{90EB36E5-ACCD-40E1-A9B0-645CC46D7752}" type="presParOf" srcId="{98F51740-3DC4-4373-86FB-E944D0D085D2}" destId="{B8DA9A8A-0A0E-4A0A-85E7-D0BB1A7C44F8}" srcOrd="3" destOrd="0" presId="urn:microsoft.com/office/officeart/2018/2/layout/IconVerticalSolidList"/>
    <dgm:cxn modelId="{C4E5C72C-0F6C-4845-93C2-9BA5EF402A4B}" type="presParOf" srcId="{98F51740-3DC4-4373-86FB-E944D0D085D2}" destId="{73802A5B-D8DB-4E64-9F0D-172C257E907E}" srcOrd="4" destOrd="0" presId="urn:microsoft.com/office/officeart/2018/2/layout/IconVerticalSolidList"/>
    <dgm:cxn modelId="{5DF44348-F773-4D88-A54B-4F5DCD856E18}" type="presParOf" srcId="{73802A5B-D8DB-4E64-9F0D-172C257E907E}" destId="{5A66CEEE-8DF9-494D-B76A-CFC3CEBDD45B}" srcOrd="0" destOrd="0" presId="urn:microsoft.com/office/officeart/2018/2/layout/IconVerticalSolidList"/>
    <dgm:cxn modelId="{9FBC6639-EDF5-4995-8E13-5D60BCE18551}" type="presParOf" srcId="{73802A5B-D8DB-4E64-9F0D-172C257E907E}" destId="{D494FE5C-5AEF-4E58-B84A-84C9085FA632}" srcOrd="1" destOrd="0" presId="urn:microsoft.com/office/officeart/2018/2/layout/IconVerticalSolidList"/>
    <dgm:cxn modelId="{7ADB6699-F02E-444D-A6CD-3FF500E85A59}" type="presParOf" srcId="{73802A5B-D8DB-4E64-9F0D-172C257E907E}" destId="{85A10B41-D2B2-4956-9D27-FD46C68D677E}" srcOrd="2" destOrd="0" presId="urn:microsoft.com/office/officeart/2018/2/layout/IconVerticalSolidList"/>
    <dgm:cxn modelId="{3E7DFEED-2C27-4C4C-A600-1E9D8FD84ECF}" type="presParOf" srcId="{73802A5B-D8DB-4E64-9F0D-172C257E907E}" destId="{B2A09F7A-44E6-4FD8-9F29-AE29F0DEA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2751B-A124-4A52-BEB6-AFBA684CE140}">
      <dsp:nvSpPr>
        <dsp:cNvPr id="0" name=""/>
        <dsp:cNvSpPr/>
      </dsp:nvSpPr>
      <dsp:spPr>
        <a:xfrm>
          <a:off x="0" y="491"/>
          <a:ext cx="9906000" cy="11495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ABE28-A5A1-498E-94F5-F165483EC9D2}">
      <dsp:nvSpPr>
        <dsp:cNvPr id="0" name=""/>
        <dsp:cNvSpPr/>
      </dsp:nvSpPr>
      <dsp:spPr>
        <a:xfrm>
          <a:off x="347740" y="259141"/>
          <a:ext cx="632255" cy="6322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6A9A2-5611-403B-8614-3A53B8B690FC}">
      <dsp:nvSpPr>
        <dsp:cNvPr id="0" name=""/>
        <dsp:cNvSpPr/>
      </dsp:nvSpPr>
      <dsp:spPr>
        <a:xfrm>
          <a:off x="1327735" y="491"/>
          <a:ext cx="4457700" cy="114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61" tIns="121661" rIns="121661" bIns="12166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Before hospitalization:</a:t>
          </a:r>
        </a:p>
      </dsp:txBody>
      <dsp:txXfrm>
        <a:off x="1327735" y="491"/>
        <a:ext cx="4457700" cy="1149554"/>
      </dsp:txXfrm>
    </dsp:sp>
    <dsp:sp modelId="{0BD59083-BAD6-4DA0-9311-6F89E637295C}">
      <dsp:nvSpPr>
        <dsp:cNvPr id="0" name=""/>
        <dsp:cNvSpPr/>
      </dsp:nvSpPr>
      <dsp:spPr>
        <a:xfrm>
          <a:off x="5785435" y="491"/>
          <a:ext cx="4120564" cy="114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61" tIns="121661" rIns="121661" bIns="12166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Inadequate social and medical resources</a:t>
          </a:r>
        </a:p>
      </dsp:txBody>
      <dsp:txXfrm>
        <a:off x="5785435" y="491"/>
        <a:ext cx="4120564" cy="1149554"/>
      </dsp:txXfrm>
    </dsp:sp>
    <dsp:sp modelId="{ABA01AF2-5C25-444D-85B6-4726689EB47A}">
      <dsp:nvSpPr>
        <dsp:cNvPr id="0" name=""/>
        <dsp:cNvSpPr/>
      </dsp:nvSpPr>
      <dsp:spPr>
        <a:xfrm>
          <a:off x="0" y="1437434"/>
          <a:ext cx="9906000" cy="11495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BDE3D-084A-4417-89AF-7B87A02CF091}">
      <dsp:nvSpPr>
        <dsp:cNvPr id="0" name=""/>
        <dsp:cNvSpPr/>
      </dsp:nvSpPr>
      <dsp:spPr>
        <a:xfrm>
          <a:off x="347740" y="1696084"/>
          <a:ext cx="632255" cy="6322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14C2A-E0E2-4DC6-BC3B-B4A0C89F2F8F}">
      <dsp:nvSpPr>
        <dsp:cNvPr id="0" name=""/>
        <dsp:cNvSpPr/>
      </dsp:nvSpPr>
      <dsp:spPr>
        <a:xfrm>
          <a:off x="1327735" y="1437434"/>
          <a:ext cx="4457700" cy="114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61" tIns="121661" rIns="121661" bIns="12166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After hospitalization:</a:t>
          </a:r>
        </a:p>
      </dsp:txBody>
      <dsp:txXfrm>
        <a:off x="1327735" y="1437434"/>
        <a:ext cx="4457700" cy="1149554"/>
      </dsp:txXfrm>
    </dsp:sp>
    <dsp:sp modelId="{F03C0B3F-750C-40F7-9464-596D3E3D0777}">
      <dsp:nvSpPr>
        <dsp:cNvPr id="0" name=""/>
        <dsp:cNvSpPr/>
      </dsp:nvSpPr>
      <dsp:spPr>
        <a:xfrm>
          <a:off x="5785435" y="1437434"/>
          <a:ext cx="4120564" cy="114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61" tIns="121661" rIns="121661" bIns="12166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Suboptimal care transitions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Inadequate social and medical resources</a:t>
          </a:r>
        </a:p>
      </dsp:txBody>
      <dsp:txXfrm>
        <a:off x="5785435" y="1437434"/>
        <a:ext cx="4120564" cy="1149554"/>
      </dsp:txXfrm>
    </dsp:sp>
    <dsp:sp modelId="{5A66CEEE-8DF9-494D-B76A-CFC3CEBDD45B}">
      <dsp:nvSpPr>
        <dsp:cNvPr id="0" name=""/>
        <dsp:cNvSpPr/>
      </dsp:nvSpPr>
      <dsp:spPr>
        <a:xfrm>
          <a:off x="0" y="2874378"/>
          <a:ext cx="9906000" cy="11495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4FE5C-5AEF-4E58-B84A-84C9085FA632}">
      <dsp:nvSpPr>
        <dsp:cNvPr id="0" name=""/>
        <dsp:cNvSpPr/>
      </dsp:nvSpPr>
      <dsp:spPr>
        <a:xfrm>
          <a:off x="347740" y="3133027"/>
          <a:ext cx="632255" cy="6322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09F7A-44E6-4FD8-9F29-AE29F0DEAFB9}">
      <dsp:nvSpPr>
        <dsp:cNvPr id="0" name=""/>
        <dsp:cNvSpPr/>
      </dsp:nvSpPr>
      <dsp:spPr>
        <a:xfrm>
          <a:off x="1327735" y="2874378"/>
          <a:ext cx="8578264" cy="114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61" tIns="121661" rIns="121661" bIns="12166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Vicious cycle of readmission</a:t>
          </a:r>
        </a:p>
      </dsp:txBody>
      <dsp:txXfrm>
        <a:off x="1327735" y="2874378"/>
        <a:ext cx="8578264" cy="1149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629EE-4B73-4EFB-895E-42963691D9C0}" type="datetimeFigureOut">
              <a:rPr lang="en-US"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1F170-3DEA-488A-A74E-070CABF15AB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7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Might scrap this entire slide.  An 'executive level audience with minimal knowledge of the topic' won't care anyway.</a:t>
            </a:r>
          </a:p>
          <a:p>
            <a:r>
              <a:rPr lang="en-US">
                <a:cs typeface="Calibri"/>
              </a:rPr>
              <a:t>Is the 'Business Understanding' slide enough?</a:t>
            </a:r>
          </a:p>
          <a:p>
            <a:r>
              <a:rPr lang="en-US">
                <a:cs typeface="Calibri"/>
              </a:rPr>
              <a:t>We can still cover the background in the final paper if we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1F170-3DEA-488A-A74E-070CABF15AB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6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1F170-3DEA-488A-A74E-070CABF15AB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43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Mention removal of hospice patients here?</a:t>
            </a:r>
          </a:p>
          <a:p>
            <a:r>
              <a:rPr lang="en-US">
                <a:cs typeface="Calibri"/>
              </a:rPr>
              <a:t>Derived binary target feature.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1F170-3DEA-488A-A74E-070CABF15AB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93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Validation cost of 1235.346017 means the hospital would incur $1,235.35 per prediction if they used this model for each patient, given that the false positive and false negative costs were accurate.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1F170-3DEA-488A-A74E-070CABF15ABE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8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6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3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0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8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7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2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8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6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5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8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630443/inpatient-day-hospital-costs-in-us-by-nonprofit-or-profit/" TargetMode="External"/><Relationship Id="rId2" Type="http://schemas.openxmlformats.org/officeDocument/2006/relationships/hyperlink" Target="https://www.hcup-us.ahrq.gov/reports/statbriefs/sb248-Hospital-Readmissions-2010-2016.jsp#:~:text=The%20highest%20average%20readmission%20cost%20was%20for%20congenital,for%20pregnancy%2Fchildbirth%20%28%247%2C000%29%2C%20followed%20by%20mental%2Fbehavioral%20disorders%20%28%248%2C200%2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predicting-hospital-readmission-for-patients-with-diabetes-using-scikit-learn-a2e359b15f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E9D3906-2326-41A8-81ED-03D3A38FB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98FDB75-8534-4735-AF49-9D2EAF7D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4EF532-641A-4CC5-A071-83BEEC207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8502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6005" y="1004776"/>
            <a:ext cx="7899991" cy="33728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/>
              <a:t>predicting Hospital readmissions to prevent them: Intermediate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6619" y="5286860"/>
            <a:ext cx="6767742" cy="1018021"/>
          </a:xfrm>
        </p:spPr>
        <p:txBody>
          <a:bodyPr anchor="ctr">
            <a:normAutofit/>
          </a:bodyPr>
          <a:lstStyle/>
          <a:p>
            <a:r>
              <a:rPr lang="en-US"/>
              <a:t>Jolene Branch, Andrea Fox, &amp; </a:t>
            </a:r>
            <a:r>
              <a:rPr lang="en-US" err="1"/>
              <a:t>sam</a:t>
            </a:r>
            <a:r>
              <a:rPr lang="en-US"/>
              <a:t> sears</a:t>
            </a:r>
          </a:p>
          <a:p>
            <a:r>
              <a:rPr lang="en-US"/>
              <a:t>DSC630 Predictive analytics, Bellevue university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8725"/>
            <a:ext cx="7548282" cy="179629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1050158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71715" y="2788404"/>
            <a:ext cx="2788334" cy="203944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C10EA2-1BD8-4267-AA7D-AB8CCA53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3429000"/>
            <a:ext cx="4854899" cy="1421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04B14B-9533-46E5-A48D-58ECB1B40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213112" y="0"/>
            <a:ext cx="2978888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640572" y="0"/>
            <a:ext cx="6551428" cy="10047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EA18-E8FC-48AB-9FC4-61E17378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Cost-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622A-5460-4E1B-8BD7-6253EE1F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Always predict negative (not readmitted)</a:t>
            </a:r>
          </a:p>
          <a:p>
            <a:pPr lvl="1"/>
            <a:r>
              <a:rPr lang="en-US"/>
              <a:t>Accuracy: 88.3%</a:t>
            </a:r>
          </a:p>
          <a:p>
            <a:pPr lvl="1"/>
            <a:r>
              <a:rPr lang="en-US"/>
              <a:t>Cost per prediction: $1,691.99</a:t>
            </a:r>
          </a:p>
          <a:p>
            <a:r>
              <a:rPr lang="en-US"/>
              <a:t>Always predict positive (readmitted)</a:t>
            </a:r>
          </a:p>
          <a:p>
            <a:pPr lvl="1"/>
            <a:r>
              <a:rPr lang="en-US"/>
              <a:t>Accuracy: 11.7%</a:t>
            </a:r>
          </a:p>
          <a:p>
            <a:pPr lvl="1"/>
            <a:r>
              <a:rPr lang="en-US"/>
              <a:t>Cost per prediction: </a:t>
            </a:r>
            <a:r>
              <a:rPr lang="en-US" b="1">
                <a:solidFill>
                  <a:srgbClr val="00B050"/>
                </a:solidFill>
              </a:rPr>
              <a:t>$1,570.85</a:t>
            </a:r>
          </a:p>
          <a:p>
            <a:r>
              <a:rPr lang="en-US"/>
              <a:t>Random guess</a:t>
            </a:r>
          </a:p>
          <a:p>
            <a:pPr lvl="1"/>
            <a:r>
              <a:rPr lang="en-US"/>
              <a:t>Accuracy: 50%</a:t>
            </a:r>
          </a:p>
          <a:p>
            <a:pPr lvl="1"/>
            <a:r>
              <a:rPr lang="en-US"/>
              <a:t>Cost per prediction: $1,631.42</a:t>
            </a:r>
          </a:p>
        </p:txBody>
      </p:sp>
    </p:spTree>
    <p:extLst>
      <p:ext uri="{BB962C8B-B14F-4D97-AF65-F5344CB8AC3E}">
        <p14:creationId xmlns:p14="http://schemas.microsoft.com/office/powerpoint/2010/main" val="3085559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3CFA-B0C6-4FD5-A08E-E685C665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C9317237-EBBB-41E0-B558-94E4B692A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6" y="1991517"/>
            <a:ext cx="11989418" cy="31537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09D652-6F23-4A0A-8B9E-063CA33579EF}"/>
              </a:ext>
            </a:extLst>
          </p:cNvPr>
          <p:cNvSpPr/>
          <p:nvPr/>
        </p:nvSpPr>
        <p:spPr>
          <a:xfrm>
            <a:off x="11047141" y="2516459"/>
            <a:ext cx="994317" cy="25090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E70E9-9037-478A-AF77-F3B7678C8ACB}"/>
              </a:ext>
            </a:extLst>
          </p:cNvPr>
          <p:cNvSpPr txBox="1"/>
          <p:nvPr/>
        </p:nvSpPr>
        <p:spPr>
          <a:xfrm>
            <a:off x="137299" y="5155348"/>
            <a:ext cx="105490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Random Forest Classifier cost per prediction was </a:t>
            </a:r>
            <a:r>
              <a:rPr lang="en-US" b="1">
                <a:solidFill>
                  <a:srgbClr val="00B050"/>
                </a:solidFill>
              </a:rPr>
              <a:t>$335.50 less</a:t>
            </a:r>
            <a:r>
              <a:rPr lang="en-US"/>
              <a:t> than the best baseline predictor of always predicting positive. </a:t>
            </a:r>
          </a:p>
        </p:txBody>
      </p:sp>
    </p:spTree>
    <p:extLst>
      <p:ext uri="{BB962C8B-B14F-4D97-AF65-F5344CB8AC3E}">
        <p14:creationId xmlns:p14="http://schemas.microsoft.com/office/powerpoint/2010/main" val="754989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1671-1666-4F65-8CF3-1F1C96D7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79864"/>
            <a:ext cx="9906000" cy="1382156"/>
          </a:xfrm>
        </p:spPr>
        <p:txBody>
          <a:bodyPr/>
          <a:lstStyle/>
          <a:p>
            <a:r>
              <a:rPr lang="en-US"/>
              <a:t>Results – H20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E3FD-11AA-4232-A05B-6D437E3E5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05115"/>
            <a:ext cx="9906000" cy="11715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We hypothesized one-hot encoding of categorical variables created a more sparce dataset that affected decision trees poorly. Therefore we used the H20 random forest classifier which did not require one-hot encoding.</a:t>
            </a:r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361317F1-8647-4C77-8508-E9AE6FF4A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448" y="2977960"/>
            <a:ext cx="3440152" cy="3476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43E3A6-29DF-41F3-9312-EEB4FD253CAA}"/>
              </a:ext>
            </a:extLst>
          </p:cNvPr>
          <p:cNvSpPr txBox="1"/>
          <p:nvPr/>
        </p:nvSpPr>
        <p:spPr>
          <a:xfrm>
            <a:off x="6099717" y="2977376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All measures of performance were slightly worse using the H20 model. Additional hyperparameter tuning is necessary.</a:t>
            </a:r>
          </a:p>
        </p:txBody>
      </p:sp>
    </p:spTree>
    <p:extLst>
      <p:ext uri="{BB962C8B-B14F-4D97-AF65-F5344CB8AC3E}">
        <p14:creationId xmlns:p14="http://schemas.microsoft.com/office/powerpoint/2010/main" val="3087687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C895-6AD9-48DF-99C6-7F0A7341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Plans to complete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9AAD-7E93-409A-9638-278A8DF0A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Continue parameter tuning efforts</a:t>
            </a:r>
          </a:p>
          <a:p>
            <a:pPr lvl="1"/>
            <a:r>
              <a:rPr lang="en-US"/>
              <a:t>H2O Random Forest parameters</a:t>
            </a:r>
            <a:endParaRPr lang="en-US" dirty="0"/>
          </a:p>
          <a:p>
            <a:pPr lvl="1"/>
            <a:r>
              <a:rPr lang="en-US"/>
              <a:t>H20 Random Forest tuning</a:t>
            </a:r>
            <a:endParaRPr lang="en-US" dirty="0"/>
          </a:p>
          <a:p>
            <a:r>
              <a:rPr lang="en-US"/>
              <a:t>Review what others have used as the cost of a false positive for this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03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F290-CCE1-4233-BE39-34064BDA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0BF8A-C04C-4035-956F-5F44B5088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Bailey, M., Weiss, A., Barrett, M., &amp; Jiang, J. (2019, February). Characteristics of 30-Day All-Cause Hospital Readmissions, 2010-2016. Retrieved from </a:t>
            </a:r>
            <a:r>
              <a:rPr lang="en-US" dirty="0">
                <a:ea typeface="+mn-lt"/>
                <a:cs typeface="+mn-lt"/>
                <a:hlinkClick r:id="rId2"/>
              </a:rPr>
              <a:t>https://www.hcup-us.ahrq.gov/reports/statbriefs/sb248-Hospital-Readmissions-2010-2016.jsp#:~:text=The%20highest%20average%20readmission%20cost%20was%20for%20congenital,for%20pregnancy%2Fchildbirth%20%28%247%2C000%29%2C%20followed%20by%20mental%2Fbehavioral%20disorders%20%28%248%2C200%29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Beata Strack, Jonathan P. </a:t>
            </a:r>
            <a:r>
              <a:rPr lang="en-US" dirty="0" err="1">
                <a:ea typeface="+mn-lt"/>
                <a:cs typeface="+mn-lt"/>
              </a:rPr>
              <a:t>DeShazo</a:t>
            </a:r>
            <a:r>
              <a:rPr lang="en-US" dirty="0">
                <a:ea typeface="+mn-lt"/>
                <a:cs typeface="+mn-lt"/>
              </a:rPr>
              <a:t>, Chris Gennings, Juan L. Olmo, Sebastian Ventura, Krzysztof J. </a:t>
            </a:r>
            <a:r>
              <a:rPr lang="en-US" dirty="0" err="1">
                <a:ea typeface="+mn-lt"/>
                <a:cs typeface="+mn-lt"/>
              </a:rPr>
              <a:t>Cios</a:t>
            </a:r>
            <a:r>
              <a:rPr lang="en-US" dirty="0">
                <a:ea typeface="+mn-lt"/>
                <a:cs typeface="+mn-lt"/>
              </a:rPr>
              <a:t>, and John N. Clore, “Impact of HbA1c Measurement on Hospital Readmission Rates: Analysis of 70,000 Clinical Database Patient Records,” BioMed Research International, vol. 2014, Article ID 781670, 11 pages, 2014.</a:t>
            </a:r>
          </a:p>
          <a:p>
            <a:r>
              <a:rPr lang="en-US" dirty="0">
                <a:ea typeface="+mn-lt"/>
                <a:cs typeface="+mn-lt"/>
              </a:rPr>
              <a:t>Elflein, J. (2020, May 12). Inpatient day hospital costs in the U.S. by type 2018. Retrieved from </a:t>
            </a:r>
            <a:r>
              <a:rPr lang="en-US" dirty="0">
                <a:ea typeface="+mn-lt"/>
                <a:cs typeface="+mn-lt"/>
                <a:hlinkClick r:id="rId3"/>
              </a:rPr>
              <a:t>https://www.statista.com/statistics/630443/inpatient-day-hospital-costs-in-us-by-nonprofit-or-profit/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Long, A. (2020, January 30). Using Machine Learning to Predict Hospital Readmission for Patients with Diabetes with Scikit-Learn. Retrieved from </a:t>
            </a:r>
            <a:r>
              <a:rPr lang="en-US" u="sng" dirty="0">
                <a:ea typeface="+mn-lt"/>
                <a:cs typeface="+mn-lt"/>
                <a:hlinkClick r:id="rId4"/>
              </a:rPr>
              <a:t>https://towardsdatascience.com/predicting-hospital-readmission-for-patients-with-diabetes-using-scikit-learn-a2e359b15f0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algn="just"/>
            <a:endParaRPr lang="en-US" dirty="0"/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4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A78C-957F-4DEF-ACF6-8843BE10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of the problem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C95439B-0703-4116-A539-014F53D6CE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009554"/>
          <a:ext cx="9906000" cy="4024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949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BBCB-8E09-451C-84D7-C3224E66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understanding for preventing readmissions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0024-19F1-446D-8DD8-89C0FA08B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Excessive cost to patient and third-party payers</a:t>
            </a:r>
          </a:p>
          <a:p>
            <a:r>
              <a:rPr lang="en-US" sz="3200"/>
              <a:t>Bed capacity crises</a:t>
            </a:r>
          </a:p>
          <a:p>
            <a:pPr lvl="1"/>
            <a:r>
              <a:rPr lang="en-US" sz="3200"/>
              <a:t>Additional construction</a:t>
            </a:r>
          </a:p>
          <a:p>
            <a:pPr lvl="1"/>
            <a:r>
              <a:rPr lang="en-US" sz="3200"/>
              <a:t>Need to prioritize or restrict care</a:t>
            </a:r>
          </a:p>
          <a:p>
            <a:r>
              <a:rPr lang="en-US" sz="3200"/>
              <a:t>Reduces future Medicare payments to the facility</a:t>
            </a:r>
          </a:p>
          <a:p>
            <a:r>
              <a:rPr lang="en-US" sz="3200"/>
              <a:t>Weakens relationship with community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2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DFD4-D0DB-4BEF-8614-8B2E5456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C4A57-C49E-42E4-92CA-DDCADEEEA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UCI Machine Learning Repository – readmissions for diabetic patients </a:t>
            </a:r>
            <a:r>
              <a:rPr lang="en-US" sz="2800" dirty="0">
                <a:ea typeface="+mn-lt"/>
                <a:cs typeface="+mn-lt"/>
              </a:rPr>
              <a:t>(Beata, 2014)</a:t>
            </a:r>
            <a:endParaRPr lang="en-US" sz="2800" dirty="0"/>
          </a:p>
          <a:p>
            <a:pPr lvl="1"/>
            <a:r>
              <a:rPr lang="en-US" sz="2400" dirty="0"/>
              <a:t>1999-2008</a:t>
            </a:r>
          </a:p>
          <a:p>
            <a:pPr lvl="1"/>
            <a:r>
              <a:rPr lang="en-US" sz="2400" dirty="0"/>
              <a:t>130 hospitals</a:t>
            </a:r>
            <a:endParaRPr lang="en-US" dirty="0"/>
          </a:p>
          <a:p>
            <a:pPr lvl="1"/>
            <a:r>
              <a:rPr lang="en-US" sz="2400" dirty="0"/>
              <a:t>50+ features</a:t>
            </a:r>
          </a:p>
          <a:p>
            <a:pPr lvl="2"/>
            <a:r>
              <a:rPr lang="en-US" sz="2000" dirty="0"/>
              <a:t>Categorical</a:t>
            </a:r>
          </a:p>
          <a:p>
            <a:pPr lvl="2"/>
            <a:r>
              <a:rPr lang="en-US" sz="2000" dirty="0"/>
              <a:t>Target variable = readmitted</a:t>
            </a:r>
          </a:p>
          <a:p>
            <a:r>
              <a:rPr lang="en-US" sz="2800" dirty="0"/>
              <a:t>Mean readmission rate = 11.2%</a:t>
            </a:r>
          </a:p>
        </p:txBody>
      </p:sp>
    </p:spTree>
    <p:extLst>
      <p:ext uri="{BB962C8B-B14F-4D97-AF65-F5344CB8AC3E}">
        <p14:creationId xmlns:p14="http://schemas.microsoft.com/office/powerpoint/2010/main" val="283635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2756-82A4-4E5B-BBE1-FF72426B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preparation - Initial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3BCA-577F-4291-9815-F6F2DD64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Removal of hospice patients and deaths</a:t>
            </a:r>
          </a:p>
          <a:p>
            <a:r>
              <a:rPr lang="en-US">
                <a:ea typeface="+mn-lt"/>
                <a:cs typeface="+mn-lt"/>
              </a:rPr>
              <a:t>Kept top 10 medical specialties and converted less frequent values to 'other' due to skewed distribution</a:t>
            </a:r>
            <a:endParaRPr lang="en-US"/>
          </a:p>
          <a:p>
            <a:r>
              <a:rPr lang="en-US"/>
              <a:t>Filling Nan values with 'UNK' (unknown)</a:t>
            </a:r>
          </a:p>
          <a:p>
            <a:r>
              <a:rPr lang="en-US"/>
              <a:t>One-hot encoding of categorical variables to be able to use </a:t>
            </a:r>
            <a:r>
              <a:rPr lang="en-US" err="1"/>
              <a:t>sklearn</a:t>
            </a:r>
            <a:r>
              <a:rPr lang="en-US"/>
              <a:t> algorithms</a:t>
            </a:r>
          </a:p>
          <a:p>
            <a:r>
              <a:rPr lang="en-US"/>
              <a:t>Binned age in years to intervals of 10</a:t>
            </a:r>
          </a:p>
          <a:p>
            <a:r>
              <a:rPr lang="en-US"/>
              <a:t>Converting weight variable to binary '</a:t>
            </a:r>
            <a:r>
              <a:rPr lang="en-US" err="1"/>
              <a:t>has_weight</a:t>
            </a:r>
            <a:r>
              <a:rPr lang="en-US"/>
              <a:t>' due to lots of missing values</a:t>
            </a:r>
          </a:p>
          <a:p>
            <a:r>
              <a:rPr lang="en-US"/>
              <a:t>Created </a:t>
            </a:r>
            <a:r>
              <a:rPr lang="en-US" b="1"/>
              <a:t>binary target feature</a:t>
            </a:r>
            <a:r>
              <a:rPr lang="en-US"/>
              <a:t> using a derived variable based on "Readmission within 30 days  -  Yes/No?"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1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2756-82A4-4E5B-BBE1-FF72426B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preparation – subsequent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3BCA-577F-4291-9815-F6F2DD64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Update to only look at admissions that lasted longer than 1 day</a:t>
            </a:r>
            <a:endParaRPr lang="en-US"/>
          </a:p>
          <a:p>
            <a:r>
              <a:rPr lang="en-US">
                <a:ea typeface="+mn-lt"/>
                <a:cs typeface="+mn-lt"/>
              </a:rPr>
              <a:t>Binning of (previously used) ICD-9 billing/diagnostic codes to diagnostic code category</a:t>
            </a:r>
            <a:endParaRPr lang="en-US"/>
          </a:p>
          <a:p>
            <a:r>
              <a:rPr lang="en-US"/>
              <a:t>Skipped one-hot encoding of categorical variables and used H20 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199180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9695-EA05-4C1B-94A8-D4EA9AA0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E3D0-A56E-4B3C-AE16-249FF1E5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Split data into three sets: 15% test, 15% validation, and 70% training</a:t>
            </a:r>
          </a:p>
          <a:p>
            <a:r>
              <a:rPr lang="en-US"/>
              <a:t>Balanced training set to have 50% positive and 50% negative to account for an uneven distribution</a:t>
            </a:r>
          </a:p>
          <a:p>
            <a:r>
              <a:rPr lang="en-US"/>
              <a:t>Scaled training and validation data inputs using </a:t>
            </a:r>
            <a:r>
              <a:rPr lang="en-US" err="1"/>
              <a:t>sklearn</a:t>
            </a:r>
            <a:r>
              <a:rPr lang="en-US"/>
              <a:t> </a:t>
            </a:r>
            <a:r>
              <a:rPr lang="en-US" err="1"/>
              <a:t>StandardScaler</a:t>
            </a:r>
            <a:r>
              <a:rPr lang="en-US"/>
              <a:t>()</a:t>
            </a:r>
          </a:p>
          <a:p>
            <a:r>
              <a:rPr lang="en-US"/>
              <a:t>Training data fit and validation data tested on 7 different classification models</a:t>
            </a:r>
          </a:p>
          <a:p>
            <a:pPr lvl="1"/>
            <a:r>
              <a:rPr lang="en-US">
                <a:ea typeface="+mn-lt"/>
                <a:cs typeface="+mn-lt"/>
              </a:rPr>
              <a:t>K-Nearest Neighbor, Logistic Regression, Stochastic Gradient Descent, Naïve Bayes, Decision Tree, Random Forest, and Gradient Boosting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EB47-8592-4CF5-91D2-4929E1D0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7BF3-1F66-46B1-9273-425B4D143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Compared AUC, Accuracy, Precision, and Recall scores between train and validation for generalization and between models for performance</a:t>
            </a:r>
          </a:p>
          <a:p>
            <a:pPr lvl="1"/>
            <a:r>
              <a:rPr lang="en-US"/>
              <a:t>Overall, scores were similar between both except for Precision, as expected, because the train data set was balanced, and the validation data set was not. </a:t>
            </a:r>
          </a:p>
          <a:p>
            <a:pPr lvl="2"/>
            <a:r>
              <a:rPr lang="en-US"/>
              <a:t>Ex. Logistic Regression Precision for train </a:t>
            </a:r>
            <a:r>
              <a:rPr lang="en-US">
                <a:latin typeface="Univers Condensed Light"/>
              </a:rPr>
              <a:t>0.6457909029192125, while validation was 0.18695452457510336</a:t>
            </a:r>
          </a:p>
          <a:p>
            <a:r>
              <a:rPr lang="en-US"/>
              <a:t>Created cost function to better compare models</a:t>
            </a:r>
          </a:p>
          <a:p>
            <a:pPr marL="457200" lvl="1" indent="0">
              <a:buNone/>
            </a:pPr>
            <a:r>
              <a:rPr lang="en-US"/>
              <a:t>Cost per prediction = (($14,400 x false negatives) + ($1,780 x false positives)) / number of predictions</a:t>
            </a:r>
          </a:p>
        </p:txBody>
      </p:sp>
    </p:spTree>
    <p:extLst>
      <p:ext uri="{BB962C8B-B14F-4D97-AF65-F5344CB8AC3E}">
        <p14:creationId xmlns:p14="http://schemas.microsoft.com/office/powerpoint/2010/main" val="128506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3489-9ACE-4307-82A3-5EC8E1E8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66383-0A5B-4768-932C-524E8E69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False Positive</a:t>
            </a:r>
          </a:p>
          <a:p>
            <a:pPr lvl="1"/>
            <a:r>
              <a:rPr lang="en-US">
                <a:ea typeface="+mn-lt"/>
                <a:cs typeface="+mn-lt"/>
              </a:rPr>
              <a:t>Treat someone as if they are going to require readmission – by keeping him/her an additional day in the hospital.</a:t>
            </a:r>
          </a:p>
          <a:p>
            <a:pPr lvl="1"/>
            <a:r>
              <a:rPr lang="en-US">
                <a:ea typeface="+mn-lt"/>
                <a:cs typeface="+mn-lt"/>
              </a:rPr>
              <a:t>For this project, the cost of a false positive was the cost of keeping a patient an additional day in the hospital.  Average cost for non-profit facility is $2653.  Cost for for-profit is $2093.  Average for the two is $2373 x 75% (estimated cost to the hospital) = </a:t>
            </a:r>
            <a:r>
              <a:rPr lang="en-US" b="1" i="1">
                <a:ea typeface="+mn-lt"/>
                <a:cs typeface="+mn-lt"/>
              </a:rPr>
              <a:t>$1780 for an additional hospital day as the cost to the hospital.</a:t>
            </a:r>
            <a:r>
              <a:rPr lang="en-US">
                <a:ea typeface="+mn-lt"/>
                <a:cs typeface="+mn-lt"/>
              </a:rPr>
              <a:t> (Elflein, 2020)</a:t>
            </a:r>
          </a:p>
          <a:p>
            <a:r>
              <a:rPr lang="en-US"/>
              <a:t>False Negative</a:t>
            </a:r>
          </a:p>
          <a:p>
            <a:pPr lvl="1"/>
            <a:r>
              <a:rPr lang="en-US">
                <a:ea typeface="+mn-lt"/>
                <a:cs typeface="+mn-lt"/>
              </a:rPr>
              <a:t>Thought someone would not be readmitted and did not take additional action to prevent, but he/she actually was readmitted</a:t>
            </a:r>
          </a:p>
          <a:p>
            <a:pPr lvl="1"/>
            <a:r>
              <a:rPr lang="en-US" b="1">
                <a:ea typeface="+mn-lt"/>
                <a:cs typeface="+mn-lt"/>
              </a:rPr>
              <a:t>Average cost for readmission (any diagnosis) in 2016 was $14,400</a:t>
            </a:r>
            <a:r>
              <a:rPr lang="en-US">
                <a:ea typeface="+mn-lt"/>
                <a:cs typeface="+mn-lt"/>
              </a:rPr>
              <a:t>. (Bailey, 2019)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4271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AngleLinesVTI</vt:lpstr>
      <vt:lpstr>predicting Hospital readmissions to prevent them: Intermediate results</vt:lpstr>
      <vt:lpstr>Background of the problem</vt:lpstr>
      <vt:lpstr>Business understanding for preventing readmissions</vt:lpstr>
      <vt:lpstr>Data understanding</vt:lpstr>
      <vt:lpstr>Data preparation - Initial</vt:lpstr>
      <vt:lpstr>Data preparation – subsequent iterations</vt:lpstr>
      <vt:lpstr>modeling</vt:lpstr>
      <vt:lpstr>evaluation</vt:lpstr>
      <vt:lpstr>Cost Function</vt:lpstr>
      <vt:lpstr>Cost- Baseline</vt:lpstr>
      <vt:lpstr>Results</vt:lpstr>
      <vt:lpstr>Results – H20</vt:lpstr>
      <vt:lpstr>Plans to complete the analysis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31</cp:revision>
  <dcterms:created xsi:type="dcterms:W3CDTF">2020-10-10T20:33:23Z</dcterms:created>
  <dcterms:modified xsi:type="dcterms:W3CDTF">2020-11-01T21:53:15Z</dcterms:modified>
</cp:coreProperties>
</file>