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264" r:id="rId3"/>
    <p:sldId id="328" r:id="rId4"/>
    <p:sldId id="284" r:id="rId5"/>
    <p:sldId id="325" r:id="rId6"/>
    <p:sldId id="326" r:id="rId7"/>
    <p:sldId id="327" r:id="rId8"/>
    <p:sldId id="329" r:id="rId9"/>
    <p:sldId id="330" r:id="rId10"/>
    <p:sldId id="331" r:id="rId11"/>
    <p:sldId id="332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974B2C-290E-5E67-44A7-AD1AD6AA20F5}" name="김경민" initials="김" userId="김경민" providerId="None"/>
  <p188:author id="{31FC7895-7A5C-8B0B-4BB2-829245A97E4C}" name="김자은" initials="김" userId="S::jaeunkim@seoul.ac.kr::4e18d89e-914e-4e29-9329-77546eef9d98" providerId="AD"/>
  <p188:author id="{C6682DB8-68EB-2677-C155-832AE17B8AF5}" name="김태현" initials="김" userId="김태현" providerId="None"/>
  <p188:author id="{91B73CBB-D112-8C75-99E3-40E7457AB301}" name="이경민" initials="이" userId="S::anfry15rudals@seoul.ac.kr::669a1894-d7b0-4852-a654-ca8814faf7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B0A4B-A9BC-4448-9207-DB600B527492}" v="174" dt="2022-06-27T14:32:20.680"/>
    <p1510:client id="{18C527CE-C2A8-86A3-11A1-B859BFA6BF9F}" v="312" dt="2022-06-27T13:49:45.813"/>
    <p1510:client id="{1A52892A-595C-DD46-A43A-F7B45F073874}" v="1489" dt="2022-06-27T13:58:31.221"/>
    <p1510:client id="{383F5B3D-9433-86B3-1470-6B1CBCDB404A}" v="2969" dt="2022-06-27T15:36:55.909"/>
    <p1510:client id="{43162BB6-8007-EBBC-904B-F9D1B3D4CE3F}" v="453" dt="2022-06-27T13:39:47.937"/>
    <p1510:client id="{8C786FE9-4A25-B7A2-B5DB-99EC5AC77A8E}" v="96" dt="2022-06-27T13:24:56.729"/>
    <p1510:client id="{BA59FC27-90BF-29EB-3F8F-5612BB44515C}" v="110" dt="2022-06-27T15:39:07.047"/>
    <p1510:client id="{C8FB6F49-E29B-C454-3EF5-E34B953E2E35}" v="160" vWet="168" dt="2022-06-27T13:58:28.506"/>
    <p1510:client id="{E73DEC7B-DCDE-47B6-A195-6E27A00DCB0B}" v="158" vWet="160" dt="2022-06-27T13:58:17.324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자은" userId="4e18d89e-914e-4e29-9329-77546eef9d98" providerId="ADAL" clId="{B72F8CC7-FD91-AD49-9C82-3D12411FAF51}"/>
    <pc:docChg chg="modSld">
      <pc:chgData name="김자은" userId="4e18d89e-914e-4e29-9329-77546eef9d98" providerId="ADAL" clId="{B72F8CC7-FD91-AD49-9C82-3D12411FAF51}" dt="2022-06-27T14:01:27.769" v="0" actId="20577"/>
      <pc:docMkLst>
        <pc:docMk/>
      </pc:docMkLst>
      <pc:sldChg chg="modNotesTx">
        <pc:chgData name="김자은" userId="4e18d89e-914e-4e29-9329-77546eef9d98" providerId="ADAL" clId="{B72F8CC7-FD91-AD49-9C82-3D12411FAF51}" dt="2022-06-27T14:01:27.769" v="0" actId="20577"/>
        <pc:sldMkLst>
          <pc:docMk/>
          <pc:sldMk cId="3304549794" sldId="328"/>
        </pc:sldMkLst>
      </pc:sldChg>
    </pc:docChg>
  </pc:docChgLst>
  <pc:docChgLst>
    <pc:chgData name="김태현" userId="c012fc68-189e-453e-9f2b-61169599cbe4" providerId="ADAL" clId="{F56C5E71-493E-4FF0-B348-74038C1E7A4C}"/>
    <pc:docChg chg="undo custSel modSld">
      <pc:chgData name="김태현" userId="c012fc68-189e-453e-9f2b-61169599cbe4" providerId="ADAL" clId="{F56C5E71-493E-4FF0-B348-74038C1E7A4C}" dt="2022-04-19T16:35:32.467" v="3"/>
      <pc:docMkLst>
        <pc:docMk/>
      </pc:docMkLst>
      <pc:sldChg chg="addSp delSp modSp mod">
        <pc:chgData name="김태현" userId="c012fc68-189e-453e-9f2b-61169599cbe4" providerId="ADAL" clId="{F56C5E71-493E-4FF0-B348-74038C1E7A4C}" dt="2022-04-19T16:35:32.467" v="3"/>
        <pc:sldMkLst>
          <pc:docMk/>
          <pc:sldMk cId="2333978289" sldId="284"/>
        </pc:sldMkLst>
        <pc:picChg chg="add del mod">
          <ac:chgData name="김태현" userId="c012fc68-189e-453e-9f2b-61169599cbe4" providerId="ADAL" clId="{F56C5E71-493E-4FF0-B348-74038C1E7A4C}" dt="2022-04-19T16:35:32.467" v="3"/>
          <ac:picMkLst>
            <pc:docMk/>
            <pc:sldMk cId="2333978289" sldId="284"/>
            <ac:picMk id="7" creationId="{9575E3E6-7E8D-448F-BCDB-290D007C5558}"/>
          </ac:picMkLst>
        </pc:picChg>
      </pc:sldChg>
    </pc:docChg>
  </pc:docChgLst>
  <pc:docChgLst>
    <pc:chgData name="박경근" userId="S::johnparkn2@seoul.ac.kr::5ef5f2b5-20c0-472b-b2eb-adc24d3606a0" providerId="AD" clId="Web-{C8FB6F49-E29B-C454-3EF5-E34B953E2E35}"/>
    <pc:docChg chg="modSld">
      <pc:chgData name="박경근" userId="S::johnparkn2@seoul.ac.kr::5ef5f2b5-20c0-472b-b2eb-adc24d3606a0" providerId="AD" clId="Web-{C8FB6F49-E29B-C454-3EF5-E34B953E2E35}" dt="2022-06-27T13:58:00.240" v="93"/>
      <pc:docMkLst>
        <pc:docMk/>
      </pc:docMkLst>
      <pc:sldChg chg="modSp">
        <pc:chgData name="박경근" userId="S::johnparkn2@seoul.ac.kr::5ef5f2b5-20c0-472b-b2eb-adc24d3606a0" providerId="AD" clId="Web-{C8FB6F49-E29B-C454-3EF5-E34B953E2E35}" dt="2022-06-27T13:55:08.173" v="6" actId="20577"/>
        <pc:sldMkLst>
          <pc:docMk/>
          <pc:sldMk cId="1583865506" sldId="325"/>
        </pc:sldMkLst>
        <pc:spChg chg="mod">
          <ac:chgData name="박경근" userId="S::johnparkn2@seoul.ac.kr::5ef5f2b5-20c0-472b-b2eb-adc24d3606a0" providerId="AD" clId="Web-{C8FB6F49-E29B-C454-3EF5-E34B953E2E35}" dt="2022-06-27T13:55:08.173" v="6" actId="20577"/>
          <ac:spMkLst>
            <pc:docMk/>
            <pc:sldMk cId="1583865506" sldId="325"/>
            <ac:spMk id="28" creationId="{67B7B523-1DDA-AA4E-AB4C-F8953A4B5B3E}"/>
          </ac:spMkLst>
        </pc:spChg>
      </pc:sldChg>
      <pc:sldChg chg="addSp modSp">
        <pc:chgData name="박경근" userId="S::johnparkn2@seoul.ac.kr::5ef5f2b5-20c0-472b-b2eb-adc24d3606a0" providerId="AD" clId="Web-{C8FB6F49-E29B-C454-3EF5-E34B953E2E35}" dt="2022-06-27T13:56:16.956" v="71" actId="20577"/>
        <pc:sldMkLst>
          <pc:docMk/>
          <pc:sldMk cId="106136886" sldId="326"/>
        </pc:sldMkLst>
        <pc:spChg chg="add mod">
          <ac:chgData name="박경근" userId="S::johnparkn2@seoul.ac.kr::5ef5f2b5-20c0-472b-b2eb-adc24d3606a0" providerId="AD" clId="Web-{C8FB6F49-E29B-C454-3EF5-E34B953E2E35}" dt="2022-06-27T13:56:16.956" v="71" actId="20577"/>
          <ac:spMkLst>
            <pc:docMk/>
            <pc:sldMk cId="106136886" sldId="326"/>
            <ac:spMk id="8" creationId="{148C6965-D3AD-B02D-2A38-A818BE02A29B}"/>
          </ac:spMkLst>
        </pc:spChg>
        <pc:picChg chg="add mod">
          <ac:chgData name="박경근" userId="S::johnparkn2@seoul.ac.kr::5ef5f2b5-20c0-472b-b2eb-adc24d3606a0" providerId="AD" clId="Web-{C8FB6F49-E29B-C454-3EF5-E34B953E2E35}" dt="2022-06-27T13:55:59.940" v="32" actId="1076"/>
          <ac:picMkLst>
            <pc:docMk/>
            <pc:sldMk cId="106136886" sldId="326"/>
            <ac:picMk id="3" creationId="{B0A9C65F-2445-ED83-04CF-434A99E95DAB}"/>
          </ac:picMkLst>
        </pc:picChg>
        <pc:picChg chg="add mod">
          <ac:chgData name="박경근" userId="S::johnparkn2@seoul.ac.kr::5ef5f2b5-20c0-472b-b2eb-adc24d3606a0" providerId="AD" clId="Web-{C8FB6F49-E29B-C454-3EF5-E34B953E2E35}" dt="2022-06-27T13:56:01.596" v="33" actId="1076"/>
          <ac:picMkLst>
            <pc:docMk/>
            <pc:sldMk cId="106136886" sldId="326"/>
            <ac:picMk id="5" creationId="{E2C4CD6E-7F7F-6C88-0BF0-E45A7D939A9A}"/>
          </ac:picMkLst>
        </pc:picChg>
      </pc:sldChg>
      <pc:sldChg chg="addSp delSp modSp">
        <pc:chgData name="박경근" userId="S::johnparkn2@seoul.ac.kr::5ef5f2b5-20c0-472b-b2eb-adc24d3606a0" providerId="AD" clId="Web-{C8FB6F49-E29B-C454-3EF5-E34B953E2E35}" dt="2022-06-27T13:58:00.240" v="93"/>
        <pc:sldMkLst>
          <pc:docMk/>
          <pc:sldMk cId="633551138" sldId="327"/>
        </pc:sldMkLst>
        <pc:spChg chg="add mod">
          <ac:chgData name="박경근" userId="S::johnparkn2@seoul.ac.kr::5ef5f2b5-20c0-472b-b2eb-adc24d3606a0" providerId="AD" clId="Web-{C8FB6F49-E29B-C454-3EF5-E34B953E2E35}" dt="2022-06-27T13:57:37.005" v="85" actId="20577"/>
          <ac:spMkLst>
            <pc:docMk/>
            <pc:sldMk cId="633551138" sldId="327"/>
            <ac:spMk id="5" creationId="{08AB6120-B212-05EA-627A-179A9B54BDAB}"/>
          </ac:spMkLst>
        </pc:spChg>
        <pc:spChg chg="del mod">
          <ac:chgData name="박경근" userId="S::johnparkn2@seoul.ac.kr::5ef5f2b5-20c0-472b-b2eb-adc24d3606a0" providerId="AD" clId="Web-{C8FB6F49-E29B-C454-3EF5-E34B953E2E35}" dt="2022-06-27T13:56:41.894" v="82"/>
          <ac:spMkLst>
            <pc:docMk/>
            <pc:sldMk cId="633551138" sldId="327"/>
            <ac:spMk id="28" creationId="{67B7B523-1DDA-AA4E-AB4C-F8953A4B5B3E}"/>
          </ac:spMkLst>
        </pc:spChg>
        <pc:picChg chg="add del mod">
          <ac:chgData name="박경근" userId="S::johnparkn2@seoul.ac.kr::5ef5f2b5-20c0-472b-b2eb-adc24d3606a0" providerId="AD" clId="Web-{C8FB6F49-E29B-C454-3EF5-E34B953E2E35}" dt="2022-06-27T13:57:41.989" v="89"/>
          <ac:picMkLst>
            <pc:docMk/>
            <pc:sldMk cId="633551138" sldId="327"/>
            <ac:picMk id="7" creationId="{1D60831D-3261-DA1B-D885-47B289B6C56A}"/>
          </ac:picMkLst>
        </pc:picChg>
        <pc:picChg chg="add mod">
          <ac:chgData name="박경근" userId="S::johnparkn2@seoul.ac.kr::5ef5f2b5-20c0-472b-b2eb-adc24d3606a0" providerId="AD" clId="Web-{C8FB6F49-E29B-C454-3EF5-E34B953E2E35}" dt="2022-06-27T13:57:56.708" v="92" actId="1076"/>
          <ac:picMkLst>
            <pc:docMk/>
            <pc:sldMk cId="633551138" sldId="327"/>
            <ac:picMk id="8" creationId="{424187BF-99B2-03F6-BE22-90F10CED3916}"/>
          </ac:picMkLst>
        </pc:picChg>
        <pc:picChg chg="add mod">
          <ac:chgData name="박경근" userId="S::johnparkn2@seoul.ac.kr::5ef5f2b5-20c0-472b-b2eb-adc24d3606a0" providerId="AD" clId="Web-{C8FB6F49-E29B-C454-3EF5-E34B953E2E35}" dt="2022-06-27T13:58:00.240" v="93"/>
          <ac:picMkLst>
            <pc:docMk/>
            <pc:sldMk cId="633551138" sldId="327"/>
            <ac:picMk id="9" creationId="{D1046F61-B784-D05B-2EEE-C8122DB5D1C2}"/>
          </ac:picMkLst>
        </pc:picChg>
      </pc:sldChg>
    </pc:docChg>
  </pc:docChgLst>
  <pc:docChgLst>
    <pc:chgData name="김자은" userId="4e18d89e-914e-4e29-9329-77546eef9d98" providerId="ADAL" clId="{046B0A4B-A9BC-4448-9207-DB600B527492}"/>
    <pc:docChg chg="custSel modSld">
      <pc:chgData name="김자은" userId="4e18d89e-914e-4e29-9329-77546eef9d98" providerId="ADAL" clId="{046B0A4B-A9BC-4448-9207-DB600B527492}" dt="2022-06-27T14:32:20.681" v="173" actId="20577"/>
      <pc:docMkLst>
        <pc:docMk/>
      </pc:docMkLst>
      <pc:sldChg chg="addSp modSp mod">
        <pc:chgData name="김자은" userId="4e18d89e-914e-4e29-9329-77546eef9d98" providerId="ADAL" clId="{046B0A4B-A9BC-4448-9207-DB600B527492}" dt="2022-06-27T14:31:01.046" v="166" actId="1076"/>
        <pc:sldMkLst>
          <pc:docMk/>
          <pc:sldMk cId="3304549794" sldId="328"/>
        </pc:sldMkLst>
        <pc:spChg chg="add mod">
          <ac:chgData name="김자은" userId="4e18d89e-914e-4e29-9329-77546eef9d98" providerId="ADAL" clId="{046B0A4B-A9BC-4448-9207-DB600B527492}" dt="2022-06-27T14:31:01.046" v="166" actId="1076"/>
          <ac:spMkLst>
            <pc:docMk/>
            <pc:sldMk cId="3304549794" sldId="328"/>
            <ac:spMk id="10" creationId="{4982E8D2-ABCC-BD84-F625-76C69A7E9385}"/>
          </ac:spMkLst>
        </pc:spChg>
        <pc:spChg chg="mod">
          <ac:chgData name="김자은" userId="4e18d89e-914e-4e29-9329-77546eef9d98" providerId="ADAL" clId="{046B0A4B-A9BC-4448-9207-DB600B527492}" dt="2022-06-27T14:29:43.221" v="134" actId="20577"/>
          <ac:spMkLst>
            <pc:docMk/>
            <pc:sldMk cId="3304549794" sldId="328"/>
            <ac:spMk id="11" creationId="{328C3461-AE44-A82C-4556-4F6559F79727}"/>
          </ac:spMkLst>
        </pc:spChg>
      </pc:sldChg>
      <pc:sldChg chg="modSp mod">
        <pc:chgData name="김자은" userId="4e18d89e-914e-4e29-9329-77546eef9d98" providerId="ADAL" clId="{046B0A4B-A9BC-4448-9207-DB600B527492}" dt="2022-06-27T14:32:20.681" v="173" actId="20577"/>
        <pc:sldMkLst>
          <pc:docMk/>
          <pc:sldMk cId="3157520264" sldId="331"/>
        </pc:sldMkLst>
        <pc:spChg chg="mod">
          <ac:chgData name="김자은" userId="4e18d89e-914e-4e29-9329-77546eef9d98" providerId="ADAL" clId="{046B0A4B-A9BC-4448-9207-DB600B527492}" dt="2022-06-27T14:32:20.681" v="173" actId="20577"/>
          <ac:spMkLst>
            <pc:docMk/>
            <pc:sldMk cId="3157520264" sldId="331"/>
            <ac:spMk id="2" creationId="{C8C0A05C-0157-1B4F-BE45-9417977C8CA2}"/>
          </ac:spMkLst>
        </pc:spChg>
      </pc:sldChg>
    </pc:docChg>
  </pc:docChgLst>
  <pc:docChgLst>
    <pc:chgData name="이정훈" userId="S::dalsan2113@seoul.ac.kr::24e469ad-a993-4bec-a33a-abba86b797c7" providerId="AD" clId="Web-{8C786FE9-4A25-B7A2-B5DB-99EC5AC77A8E}"/>
    <pc:docChg chg="delSld modSld">
      <pc:chgData name="이정훈" userId="S::dalsan2113@seoul.ac.kr::24e469ad-a993-4bec-a33a-abba86b797c7" providerId="AD" clId="Web-{8C786FE9-4A25-B7A2-B5DB-99EC5AC77A8E}" dt="2022-06-27T13:24:56.245" v="95" actId="20577"/>
      <pc:docMkLst>
        <pc:docMk/>
      </pc:docMkLst>
      <pc:sldChg chg="del">
        <pc:chgData name="이정훈" userId="S::dalsan2113@seoul.ac.kr::24e469ad-a993-4bec-a33a-abba86b797c7" providerId="AD" clId="Web-{8C786FE9-4A25-B7A2-B5DB-99EC5AC77A8E}" dt="2022-06-27T13:23:18.914" v="26"/>
        <pc:sldMkLst>
          <pc:docMk/>
          <pc:sldMk cId="1663392056" sldId="267"/>
        </pc:sldMkLst>
      </pc:sldChg>
      <pc:sldChg chg="del">
        <pc:chgData name="이정훈" userId="S::dalsan2113@seoul.ac.kr::24e469ad-a993-4bec-a33a-abba86b797c7" providerId="AD" clId="Web-{8C786FE9-4A25-B7A2-B5DB-99EC5AC77A8E}" dt="2022-06-27T13:22:51.023" v="6"/>
        <pc:sldMkLst>
          <pc:docMk/>
          <pc:sldMk cId="2253799184" sldId="268"/>
        </pc:sldMkLst>
      </pc:sldChg>
      <pc:sldChg chg="del">
        <pc:chgData name="이정훈" userId="S::dalsan2113@seoul.ac.kr::24e469ad-a993-4bec-a33a-abba86b797c7" providerId="AD" clId="Web-{8C786FE9-4A25-B7A2-B5DB-99EC5AC77A8E}" dt="2022-06-27T13:22:55.257" v="10"/>
        <pc:sldMkLst>
          <pc:docMk/>
          <pc:sldMk cId="2186167124" sldId="269"/>
        </pc:sldMkLst>
      </pc:sldChg>
      <pc:sldChg chg="modSp">
        <pc:chgData name="이정훈" userId="S::dalsan2113@seoul.ac.kr::24e469ad-a993-4bec-a33a-abba86b797c7" providerId="AD" clId="Web-{8C786FE9-4A25-B7A2-B5DB-99EC5AC77A8E}" dt="2022-06-27T13:24:56.245" v="95" actId="20577"/>
        <pc:sldMkLst>
          <pc:docMk/>
          <pc:sldMk cId="3600941113" sldId="270"/>
        </pc:sldMkLst>
        <pc:spChg chg="mod">
          <ac:chgData name="이정훈" userId="S::dalsan2113@seoul.ac.kr::24e469ad-a993-4bec-a33a-abba86b797c7" providerId="AD" clId="Web-{8C786FE9-4A25-B7A2-B5DB-99EC5AC77A8E}" dt="2022-06-27T13:24:56.245" v="95" actId="20577"/>
          <ac:spMkLst>
            <pc:docMk/>
            <pc:sldMk cId="3600941113" sldId="270"/>
            <ac:spMk id="3" creationId="{9177FB77-92B6-3644-AB00-22ABFCF386F7}"/>
          </ac:spMkLst>
        </pc:spChg>
      </pc:sldChg>
      <pc:sldChg chg="del">
        <pc:chgData name="이정훈" userId="S::dalsan2113@seoul.ac.kr::24e469ad-a993-4bec-a33a-abba86b797c7" providerId="AD" clId="Web-{8C786FE9-4A25-B7A2-B5DB-99EC5AC77A8E}" dt="2022-06-27T13:23:18.601" v="25"/>
        <pc:sldMkLst>
          <pc:docMk/>
          <pc:sldMk cId="887589671" sldId="271"/>
        </pc:sldMkLst>
      </pc:sldChg>
      <pc:sldChg chg="del">
        <pc:chgData name="이정훈" userId="S::dalsan2113@seoul.ac.kr::24e469ad-a993-4bec-a33a-abba86b797c7" providerId="AD" clId="Web-{8C786FE9-4A25-B7A2-B5DB-99EC5AC77A8E}" dt="2022-06-27T13:22:50.257" v="5"/>
        <pc:sldMkLst>
          <pc:docMk/>
          <pc:sldMk cId="1580719567" sldId="278"/>
        </pc:sldMkLst>
      </pc:sldChg>
      <pc:sldChg chg="del">
        <pc:chgData name="이정훈" userId="S::dalsan2113@seoul.ac.kr::24e469ad-a993-4bec-a33a-abba86b797c7" providerId="AD" clId="Web-{8C786FE9-4A25-B7A2-B5DB-99EC5AC77A8E}" dt="2022-06-27T13:22:45.257" v="2"/>
        <pc:sldMkLst>
          <pc:docMk/>
          <pc:sldMk cId="507213366" sldId="279"/>
        </pc:sldMkLst>
      </pc:sldChg>
      <pc:sldChg chg="del">
        <pc:chgData name="이정훈" userId="S::dalsan2113@seoul.ac.kr::24e469ad-a993-4bec-a33a-abba86b797c7" providerId="AD" clId="Web-{8C786FE9-4A25-B7A2-B5DB-99EC5AC77A8E}" dt="2022-06-27T13:23:20.805" v="28"/>
        <pc:sldMkLst>
          <pc:docMk/>
          <pc:sldMk cId="333847376" sldId="285"/>
        </pc:sldMkLst>
      </pc:sldChg>
      <pc:sldChg chg="del">
        <pc:chgData name="이정훈" userId="S::dalsan2113@seoul.ac.kr::24e469ad-a993-4bec-a33a-abba86b797c7" providerId="AD" clId="Web-{8C786FE9-4A25-B7A2-B5DB-99EC5AC77A8E}" dt="2022-06-27T13:23:22.305" v="29"/>
        <pc:sldMkLst>
          <pc:docMk/>
          <pc:sldMk cId="2079269607" sldId="287"/>
        </pc:sldMkLst>
      </pc:sldChg>
      <pc:sldChg chg="del">
        <pc:chgData name="이정훈" userId="S::dalsan2113@seoul.ac.kr::24e469ad-a993-4bec-a33a-abba86b797c7" providerId="AD" clId="Web-{8C786FE9-4A25-B7A2-B5DB-99EC5AC77A8E}" dt="2022-06-27T13:23:00.820" v="16"/>
        <pc:sldMkLst>
          <pc:docMk/>
          <pc:sldMk cId="565175896" sldId="288"/>
        </pc:sldMkLst>
      </pc:sldChg>
      <pc:sldChg chg="del">
        <pc:chgData name="이정훈" userId="S::dalsan2113@seoul.ac.kr::24e469ad-a993-4bec-a33a-abba86b797c7" providerId="AD" clId="Web-{8C786FE9-4A25-B7A2-B5DB-99EC5AC77A8E}" dt="2022-06-27T13:23:16.133" v="22"/>
        <pc:sldMkLst>
          <pc:docMk/>
          <pc:sldMk cId="3931213413" sldId="289"/>
        </pc:sldMkLst>
      </pc:sldChg>
      <pc:sldChg chg="del">
        <pc:chgData name="이정훈" userId="S::dalsan2113@seoul.ac.kr::24e469ad-a993-4bec-a33a-abba86b797c7" providerId="AD" clId="Web-{8C786FE9-4A25-B7A2-B5DB-99EC5AC77A8E}" dt="2022-06-27T13:23:02.539" v="18"/>
        <pc:sldMkLst>
          <pc:docMk/>
          <pc:sldMk cId="3569513648" sldId="290"/>
        </pc:sldMkLst>
      </pc:sldChg>
      <pc:sldChg chg="del">
        <pc:chgData name="이정훈" userId="S::dalsan2113@seoul.ac.kr::24e469ad-a993-4bec-a33a-abba86b797c7" providerId="AD" clId="Web-{8C786FE9-4A25-B7A2-B5DB-99EC5AC77A8E}" dt="2022-06-27T13:22:56.851" v="12"/>
        <pc:sldMkLst>
          <pc:docMk/>
          <pc:sldMk cId="2286240339" sldId="291"/>
        </pc:sldMkLst>
      </pc:sldChg>
      <pc:sldChg chg="del">
        <pc:chgData name="이정훈" userId="S::dalsan2113@seoul.ac.kr::24e469ad-a993-4bec-a33a-abba86b797c7" providerId="AD" clId="Web-{8C786FE9-4A25-B7A2-B5DB-99EC5AC77A8E}" dt="2022-06-27T13:23:14.523" v="20"/>
        <pc:sldMkLst>
          <pc:docMk/>
          <pc:sldMk cId="170640295" sldId="295"/>
        </pc:sldMkLst>
      </pc:sldChg>
      <pc:sldChg chg="del">
        <pc:chgData name="이정훈" userId="S::dalsan2113@seoul.ac.kr::24e469ad-a993-4bec-a33a-abba86b797c7" providerId="AD" clId="Web-{8C786FE9-4A25-B7A2-B5DB-99EC5AC77A8E}" dt="2022-06-27T13:23:19.867" v="27"/>
        <pc:sldMkLst>
          <pc:docMk/>
          <pc:sldMk cId="2665872806" sldId="296"/>
        </pc:sldMkLst>
      </pc:sldChg>
      <pc:sldChg chg="del">
        <pc:chgData name="이정훈" userId="S::dalsan2113@seoul.ac.kr::24e469ad-a993-4bec-a33a-abba86b797c7" providerId="AD" clId="Web-{8C786FE9-4A25-B7A2-B5DB-99EC5AC77A8E}" dt="2022-06-27T13:22:57.038" v="13"/>
        <pc:sldMkLst>
          <pc:docMk/>
          <pc:sldMk cId="483448832" sldId="297"/>
        </pc:sldMkLst>
      </pc:sldChg>
      <pc:sldChg chg="del">
        <pc:chgData name="이정훈" userId="S::dalsan2113@seoul.ac.kr::24e469ad-a993-4bec-a33a-abba86b797c7" providerId="AD" clId="Web-{8C786FE9-4A25-B7A2-B5DB-99EC5AC77A8E}" dt="2022-06-27T13:23:02.617" v="19"/>
        <pc:sldMkLst>
          <pc:docMk/>
          <pc:sldMk cId="932933187" sldId="298"/>
        </pc:sldMkLst>
      </pc:sldChg>
      <pc:sldChg chg="del">
        <pc:chgData name="이정훈" userId="S::dalsan2113@seoul.ac.kr::24e469ad-a993-4bec-a33a-abba86b797c7" providerId="AD" clId="Web-{8C786FE9-4A25-B7A2-B5DB-99EC5AC77A8E}" dt="2022-06-27T13:22:52.945" v="8"/>
        <pc:sldMkLst>
          <pc:docMk/>
          <pc:sldMk cId="1004484219" sldId="299"/>
        </pc:sldMkLst>
      </pc:sldChg>
      <pc:sldChg chg="del">
        <pc:chgData name="이정훈" userId="S::dalsan2113@seoul.ac.kr::24e469ad-a993-4bec-a33a-abba86b797c7" providerId="AD" clId="Web-{8C786FE9-4A25-B7A2-B5DB-99EC5AC77A8E}" dt="2022-06-27T13:23:17.445" v="24"/>
        <pc:sldMkLst>
          <pc:docMk/>
          <pc:sldMk cId="3223895135" sldId="300"/>
        </pc:sldMkLst>
      </pc:sldChg>
      <pc:sldChg chg="del">
        <pc:chgData name="이정훈" userId="S::dalsan2113@seoul.ac.kr::24e469ad-a993-4bec-a33a-abba86b797c7" providerId="AD" clId="Web-{8C786FE9-4A25-B7A2-B5DB-99EC5AC77A8E}" dt="2022-06-27T13:22:53.945" v="9"/>
        <pc:sldMkLst>
          <pc:docMk/>
          <pc:sldMk cId="3634298973" sldId="301"/>
        </pc:sldMkLst>
      </pc:sldChg>
      <pc:sldChg chg="del">
        <pc:chgData name="이정훈" userId="S::dalsan2113@seoul.ac.kr::24e469ad-a993-4bec-a33a-abba86b797c7" providerId="AD" clId="Web-{8C786FE9-4A25-B7A2-B5DB-99EC5AC77A8E}" dt="2022-06-27T13:22:38.522" v="0"/>
        <pc:sldMkLst>
          <pc:docMk/>
          <pc:sldMk cId="304574675" sldId="302"/>
        </pc:sldMkLst>
      </pc:sldChg>
      <pc:sldChg chg="del">
        <pc:chgData name="이정훈" userId="S::dalsan2113@seoul.ac.kr::24e469ad-a993-4bec-a33a-abba86b797c7" providerId="AD" clId="Web-{8C786FE9-4A25-B7A2-B5DB-99EC5AC77A8E}" dt="2022-06-27T13:22:56.038" v="11"/>
        <pc:sldMkLst>
          <pc:docMk/>
          <pc:sldMk cId="2910385483" sldId="305"/>
        </pc:sldMkLst>
      </pc:sldChg>
      <pc:sldChg chg="del">
        <pc:chgData name="이정훈" userId="S::dalsan2113@seoul.ac.kr::24e469ad-a993-4bec-a33a-abba86b797c7" providerId="AD" clId="Web-{8C786FE9-4A25-B7A2-B5DB-99EC5AC77A8E}" dt="2022-06-27T13:23:16.805" v="23"/>
        <pc:sldMkLst>
          <pc:docMk/>
          <pc:sldMk cId="281316100" sldId="307"/>
        </pc:sldMkLst>
      </pc:sldChg>
      <pc:sldChg chg="del">
        <pc:chgData name="이정훈" userId="S::dalsan2113@seoul.ac.kr::24e469ad-a993-4bec-a33a-abba86b797c7" providerId="AD" clId="Web-{8C786FE9-4A25-B7A2-B5DB-99EC5AC77A8E}" dt="2022-06-27T13:23:15.773" v="21"/>
        <pc:sldMkLst>
          <pc:docMk/>
          <pc:sldMk cId="307734042" sldId="308"/>
        </pc:sldMkLst>
      </pc:sldChg>
      <pc:sldChg chg="del">
        <pc:chgData name="이정훈" userId="S::dalsan2113@seoul.ac.kr::24e469ad-a993-4bec-a33a-abba86b797c7" providerId="AD" clId="Web-{8C786FE9-4A25-B7A2-B5DB-99EC5AC77A8E}" dt="2022-06-27T13:23:01.851" v="17"/>
        <pc:sldMkLst>
          <pc:docMk/>
          <pc:sldMk cId="3133012737" sldId="309"/>
        </pc:sldMkLst>
      </pc:sldChg>
      <pc:sldChg chg="del">
        <pc:chgData name="이정훈" userId="S::dalsan2113@seoul.ac.kr::24e469ad-a993-4bec-a33a-abba86b797c7" providerId="AD" clId="Web-{8C786FE9-4A25-B7A2-B5DB-99EC5AC77A8E}" dt="2022-06-27T13:23:22.727" v="30"/>
        <pc:sldMkLst>
          <pc:docMk/>
          <pc:sldMk cId="639741027" sldId="310"/>
        </pc:sldMkLst>
      </pc:sldChg>
      <pc:sldChg chg="del">
        <pc:chgData name="이정훈" userId="S::dalsan2113@seoul.ac.kr::24e469ad-a993-4bec-a33a-abba86b797c7" providerId="AD" clId="Web-{8C786FE9-4A25-B7A2-B5DB-99EC5AC77A8E}" dt="2022-06-27T13:22:58.304" v="14"/>
        <pc:sldMkLst>
          <pc:docMk/>
          <pc:sldMk cId="3720357938" sldId="312"/>
        </pc:sldMkLst>
      </pc:sldChg>
      <pc:sldChg chg="del">
        <pc:chgData name="이정훈" userId="S::dalsan2113@seoul.ac.kr::24e469ad-a993-4bec-a33a-abba86b797c7" providerId="AD" clId="Web-{8C786FE9-4A25-B7A2-B5DB-99EC5AC77A8E}" dt="2022-06-27T13:22:51.929" v="7"/>
        <pc:sldMkLst>
          <pc:docMk/>
          <pc:sldMk cId="1208629152" sldId="317"/>
        </pc:sldMkLst>
      </pc:sldChg>
      <pc:sldChg chg="del">
        <pc:chgData name="이정훈" userId="S::dalsan2113@seoul.ac.kr::24e469ad-a993-4bec-a33a-abba86b797c7" providerId="AD" clId="Web-{8C786FE9-4A25-B7A2-B5DB-99EC5AC77A8E}" dt="2022-06-27T13:22:59.242" v="15"/>
        <pc:sldMkLst>
          <pc:docMk/>
          <pc:sldMk cId="935436635" sldId="321"/>
        </pc:sldMkLst>
      </pc:sldChg>
      <pc:sldChg chg="del">
        <pc:chgData name="이정훈" userId="S::dalsan2113@seoul.ac.kr::24e469ad-a993-4bec-a33a-abba86b797c7" providerId="AD" clId="Web-{8C786FE9-4A25-B7A2-B5DB-99EC5AC77A8E}" dt="2022-06-27T13:22:39.835" v="1"/>
        <pc:sldMkLst>
          <pc:docMk/>
          <pc:sldMk cId="2505923116" sldId="323"/>
        </pc:sldMkLst>
      </pc:sldChg>
      <pc:sldChg chg="del">
        <pc:chgData name="이정훈" userId="S::dalsan2113@seoul.ac.kr::24e469ad-a993-4bec-a33a-abba86b797c7" providerId="AD" clId="Web-{8C786FE9-4A25-B7A2-B5DB-99EC5AC77A8E}" dt="2022-06-27T13:22:47.819" v="3"/>
        <pc:sldMkLst>
          <pc:docMk/>
          <pc:sldMk cId="145329154" sldId="325"/>
        </pc:sldMkLst>
      </pc:sldChg>
      <pc:sldChg chg="del">
        <pc:chgData name="이정훈" userId="S::dalsan2113@seoul.ac.kr::24e469ad-a993-4bec-a33a-abba86b797c7" providerId="AD" clId="Web-{8C786FE9-4A25-B7A2-B5DB-99EC5AC77A8E}" dt="2022-06-27T13:22:49.507" v="4"/>
        <pc:sldMkLst>
          <pc:docMk/>
          <pc:sldMk cId="905571554" sldId="326"/>
        </pc:sldMkLst>
      </pc:sldChg>
    </pc:docChg>
  </pc:docChgLst>
  <pc:docChgLst>
    <pc:chgData name="박경근" userId="S::johnparkn2@seoul.ac.kr::5ef5f2b5-20c0-472b-b2eb-adc24d3606a0" providerId="AD" clId="Web-{18C527CE-C2A8-86A3-11A1-B859BFA6BF9F}"/>
    <pc:docChg chg="modSld">
      <pc:chgData name="박경근" userId="S::johnparkn2@seoul.ac.kr::5ef5f2b5-20c0-472b-b2eb-adc24d3606a0" providerId="AD" clId="Web-{18C527CE-C2A8-86A3-11A1-B859BFA6BF9F}" dt="2022-06-27T13:49:45.266" v="160" actId="20577"/>
      <pc:docMkLst>
        <pc:docMk/>
      </pc:docMkLst>
      <pc:sldChg chg="modSp">
        <pc:chgData name="박경근" userId="S::johnparkn2@seoul.ac.kr::5ef5f2b5-20c0-472b-b2eb-adc24d3606a0" providerId="AD" clId="Web-{18C527CE-C2A8-86A3-11A1-B859BFA6BF9F}" dt="2022-06-27T13:47:21.873" v="4" actId="20577"/>
        <pc:sldMkLst>
          <pc:docMk/>
          <pc:sldMk cId="633551138" sldId="327"/>
        </pc:sldMkLst>
        <pc:spChg chg="mod">
          <ac:chgData name="박경근" userId="S::johnparkn2@seoul.ac.kr::5ef5f2b5-20c0-472b-b2eb-adc24d3606a0" providerId="AD" clId="Web-{18C527CE-C2A8-86A3-11A1-B859BFA6BF9F}" dt="2022-06-27T13:47:21.873" v="4" actId="20577"/>
          <ac:spMkLst>
            <pc:docMk/>
            <pc:sldMk cId="633551138" sldId="327"/>
            <ac:spMk id="28" creationId="{67B7B523-1DDA-AA4E-AB4C-F8953A4B5B3E}"/>
          </ac:spMkLst>
        </pc:spChg>
      </pc:sldChg>
      <pc:sldChg chg="modSp">
        <pc:chgData name="박경근" userId="S::johnparkn2@seoul.ac.kr::5ef5f2b5-20c0-472b-b2eb-adc24d3606a0" providerId="AD" clId="Web-{18C527CE-C2A8-86A3-11A1-B859BFA6BF9F}" dt="2022-06-27T13:49:24.844" v="155" actId="20577"/>
        <pc:sldMkLst>
          <pc:docMk/>
          <pc:sldMk cId="1729451164" sldId="329"/>
        </pc:sldMkLst>
        <pc:spChg chg="mod">
          <ac:chgData name="박경근" userId="S::johnparkn2@seoul.ac.kr::5ef5f2b5-20c0-472b-b2eb-adc24d3606a0" providerId="AD" clId="Web-{18C527CE-C2A8-86A3-11A1-B859BFA6BF9F}" dt="2022-06-27T13:49:24.844" v="155" actId="20577"/>
          <ac:spMkLst>
            <pc:docMk/>
            <pc:sldMk cId="1729451164" sldId="329"/>
            <ac:spMk id="28" creationId="{67B7B523-1DDA-AA4E-AB4C-F8953A4B5B3E}"/>
          </ac:spMkLst>
        </pc:spChg>
      </pc:sldChg>
      <pc:sldChg chg="modSp">
        <pc:chgData name="박경근" userId="S::johnparkn2@seoul.ac.kr::5ef5f2b5-20c0-472b-b2eb-adc24d3606a0" providerId="AD" clId="Web-{18C527CE-C2A8-86A3-11A1-B859BFA6BF9F}" dt="2022-06-27T13:49:45.266" v="160" actId="20577"/>
        <pc:sldMkLst>
          <pc:docMk/>
          <pc:sldMk cId="2277121280" sldId="330"/>
        </pc:sldMkLst>
        <pc:spChg chg="mod">
          <ac:chgData name="박경근" userId="S::johnparkn2@seoul.ac.kr::5ef5f2b5-20c0-472b-b2eb-adc24d3606a0" providerId="AD" clId="Web-{18C527CE-C2A8-86A3-11A1-B859BFA6BF9F}" dt="2022-06-27T13:49:45.266" v="160" actId="20577"/>
          <ac:spMkLst>
            <pc:docMk/>
            <pc:sldMk cId="2277121280" sldId="330"/>
            <ac:spMk id="28" creationId="{67B7B523-1DDA-AA4E-AB4C-F8953A4B5B3E}"/>
          </ac:spMkLst>
        </pc:spChg>
      </pc:sldChg>
    </pc:docChg>
  </pc:docChgLst>
  <pc:docChgLst>
    <pc:chgData name="김자은" userId="4e18d89e-914e-4e29-9329-77546eef9d98" providerId="ADAL" clId="{1A52892A-595C-DD46-A43A-F7B45F073874}"/>
    <pc:docChg chg="undo custSel addSld modSld">
      <pc:chgData name="김자은" userId="4e18d89e-914e-4e29-9329-77546eef9d98" providerId="ADAL" clId="{1A52892A-595C-DD46-A43A-F7B45F073874}" dt="2022-06-27T13:58:31.221" v="1508" actId="767"/>
      <pc:docMkLst>
        <pc:docMk/>
      </pc:docMkLst>
      <pc:sldChg chg="modSp mod">
        <pc:chgData name="김자은" userId="4e18d89e-914e-4e29-9329-77546eef9d98" providerId="ADAL" clId="{1A52892A-595C-DD46-A43A-F7B45F073874}" dt="2022-06-27T13:22:56.569" v="73" actId="20577"/>
        <pc:sldMkLst>
          <pc:docMk/>
          <pc:sldMk cId="3600941113" sldId="270"/>
        </pc:sldMkLst>
        <pc:spChg chg="mod">
          <ac:chgData name="김자은" userId="4e18d89e-914e-4e29-9329-77546eef9d98" providerId="ADAL" clId="{1A52892A-595C-DD46-A43A-F7B45F073874}" dt="2022-06-27T13:20:20.500" v="20" actId="20577"/>
          <ac:spMkLst>
            <pc:docMk/>
            <pc:sldMk cId="3600941113" sldId="270"/>
            <ac:spMk id="2" creationId="{EBABC4CA-6D1A-484B-A07B-2A1FB38FF806}"/>
          </ac:spMkLst>
        </pc:spChg>
        <pc:spChg chg="mod">
          <ac:chgData name="김자은" userId="4e18d89e-914e-4e29-9329-77546eef9d98" providerId="ADAL" clId="{1A52892A-595C-DD46-A43A-F7B45F073874}" dt="2022-06-27T13:22:56.569" v="73" actId="20577"/>
          <ac:spMkLst>
            <pc:docMk/>
            <pc:sldMk cId="3600941113" sldId="270"/>
            <ac:spMk id="3" creationId="{9177FB77-92B6-3644-AB00-22ABFCF386F7}"/>
          </ac:spMkLst>
        </pc:spChg>
      </pc:sldChg>
      <pc:sldChg chg="addSp delSp modSp add mod delAnim modAnim">
        <pc:chgData name="김자은" userId="4e18d89e-914e-4e29-9329-77546eef9d98" providerId="ADAL" clId="{1A52892A-595C-DD46-A43A-F7B45F073874}" dt="2022-06-27T13:58:31.221" v="1508" actId="767"/>
        <pc:sldMkLst>
          <pc:docMk/>
          <pc:sldMk cId="3304549794" sldId="328"/>
        </pc:sldMkLst>
        <pc:spChg chg="mod">
          <ac:chgData name="김자은" userId="4e18d89e-914e-4e29-9329-77546eef9d98" providerId="ADAL" clId="{1A52892A-595C-DD46-A43A-F7B45F073874}" dt="2022-06-27T13:24:25.185" v="84" actId="20577"/>
          <ac:spMkLst>
            <pc:docMk/>
            <pc:sldMk cId="3304549794" sldId="328"/>
            <ac:spMk id="2" creationId="{C8C0A05C-0157-1B4F-BE45-9417977C8CA2}"/>
          </ac:spMkLst>
        </pc:spChg>
        <pc:spChg chg="add mod">
          <ac:chgData name="김자은" userId="4e18d89e-914e-4e29-9329-77546eef9d98" providerId="ADAL" clId="{1A52892A-595C-DD46-A43A-F7B45F073874}" dt="2022-06-27T13:57:00.397" v="1493" actId="1076"/>
          <ac:spMkLst>
            <pc:docMk/>
            <pc:sldMk cId="3304549794" sldId="328"/>
            <ac:spMk id="7" creationId="{A7062661-DB85-1BCC-1726-469D56121991}"/>
          </ac:spMkLst>
        </pc:spChg>
        <pc:spChg chg="add mod">
          <ac:chgData name="김자은" userId="4e18d89e-914e-4e29-9329-77546eef9d98" providerId="ADAL" clId="{1A52892A-595C-DD46-A43A-F7B45F073874}" dt="2022-06-27T13:57:30.609" v="1505" actId="1076"/>
          <ac:spMkLst>
            <pc:docMk/>
            <pc:sldMk cId="3304549794" sldId="328"/>
            <ac:spMk id="8" creationId="{48588453-C0DC-84D8-50D0-BB372590A32E}"/>
          </ac:spMkLst>
        </pc:spChg>
        <pc:spChg chg="add mod">
          <ac:chgData name="김자은" userId="4e18d89e-914e-4e29-9329-77546eef9d98" providerId="ADAL" clId="{1A52892A-595C-DD46-A43A-F7B45F073874}" dt="2022-06-27T13:58:31.221" v="1508" actId="767"/>
          <ac:spMkLst>
            <pc:docMk/>
            <pc:sldMk cId="3304549794" sldId="328"/>
            <ac:spMk id="9" creationId="{095F74A3-01FE-0B30-C10B-8EE71F329DA6}"/>
          </ac:spMkLst>
        </pc:spChg>
        <pc:spChg chg="add mod">
          <ac:chgData name="김자은" userId="4e18d89e-914e-4e29-9329-77546eef9d98" providerId="ADAL" clId="{1A52892A-595C-DD46-A43A-F7B45F073874}" dt="2022-06-27T13:58:17.702" v="1507" actId="20577"/>
          <ac:spMkLst>
            <pc:docMk/>
            <pc:sldMk cId="3304549794" sldId="328"/>
            <ac:spMk id="11" creationId="{328C3461-AE44-A82C-4556-4F6559F79727}"/>
          </ac:spMkLst>
        </pc:spChg>
        <pc:spChg chg="add mod">
          <ac:chgData name="김자은" userId="4e18d89e-914e-4e29-9329-77546eef9d98" providerId="ADAL" clId="{1A52892A-595C-DD46-A43A-F7B45F073874}" dt="2022-06-27T13:57:12.201" v="1500" actId="1076"/>
          <ac:spMkLst>
            <pc:docMk/>
            <pc:sldMk cId="3304549794" sldId="328"/>
            <ac:spMk id="15" creationId="{D8B54182-CB8D-01BD-97F3-77AE3C788471}"/>
          </ac:spMkLst>
        </pc:spChg>
        <pc:spChg chg="del mod">
          <ac:chgData name="김자은" userId="4e18d89e-914e-4e29-9329-77546eef9d98" providerId="ADAL" clId="{1A52892A-595C-DD46-A43A-F7B45F073874}" dt="2022-06-27T13:55:14.011" v="1408" actId="478"/>
          <ac:spMkLst>
            <pc:docMk/>
            <pc:sldMk cId="3304549794" sldId="328"/>
            <ac:spMk id="17" creationId="{4936B1FE-6934-4333-A5E5-937044F200F2}"/>
          </ac:spMkLst>
        </pc:spChg>
        <pc:spChg chg="del mod">
          <ac:chgData name="김자은" userId="4e18d89e-914e-4e29-9329-77546eef9d98" providerId="ADAL" clId="{1A52892A-595C-DD46-A43A-F7B45F073874}" dt="2022-06-27T13:55:15.256" v="1409" actId="478"/>
          <ac:spMkLst>
            <pc:docMk/>
            <pc:sldMk cId="3304549794" sldId="328"/>
            <ac:spMk id="20" creationId="{678B3726-3027-4C37-BB9D-0A9CFACD05F8}"/>
          </ac:spMkLst>
        </pc:spChg>
        <pc:picChg chg="add mod">
          <ac:chgData name="김자은" userId="4e18d89e-914e-4e29-9329-77546eef9d98" providerId="ADAL" clId="{1A52892A-595C-DD46-A43A-F7B45F073874}" dt="2022-06-27T13:56:30.566" v="1457" actId="1076"/>
          <ac:picMkLst>
            <pc:docMk/>
            <pc:sldMk cId="3304549794" sldId="328"/>
            <ac:picMk id="3" creationId="{5DD773F7-7496-0B56-475F-8BC10BD26A0A}"/>
          </ac:picMkLst>
        </pc:picChg>
        <pc:picChg chg="add mod">
          <ac:chgData name="김자은" userId="4e18d89e-914e-4e29-9329-77546eef9d98" providerId="ADAL" clId="{1A52892A-595C-DD46-A43A-F7B45F073874}" dt="2022-06-27T13:56:45.280" v="1461" actId="1076"/>
          <ac:picMkLst>
            <pc:docMk/>
            <pc:sldMk cId="3304549794" sldId="328"/>
            <ac:picMk id="5" creationId="{A9AECD4A-669C-EDA0-05F0-B6EC02D1AAE6}"/>
          </ac:picMkLst>
        </pc:picChg>
      </pc:sldChg>
    </pc:docChg>
  </pc:docChgLst>
  <pc:docChgLst>
    <pc:chgData name="박경근" userId="S::johnparkn2@seoul.ac.kr::5ef5f2b5-20c0-472b-b2eb-adc24d3606a0" providerId="AD" clId="Web-{BA59FC27-90BF-29EB-3F8F-5612BB44515C}"/>
    <pc:docChg chg="modSld">
      <pc:chgData name="박경근" userId="S::johnparkn2@seoul.ac.kr::5ef5f2b5-20c0-472b-b2eb-adc24d3606a0" providerId="AD" clId="Web-{BA59FC27-90BF-29EB-3F8F-5612BB44515C}" dt="2022-06-27T15:39:06.359" v="55" actId="20577"/>
      <pc:docMkLst>
        <pc:docMk/>
      </pc:docMkLst>
      <pc:sldChg chg="modSp">
        <pc:chgData name="박경근" userId="S::johnparkn2@seoul.ac.kr::5ef5f2b5-20c0-472b-b2eb-adc24d3606a0" providerId="AD" clId="Web-{BA59FC27-90BF-29EB-3F8F-5612BB44515C}" dt="2022-06-27T15:39:06.359" v="55" actId="20577"/>
        <pc:sldMkLst>
          <pc:docMk/>
          <pc:sldMk cId="3600941113" sldId="270"/>
        </pc:sldMkLst>
        <pc:spChg chg="mod">
          <ac:chgData name="박경근" userId="S::johnparkn2@seoul.ac.kr::5ef5f2b5-20c0-472b-b2eb-adc24d3606a0" providerId="AD" clId="Web-{BA59FC27-90BF-29EB-3F8F-5612BB44515C}" dt="2022-06-27T15:39:06.359" v="55" actId="20577"/>
          <ac:spMkLst>
            <pc:docMk/>
            <pc:sldMk cId="3600941113" sldId="270"/>
            <ac:spMk id="3" creationId="{9177FB77-92B6-3644-AB00-22ABFCF386F7}"/>
          </ac:spMkLst>
        </pc:spChg>
      </pc:sldChg>
      <pc:sldChg chg="modSp">
        <pc:chgData name="박경근" userId="S::johnparkn2@seoul.ac.kr::5ef5f2b5-20c0-472b-b2eb-adc24d3606a0" providerId="AD" clId="Web-{BA59FC27-90BF-29EB-3F8F-5612BB44515C}" dt="2022-06-27T15:37:42.686" v="8" actId="20577"/>
        <pc:sldMkLst>
          <pc:docMk/>
          <pc:sldMk cId="2333978289" sldId="284"/>
        </pc:sldMkLst>
        <pc:spChg chg="mod">
          <ac:chgData name="박경근" userId="S::johnparkn2@seoul.ac.kr::5ef5f2b5-20c0-472b-b2eb-adc24d3606a0" providerId="AD" clId="Web-{BA59FC27-90BF-29EB-3F8F-5612BB44515C}" dt="2022-06-27T15:37:42.686" v="8" actId="20577"/>
          <ac:spMkLst>
            <pc:docMk/>
            <pc:sldMk cId="2333978289" sldId="284"/>
            <ac:spMk id="28" creationId="{67B7B523-1DDA-AA4E-AB4C-F8953A4B5B3E}"/>
          </ac:spMkLst>
        </pc:spChg>
      </pc:sldChg>
      <pc:sldChg chg="modSp">
        <pc:chgData name="박경근" userId="S::johnparkn2@seoul.ac.kr::5ef5f2b5-20c0-472b-b2eb-adc24d3606a0" providerId="AD" clId="Web-{BA59FC27-90BF-29EB-3F8F-5612BB44515C}" dt="2022-06-27T15:38:33.952" v="49" actId="20577"/>
        <pc:sldMkLst>
          <pc:docMk/>
          <pc:sldMk cId="106136886" sldId="326"/>
        </pc:sldMkLst>
        <pc:spChg chg="mod">
          <ac:chgData name="박경근" userId="S::johnparkn2@seoul.ac.kr::5ef5f2b5-20c0-472b-b2eb-adc24d3606a0" providerId="AD" clId="Web-{BA59FC27-90BF-29EB-3F8F-5612BB44515C}" dt="2022-06-27T15:38:33.952" v="49" actId="20577"/>
          <ac:spMkLst>
            <pc:docMk/>
            <pc:sldMk cId="106136886" sldId="326"/>
            <ac:spMk id="8" creationId="{148C6965-D3AD-B02D-2A38-A818BE02A29B}"/>
          </ac:spMkLst>
        </pc:spChg>
      </pc:sldChg>
      <pc:sldChg chg="modSp">
        <pc:chgData name="박경근" userId="S::johnparkn2@seoul.ac.kr::5ef5f2b5-20c0-472b-b2eb-adc24d3606a0" providerId="AD" clId="Web-{BA59FC27-90BF-29EB-3F8F-5612BB44515C}" dt="2022-06-27T15:38:10.889" v="30" actId="20577"/>
        <pc:sldMkLst>
          <pc:docMk/>
          <pc:sldMk cId="633551138" sldId="327"/>
        </pc:sldMkLst>
        <pc:spChg chg="mod">
          <ac:chgData name="박경근" userId="S::johnparkn2@seoul.ac.kr::5ef5f2b5-20c0-472b-b2eb-adc24d3606a0" providerId="AD" clId="Web-{BA59FC27-90BF-29EB-3F8F-5612BB44515C}" dt="2022-06-27T15:38:10.889" v="30" actId="20577"/>
          <ac:spMkLst>
            <pc:docMk/>
            <pc:sldMk cId="633551138" sldId="327"/>
            <ac:spMk id="5" creationId="{08AB6120-B212-05EA-627A-179A9B54BDAB}"/>
          </ac:spMkLst>
        </pc:spChg>
      </pc:sldChg>
    </pc:docChg>
  </pc:docChgLst>
  <pc:docChgLst>
    <pc:chgData name="이경민" userId="669a1894-d7b0-4852-a654-ca8814faf712" providerId="ADAL" clId="{0E341CB7-D19D-4443-82A3-6C52A9A9B9C5}"/>
    <pc:docChg chg="undo custSel modSld">
      <pc:chgData name="이경민" userId="669a1894-d7b0-4852-a654-ca8814faf712" providerId="ADAL" clId="{0E341CB7-D19D-4443-82A3-6C52A9A9B9C5}" dt="2022-06-27T14:37:05.722" v="1205" actId="20577"/>
      <pc:docMkLst>
        <pc:docMk/>
      </pc:docMkLst>
      <pc:sldChg chg="addSp modSp">
        <pc:chgData name="이경민" userId="669a1894-d7b0-4852-a654-ca8814faf712" providerId="ADAL" clId="{0E341CB7-D19D-4443-82A3-6C52A9A9B9C5}" dt="2022-06-27T14:37:05.722" v="1205" actId="20577"/>
        <pc:sldMkLst>
          <pc:docMk/>
          <pc:sldMk cId="1583865506" sldId="325"/>
        </pc:sldMkLst>
        <pc:spChg chg="mod">
          <ac:chgData name="이경민" userId="669a1894-d7b0-4852-a654-ca8814faf712" providerId="ADAL" clId="{0E341CB7-D19D-4443-82A3-6C52A9A9B9C5}" dt="2022-06-27T14:37:05.722" v="1205" actId="20577"/>
          <ac:spMkLst>
            <pc:docMk/>
            <pc:sldMk cId="1583865506" sldId="325"/>
            <ac:spMk id="3" creationId="{AA108189-4173-61D0-55C7-5BE38D079881}"/>
          </ac:spMkLst>
        </pc:spChg>
        <pc:spChg chg="mod">
          <ac:chgData name="이경민" userId="669a1894-d7b0-4852-a654-ca8814faf712" providerId="ADAL" clId="{0E341CB7-D19D-4443-82A3-6C52A9A9B9C5}" dt="2022-06-27T14:28:21.096" v="1075" actId="1076"/>
          <ac:spMkLst>
            <pc:docMk/>
            <pc:sldMk cId="1583865506" sldId="325"/>
            <ac:spMk id="28" creationId="{67B7B523-1DDA-AA4E-AB4C-F8953A4B5B3E}"/>
          </ac:spMkLst>
        </pc:spChg>
        <pc:picChg chg="mod">
          <ac:chgData name="이경민" userId="669a1894-d7b0-4852-a654-ca8814faf712" providerId="ADAL" clId="{0E341CB7-D19D-4443-82A3-6C52A9A9B9C5}" dt="2022-06-27T14:33:44.794" v="1100" actId="1076"/>
          <ac:picMkLst>
            <pc:docMk/>
            <pc:sldMk cId="1583865506" sldId="325"/>
            <ac:picMk id="7" creationId="{0F32EEBE-0A44-4FFC-A38B-8AE0654F8299}"/>
          </ac:picMkLst>
        </pc:picChg>
        <pc:picChg chg="add mod">
          <ac:chgData name="이경민" userId="669a1894-d7b0-4852-a654-ca8814faf712" providerId="ADAL" clId="{0E341CB7-D19D-4443-82A3-6C52A9A9B9C5}" dt="2022-06-27T14:33:44.794" v="1100" actId="1076"/>
          <ac:picMkLst>
            <pc:docMk/>
            <pc:sldMk cId="1583865506" sldId="325"/>
            <ac:picMk id="1026" creationId="{44138EF1-F973-481C-BA03-1C74FCFFFCD4}"/>
          </ac:picMkLst>
        </pc:picChg>
      </pc:sldChg>
    </pc:docChg>
  </pc:docChgLst>
  <pc:docChgLst>
    <pc:chgData name="박경근" userId="S::johnparkn2@seoul.ac.kr::5ef5f2b5-20c0-472b-b2eb-adc24d3606a0" providerId="AD" clId="Web-{383F5B3D-9433-86B3-1470-6B1CBCDB404A}"/>
    <pc:docChg chg="modSld">
      <pc:chgData name="박경근" userId="S::johnparkn2@seoul.ac.kr::5ef5f2b5-20c0-472b-b2eb-adc24d3606a0" providerId="AD" clId="Web-{383F5B3D-9433-86B3-1470-6B1CBCDB404A}" dt="2022-06-27T15:36:55.909" v="1611" actId="20577"/>
      <pc:docMkLst>
        <pc:docMk/>
      </pc:docMkLst>
      <pc:sldChg chg="delSp modSp">
        <pc:chgData name="박경근" userId="S::johnparkn2@seoul.ac.kr::5ef5f2b5-20c0-472b-b2eb-adc24d3606a0" providerId="AD" clId="Web-{383F5B3D-9433-86B3-1470-6B1CBCDB404A}" dt="2022-06-27T15:30:56.602" v="1455" actId="20577"/>
        <pc:sldMkLst>
          <pc:docMk/>
          <pc:sldMk cId="2011156783" sldId="264"/>
        </pc:sldMkLst>
        <pc:spChg chg="mod">
          <ac:chgData name="박경근" userId="S::johnparkn2@seoul.ac.kr::5ef5f2b5-20c0-472b-b2eb-adc24d3606a0" providerId="AD" clId="Web-{383F5B3D-9433-86B3-1470-6B1CBCDB404A}" dt="2022-06-27T14:21:04.248" v="55" actId="20577"/>
          <ac:spMkLst>
            <pc:docMk/>
            <pc:sldMk cId="2011156783" sldId="264"/>
            <ac:spMk id="2" creationId="{C8C0A05C-0157-1B4F-BE45-9417977C8CA2}"/>
          </ac:spMkLst>
        </pc:spChg>
        <pc:spChg chg="mod">
          <ac:chgData name="박경근" userId="S::johnparkn2@seoul.ac.kr::5ef5f2b5-20c0-472b-b2eb-adc24d3606a0" providerId="AD" clId="Web-{383F5B3D-9433-86B3-1470-6B1CBCDB404A}" dt="2022-06-27T14:21:23.374" v="76" actId="20577"/>
          <ac:spMkLst>
            <pc:docMk/>
            <pc:sldMk cId="2011156783" sldId="264"/>
            <ac:spMk id="9" creationId="{D2952753-C234-F340-859E-8A8DDB74C1FB}"/>
          </ac:spMkLst>
        </pc:spChg>
        <pc:spChg chg="mod">
          <ac:chgData name="박경근" userId="S::johnparkn2@seoul.ac.kr::5ef5f2b5-20c0-472b-b2eb-adc24d3606a0" providerId="AD" clId="Web-{383F5B3D-9433-86B3-1470-6B1CBCDB404A}" dt="2022-06-27T14:22:42.594" v="121" actId="20577"/>
          <ac:spMkLst>
            <pc:docMk/>
            <pc:sldMk cId="2011156783" sldId="264"/>
            <ac:spMk id="17" creationId="{9E8E8ADF-3A97-2A42-9AD2-272EAD93D0DE}"/>
          </ac:spMkLst>
        </pc:spChg>
        <pc:spChg chg="mod">
          <ac:chgData name="박경근" userId="S::johnparkn2@seoul.ac.kr::5ef5f2b5-20c0-472b-b2eb-adc24d3606a0" providerId="AD" clId="Web-{383F5B3D-9433-86B3-1470-6B1CBCDB404A}" dt="2022-06-27T14:33:29.172" v="416" actId="1076"/>
          <ac:spMkLst>
            <pc:docMk/>
            <pc:sldMk cId="2011156783" sldId="264"/>
            <ac:spMk id="19" creationId="{F45518BD-F544-2246-9E72-D2DD663D3A17}"/>
          </ac:spMkLst>
        </pc:spChg>
        <pc:spChg chg="del">
          <ac:chgData name="박경근" userId="S::johnparkn2@seoul.ac.kr::5ef5f2b5-20c0-472b-b2eb-adc24d3606a0" providerId="AD" clId="Web-{383F5B3D-9433-86B3-1470-6B1CBCDB404A}" dt="2022-06-27T14:22:07.328" v="111"/>
          <ac:spMkLst>
            <pc:docMk/>
            <pc:sldMk cId="2011156783" sldId="264"/>
            <ac:spMk id="20" creationId="{0DDB3D9C-9616-6E4F-8DF3-250CB861A793}"/>
          </ac:spMkLst>
        </pc:spChg>
        <pc:spChg chg="mod">
          <ac:chgData name="박경근" userId="S::johnparkn2@seoul.ac.kr::5ef5f2b5-20c0-472b-b2eb-adc24d3606a0" providerId="AD" clId="Web-{383F5B3D-9433-86B3-1470-6B1CBCDB404A}" dt="2022-06-27T14:21:27.218" v="84" actId="20577"/>
          <ac:spMkLst>
            <pc:docMk/>
            <pc:sldMk cId="2011156783" sldId="264"/>
            <ac:spMk id="21" creationId="{2A73F684-443B-D541-9A93-C0B378FCE817}"/>
          </ac:spMkLst>
        </pc:spChg>
        <pc:spChg chg="mod">
          <ac:chgData name="박경근" userId="S::johnparkn2@seoul.ac.kr::5ef5f2b5-20c0-472b-b2eb-adc24d3606a0" providerId="AD" clId="Web-{383F5B3D-9433-86B3-1470-6B1CBCDB404A}" dt="2022-06-27T14:33:24.046" v="415" actId="14100"/>
          <ac:spMkLst>
            <pc:docMk/>
            <pc:sldMk cId="2011156783" sldId="264"/>
            <ac:spMk id="22" creationId="{1BBFE64D-FD6F-9E46-B08C-0DBCB941B4E9}"/>
          </ac:spMkLst>
        </pc:spChg>
        <pc:spChg chg="mod">
          <ac:chgData name="박경근" userId="S::johnparkn2@seoul.ac.kr::5ef5f2b5-20c0-472b-b2eb-adc24d3606a0" providerId="AD" clId="Web-{383F5B3D-9433-86B3-1470-6B1CBCDB404A}" dt="2022-06-27T15:30:56.602" v="1455" actId="20577"/>
          <ac:spMkLst>
            <pc:docMk/>
            <pc:sldMk cId="2011156783" sldId="264"/>
            <ac:spMk id="23" creationId="{E9963B53-12B2-D242-8596-3B7125C1CEBA}"/>
          </ac:spMkLst>
        </pc:spChg>
        <pc:spChg chg="del">
          <ac:chgData name="박경근" userId="S::johnparkn2@seoul.ac.kr::5ef5f2b5-20c0-472b-b2eb-adc24d3606a0" providerId="AD" clId="Web-{383F5B3D-9433-86B3-1470-6B1CBCDB404A}" dt="2022-06-27T14:22:07.328" v="110"/>
          <ac:spMkLst>
            <pc:docMk/>
            <pc:sldMk cId="2011156783" sldId="264"/>
            <ac:spMk id="24" creationId="{FD67F7E5-6114-FF45-A467-B5C4639F302B}"/>
          </ac:spMkLst>
        </pc:spChg>
      </pc:sldChg>
      <pc:sldChg chg="modSp">
        <pc:chgData name="박경근" userId="S::johnparkn2@seoul.ac.kr::5ef5f2b5-20c0-472b-b2eb-adc24d3606a0" providerId="AD" clId="Web-{383F5B3D-9433-86B3-1470-6B1CBCDB404A}" dt="2022-06-27T15:29:57.444" v="1453" actId="20577"/>
        <pc:sldMkLst>
          <pc:docMk/>
          <pc:sldMk cId="3600941113" sldId="270"/>
        </pc:sldMkLst>
        <pc:spChg chg="mod">
          <ac:chgData name="박경근" userId="S::johnparkn2@seoul.ac.kr::5ef5f2b5-20c0-472b-b2eb-adc24d3606a0" providerId="AD" clId="Web-{383F5B3D-9433-86B3-1470-6B1CBCDB404A}" dt="2022-06-27T14:20:25.607" v="47" actId="20577"/>
          <ac:spMkLst>
            <pc:docMk/>
            <pc:sldMk cId="3600941113" sldId="270"/>
            <ac:spMk id="2" creationId="{EBABC4CA-6D1A-484B-A07B-2A1FB38FF806}"/>
          </ac:spMkLst>
        </pc:spChg>
        <pc:spChg chg="mod">
          <ac:chgData name="박경근" userId="S::johnparkn2@seoul.ac.kr::5ef5f2b5-20c0-472b-b2eb-adc24d3606a0" providerId="AD" clId="Web-{383F5B3D-9433-86B3-1470-6B1CBCDB404A}" dt="2022-06-27T15:29:57.444" v="1453" actId="20577"/>
          <ac:spMkLst>
            <pc:docMk/>
            <pc:sldMk cId="3600941113" sldId="270"/>
            <ac:spMk id="3" creationId="{9177FB77-92B6-3644-AB00-22ABFCF386F7}"/>
          </ac:spMkLst>
        </pc:spChg>
      </pc:sldChg>
      <pc:sldChg chg="modSp">
        <pc:chgData name="박경근" userId="S::johnparkn2@seoul.ac.kr::5ef5f2b5-20c0-472b-b2eb-adc24d3606a0" providerId="AD" clId="Web-{383F5B3D-9433-86B3-1470-6B1CBCDB404A}" dt="2022-06-27T15:36:55.909" v="1611" actId="20577"/>
        <pc:sldMkLst>
          <pc:docMk/>
          <pc:sldMk cId="2333978289" sldId="284"/>
        </pc:sldMkLst>
        <pc:spChg chg="mod">
          <ac:chgData name="박경근" userId="S::johnparkn2@seoul.ac.kr::5ef5f2b5-20c0-472b-b2eb-adc24d3606a0" providerId="AD" clId="Web-{383F5B3D-9433-86B3-1470-6B1CBCDB404A}" dt="2022-06-27T15:36:55.909" v="1611" actId="20577"/>
          <ac:spMkLst>
            <pc:docMk/>
            <pc:sldMk cId="2333978289" sldId="284"/>
            <ac:spMk id="28" creationId="{67B7B523-1DDA-AA4E-AB4C-F8953A4B5B3E}"/>
          </ac:spMkLst>
        </pc:spChg>
      </pc:sldChg>
      <pc:sldChg chg="modSp">
        <pc:chgData name="박경근" userId="S::johnparkn2@seoul.ac.kr::5ef5f2b5-20c0-472b-b2eb-adc24d3606a0" providerId="AD" clId="Web-{383F5B3D-9433-86B3-1470-6B1CBCDB404A}" dt="2022-06-27T14:33:09.281" v="411" actId="20577"/>
        <pc:sldMkLst>
          <pc:docMk/>
          <pc:sldMk cId="1583865506" sldId="325"/>
        </pc:sldMkLst>
        <pc:spChg chg="mod">
          <ac:chgData name="박경근" userId="S::johnparkn2@seoul.ac.kr::5ef5f2b5-20c0-472b-b2eb-adc24d3606a0" providerId="AD" clId="Web-{383F5B3D-9433-86B3-1470-6B1CBCDB404A}" dt="2022-06-27T14:33:09.281" v="411" actId="20577"/>
          <ac:spMkLst>
            <pc:docMk/>
            <pc:sldMk cId="1583865506" sldId="325"/>
            <ac:spMk id="2" creationId="{C8C0A05C-0157-1B4F-BE45-9417977C8CA2}"/>
          </ac:spMkLst>
        </pc:spChg>
      </pc:sldChg>
      <pc:sldChg chg="addSp delSp modSp">
        <pc:chgData name="박경근" userId="S::johnparkn2@seoul.ac.kr::5ef5f2b5-20c0-472b-b2eb-adc24d3606a0" providerId="AD" clId="Web-{383F5B3D-9433-86B3-1470-6B1CBCDB404A}" dt="2022-06-27T15:29:32.053" v="1436" actId="1076"/>
        <pc:sldMkLst>
          <pc:docMk/>
          <pc:sldMk cId="106136886" sldId="326"/>
        </pc:sldMkLst>
        <pc:spChg chg="mod">
          <ac:chgData name="박경근" userId="S::johnparkn2@seoul.ac.kr::5ef5f2b5-20c0-472b-b2eb-adc24d3606a0" providerId="AD" clId="Web-{383F5B3D-9433-86B3-1470-6B1CBCDB404A}" dt="2022-06-27T14:33:13.077" v="414" actId="20577"/>
          <ac:spMkLst>
            <pc:docMk/>
            <pc:sldMk cId="106136886" sldId="326"/>
            <ac:spMk id="2" creationId="{C8C0A05C-0157-1B4F-BE45-9417977C8CA2}"/>
          </ac:spMkLst>
        </pc:spChg>
        <pc:spChg chg="add del mod">
          <ac:chgData name="박경근" userId="S::johnparkn2@seoul.ac.kr::5ef5f2b5-20c0-472b-b2eb-adc24d3606a0" providerId="AD" clId="Web-{383F5B3D-9433-86B3-1470-6B1CBCDB404A}" dt="2022-06-27T15:29:30.194" v="1435" actId="20577"/>
          <ac:spMkLst>
            <pc:docMk/>
            <pc:sldMk cId="106136886" sldId="326"/>
            <ac:spMk id="8" creationId="{148C6965-D3AD-B02D-2A38-A818BE02A29B}"/>
          </ac:spMkLst>
        </pc:spChg>
        <pc:spChg chg="add mod">
          <ac:chgData name="박경근" userId="S::johnparkn2@seoul.ac.kr::5ef5f2b5-20c0-472b-b2eb-adc24d3606a0" providerId="AD" clId="Web-{383F5B3D-9433-86B3-1470-6B1CBCDB404A}" dt="2022-06-27T15:15:18.092" v="1158" actId="1076"/>
          <ac:spMkLst>
            <pc:docMk/>
            <pc:sldMk cId="106136886" sldId="326"/>
            <ac:spMk id="11" creationId="{735DD0AD-0482-CB95-6287-E27F822946EA}"/>
          </ac:spMkLst>
        </pc:spChg>
        <pc:spChg chg="add mod">
          <ac:chgData name="박경근" userId="S::johnparkn2@seoul.ac.kr::5ef5f2b5-20c0-472b-b2eb-adc24d3606a0" providerId="AD" clId="Web-{383F5B3D-9433-86B3-1470-6B1CBCDB404A}" dt="2022-06-27T15:15:28.796" v="1164" actId="1076"/>
          <ac:spMkLst>
            <pc:docMk/>
            <pc:sldMk cId="106136886" sldId="326"/>
            <ac:spMk id="12" creationId="{20E1D085-E41E-DB73-6F46-4268E2837097}"/>
          </ac:spMkLst>
        </pc:spChg>
        <pc:spChg chg="add mod">
          <ac:chgData name="박경근" userId="S::johnparkn2@seoul.ac.kr::5ef5f2b5-20c0-472b-b2eb-adc24d3606a0" providerId="AD" clId="Web-{383F5B3D-9433-86B3-1470-6B1CBCDB404A}" dt="2022-06-27T15:15:25.421" v="1162" actId="1076"/>
          <ac:spMkLst>
            <pc:docMk/>
            <pc:sldMk cId="106136886" sldId="326"/>
            <ac:spMk id="13" creationId="{64392848-AA58-2E01-78FA-D4B1E6EF5A6D}"/>
          </ac:spMkLst>
        </pc:spChg>
        <pc:spChg chg="mod">
          <ac:chgData name="박경근" userId="S::johnparkn2@seoul.ac.kr::5ef5f2b5-20c0-472b-b2eb-adc24d3606a0" providerId="AD" clId="Web-{383F5B3D-9433-86B3-1470-6B1CBCDB404A}" dt="2022-06-27T15:06:13.449" v="784" actId="1076"/>
          <ac:spMkLst>
            <pc:docMk/>
            <pc:sldMk cId="106136886" sldId="326"/>
            <ac:spMk id="28" creationId="{67B7B523-1DDA-AA4E-AB4C-F8953A4B5B3E}"/>
          </ac:spMkLst>
        </pc:spChg>
        <pc:picChg chg="mod">
          <ac:chgData name="박경근" userId="S::johnparkn2@seoul.ac.kr::5ef5f2b5-20c0-472b-b2eb-adc24d3606a0" providerId="AD" clId="Web-{383F5B3D-9433-86B3-1470-6B1CBCDB404A}" dt="2022-06-27T15:14:19.603" v="1129" actId="1076"/>
          <ac:picMkLst>
            <pc:docMk/>
            <pc:sldMk cId="106136886" sldId="326"/>
            <ac:picMk id="3" creationId="{B0A9C65F-2445-ED83-04CF-434A99E95DAB}"/>
          </ac:picMkLst>
        </pc:picChg>
        <pc:picChg chg="mod">
          <ac:chgData name="박경근" userId="S::johnparkn2@seoul.ac.kr::5ef5f2b5-20c0-472b-b2eb-adc24d3606a0" providerId="AD" clId="Web-{383F5B3D-9433-86B3-1470-6B1CBCDB404A}" dt="2022-06-27T15:14:19.603" v="1130" actId="1076"/>
          <ac:picMkLst>
            <pc:docMk/>
            <pc:sldMk cId="106136886" sldId="326"/>
            <ac:picMk id="5" creationId="{E2C4CD6E-7F7F-6C88-0BF0-E45A7D939A9A}"/>
          </ac:picMkLst>
        </pc:picChg>
        <pc:picChg chg="add mod">
          <ac:chgData name="박경근" userId="S::johnparkn2@seoul.ac.kr::5ef5f2b5-20c0-472b-b2eb-adc24d3606a0" providerId="AD" clId="Web-{383F5B3D-9433-86B3-1470-6B1CBCDB404A}" dt="2022-06-27T15:29:32.053" v="1436" actId="1076"/>
          <ac:picMkLst>
            <pc:docMk/>
            <pc:sldMk cId="106136886" sldId="326"/>
            <ac:picMk id="7" creationId="{9D612971-B0F5-E29F-0D2F-B5D4D78E89EA}"/>
          </ac:picMkLst>
        </pc:picChg>
        <pc:picChg chg="add mod">
          <ac:chgData name="박경근" userId="S::johnparkn2@seoul.ac.kr::5ef5f2b5-20c0-472b-b2eb-adc24d3606a0" providerId="AD" clId="Web-{383F5B3D-9433-86B3-1470-6B1CBCDB404A}" dt="2022-06-27T15:14:55.620" v="1149" actId="1076"/>
          <ac:picMkLst>
            <pc:docMk/>
            <pc:sldMk cId="106136886" sldId="326"/>
            <ac:picMk id="9" creationId="{E1EFFF66-A32D-97EC-8407-25DFE414F935}"/>
          </ac:picMkLst>
        </pc:picChg>
        <pc:picChg chg="add mod">
          <ac:chgData name="박경근" userId="S::johnparkn2@seoul.ac.kr::5ef5f2b5-20c0-472b-b2eb-adc24d3606a0" providerId="AD" clId="Web-{383F5B3D-9433-86B3-1470-6B1CBCDB404A}" dt="2022-06-27T15:12:41.023" v="1101" actId="1076"/>
          <ac:picMkLst>
            <pc:docMk/>
            <pc:sldMk cId="106136886" sldId="326"/>
            <ac:picMk id="10" creationId="{B71E2C2E-EE87-9246-ED22-B15837669AA5}"/>
          </ac:picMkLst>
        </pc:picChg>
      </pc:sldChg>
      <pc:sldChg chg="addSp modSp">
        <pc:chgData name="박경근" userId="S::johnparkn2@seoul.ac.kr::5ef5f2b5-20c0-472b-b2eb-adc24d3606a0" providerId="AD" clId="Web-{383F5B3D-9433-86B3-1470-6B1CBCDB404A}" dt="2022-06-27T15:28:42.692" v="1407" actId="20577"/>
        <pc:sldMkLst>
          <pc:docMk/>
          <pc:sldMk cId="633551138" sldId="327"/>
        </pc:sldMkLst>
        <pc:spChg chg="mod">
          <ac:chgData name="박경근" userId="S::johnparkn2@seoul.ac.kr::5ef5f2b5-20c0-472b-b2eb-adc24d3606a0" providerId="AD" clId="Web-{383F5B3D-9433-86B3-1470-6B1CBCDB404A}" dt="2022-06-27T14:36:56.317" v="420" actId="20577"/>
          <ac:spMkLst>
            <pc:docMk/>
            <pc:sldMk cId="633551138" sldId="327"/>
            <ac:spMk id="2" creationId="{C8C0A05C-0157-1B4F-BE45-9417977C8CA2}"/>
          </ac:spMkLst>
        </pc:spChg>
        <pc:spChg chg="mod">
          <ac:chgData name="박경근" userId="S::johnparkn2@seoul.ac.kr::5ef5f2b5-20c0-472b-b2eb-adc24d3606a0" providerId="AD" clId="Web-{383F5B3D-9433-86B3-1470-6B1CBCDB404A}" dt="2022-06-27T15:28:42.692" v="1407" actId="20577"/>
          <ac:spMkLst>
            <pc:docMk/>
            <pc:sldMk cId="633551138" sldId="327"/>
            <ac:spMk id="5" creationId="{08AB6120-B212-05EA-627A-179A9B54BDAB}"/>
          </ac:spMkLst>
        </pc:spChg>
        <pc:spChg chg="add mod">
          <ac:chgData name="박경근" userId="S::johnparkn2@seoul.ac.kr::5ef5f2b5-20c0-472b-b2eb-adc24d3606a0" providerId="AD" clId="Web-{383F5B3D-9433-86B3-1470-6B1CBCDB404A}" dt="2022-06-27T15:19:43.709" v="1280" actId="1076"/>
          <ac:spMkLst>
            <pc:docMk/>
            <pc:sldMk cId="633551138" sldId="327"/>
            <ac:spMk id="11" creationId="{5238B3D0-0016-4700-467B-1A1D1783B774}"/>
          </ac:spMkLst>
        </pc:spChg>
        <pc:spChg chg="add mod">
          <ac:chgData name="박경근" userId="S::johnparkn2@seoul.ac.kr::5ef5f2b5-20c0-472b-b2eb-adc24d3606a0" providerId="AD" clId="Web-{383F5B3D-9433-86B3-1470-6B1CBCDB404A}" dt="2022-06-27T15:19:41.381" v="1279" actId="1076"/>
          <ac:spMkLst>
            <pc:docMk/>
            <pc:sldMk cId="633551138" sldId="327"/>
            <ac:spMk id="12" creationId="{63A5D38F-7C86-2A71-4FBA-73108877832C}"/>
          </ac:spMkLst>
        </pc:spChg>
        <pc:picChg chg="add mod">
          <ac:chgData name="박경근" userId="S::johnparkn2@seoul.ac.kr::5ef5f2b5-20c0-472b-b2eb-adc24d3606a0" providerId="AD" clId="Web-{383F5B3D-9433-86B3-1470-6B1CBCDB404A}" dt="2022-06-27T15:19:37.927" v="1276" actId="1076"/>
          <ac:picMkLst>
            <pc:docMk/>
            <pc:sldMk cId="633551138" sldId="327"/>
            <ac:picMk id="3" creationId="{E253A456-05DA-3FE5-4DE1-E2713F187C8A}"/>
          </ac:picMkLst>
        </pc:picChg>
        <pc:picChg chg="add mod modCrop">
          <ac:chgData name="박경근" userId="S::johnparkn2@seoul.ac.kr::5ef5f2b5-20c0-472b-b2eb-adc24d3606a0" providerId="AD" clId="Web-{383F5B3D-9433-86B3-1470-6B1CBCDB404A}" dt="2022-06-27T15:19:39.146" v="1277" actId="1076"/>
          <ac:picMkLst>
            <pc:docMk/>
            <pc:sldMk cId="633551138" sldId="327"/>
            <ac:picMk id="7" creationId="{633FBC27-0B30-FB8E-EAB9-0A8D7255BA79}"/>
          </ac:picMkLst>
        </pc:picChg>
        <pc:picChg chg="mod">
          <ac:chgData name="박경근" userId="S::johnparkn2@seoul.ac.kr::5ef5f2b5-20c0-472b-b2eb-adc24d3606a0" providerId="AD" clId="Web-{383F5B3D-9433-86B3-1470-6B1CBCDB404A}" dt="2022-06-27T15:19:36.084" v="1274" actId="1076"/>
          <ac:picMkLst>
            <pc:docMk/>
            <pc:sldMk cId="633551138" sldId="327"/>
            <ac:picMk id="8" creationId="{424187BF-99B2-03F6-BE22-90F10CED3916}"/>
          </ac:picMkLst>
        </pc:picChg>
        <pc:picChg chg="mod">
          <ac:chgData name="박경근" userId="S::johnparkn2@seoul.ac.kr::5ef5f2b5-20c0-472b-b2eb-adc24d3606a0" providerId="AD" clId="Web-{383F5B3D-9433-86B3-1470-6B1CBCDB404A}" dt="2022-06-27T15:19:36.959" v="1275" actId="1076"/>
          <ac:picMkLst>
            <pc:docMk/>
            <pc:sldMk cId="633551138" sldId="327"/>
            <ac:picMk id="9" creationId="{D1046F61-B784-D05B-2EEE-C8122DB5D1C2}"/>
          </ac:picMkLst>
        </pc:picChg>
        <pc:picChg chg="add mod modCrop">
          <ac:chgData name="박경근" userId="S::johnparkn2@seoul.ac.kr::5ef5f2b5-20c0-472b-b2eb-adc24d3606a0" providerId="AD" clId="Web-{383F5B3D-9433-86B3-1470-6B1CBCDB404A}" dt="2022-06-27T15:19:40.412" v="1278" actId="1076"/>
          <ac:picMkLst>
            <pc:docMk/>
            <pc:sldMk cId="633551138" sldId="327"/>
            <ac:picMk id="10" creationId="{7AE409B1-1437-8B40-6CF8-15547353E212}"/>
          </ac:picMkLst>
        </pc:picChg>
      </pc:sldChg>
      <pc:sldChg chg="addSp modSp">
        <pc:chgData name="박경근" userId="S::johnparkn2@seoul.ac.kr::5ef5f2b5-20c0-472b-b2eb-adc24d3606a0" providerId="AD" clId="Web-{383F5B3D-9433-86B3-1470-6B1CBCDB404A}" dt="2022-06-27T15:20:31.835" v="1294" actId="20577"/>
        <pc:sldMkLst>
          <pc:docMk/>
          <pc:sldMk cId="1729451164" sldId="329"/>
        </pc:sldMkLst>
        <pc:spChg chg="mod">
          <ac:chgData name="박경근" userId="S::johnparkn2@seoul.ac.kr::5ef5f2b5-20c0-472b-b2eb-adc24d3606a0" providerId="AD" clId="Web-{383F5B3D-9433-86B3-1470-6B1CBCDB404A}" dt="2022-06-27T14:26:21.443" v="230" actId="20577"/>
          <ac:spMkLst>
            <pc:docMk/>
            <pc:sldMk cId="1729451164" sldId="329"/>
            <ac:spMk id="2" creationId="{C8C0A05C-0157-1B4F-BE45-9417977C8CA2}"/>
          </ac:spMkLst>
        </pc:spChg>
        <pc:spChg chg="add mod">
          <ac:chgData name="박경근" userId="S::johnparkn2@seoul.ac.kr::5ef5f2b5-20c0-472b-b2eb-adc24d3606a0" providerId="AD" clId="Web-{383F5B3D-9433-86B3-1470-6B1CBCDB404A}" dt="2022-06-27T15:20:31.835" v="1294" actId="20577"/>
          <ac:spMkLst>
            <pc:docMk/>
            <pc:sldMk cId="1729451164" sldId="329"/>
            <ac:spMk id="5" creationId="{C0D9AB16-8953-A22B-B4D8-FEA51F57E373}"/>
          </ac:spMkLst>
        </pc:spChg>
      </pc:sldChg>
      <pc:sldChg chg="modSp">
        <pc:chgData name="박경근" userId="S::johnparkn2@seoul.ac.kr::5ef5f2b5-20c0-472b-b2eb-adc24d3606a0" providerId="AD" clId="Web-{383F5B3D-9433-86B3-1470-6B1CBCDB404A}" dt="2022-06-27T15:25:35.156" v="1337" actId="20577"/>
        <pc:sldMkLst>
          <pc:docMk/>
          <pc:sldMk cId="2277121280" sldId="330"/>
        </pc:sldMkLst>
        <pc:spChg chg="mod">
          <ac:chgData name="박경근" userId="S::johnparkn2@seoul.ac.kr::5ef5f2b5-20c0-472b-b2eb-adc24d3606a0" providerId="AD" clId="Web-{383F5B3D-9433-86B3-1470-6B1CBCDB404A}" dt="2022-06-27T15:25:35.156" v="1337" actId="20577"/>
          <ac:spMkLst>
            <pc:docMk/>
            <pc:sldMk cId="2277121280" sldId="330"/>
            <ac:spMk id="28" creationId="{67B7B523-1DDA-AA4E-AB4C-F8953A4B5B3E}"/>
          </ac:spMkLst>
        </pc:spChg>
      </pc:sldChg>
      <pc:sldChg chg="modSp">
        <pc:chgData name="박경근" userId="S::johnparkn2@seoul.ac.kr::5ef5f2b5-20c0-472b-b2eb-adc24d3606a0" providerId="AD" clId="Web-{383F5B3D-9433-86B3-1470-6B1CBCDB404A}" dt="2022-06-27T15:28:34.755" v="1399" actId="20577"/>
        <pc:sldMkLst>
          <pc:docMk/>
          <pc:sldMk cId="3157520264" sldId="331"/>
        </pc:sldMkLst>
        <pc:spChg chg="mod">
          <ac:chgData name="박경근" userId="S::johnparkn2@seoul.ac.kr::5ef5f2b5-20c0-472b-b2eb-adc24d3606a0" providerId="AD" clId="Web-{383F5B3D-9433-86B3-1470-6B1CBCDB404A}" dt="2022-06-27T15:28:34.755" v="1399" actId="20577"/>
          <ac:spMkLst>
            <pc:docMk/>
            <pc:sldMk cId="3157520264" sldId="331"/>
            <ac:spMk id="28" creationId="{67B7B523-1DDA-AA4E-AB4C-F8953A4B5B3E}"/>
          </ac:spMkLst>
        </pc:spChg>
      </pc:sldChg>
    </pc:docChg>
  </pc:docChgLst>
  <pc:docChgLst>
    <pc:chgData name="이경민" userId="S::anfry15rudals@seoul.ac.kr::669a1894-d7b0-4852-a654-ca8814faf712" providerId="AD" clId="Web-{E73DEC7B-DCDE-47B6-A195-6E27A00DCB0B}"/>
    <pc:docChg chg="modSld">
      <pc:chgData name="이경민" userId="S::anfry15rudals@seoul.ac.kr::669a1894-d7b0-4852-a654-ca8814faf712" providerId="AD" clId="Web-{E73DEC7B-DCDE-47B6-A195-6E27A00DCB0B}" dt="2022-06-27T13:58:06.761" v="86" actId="1076"/>
      <pc:docMkLst>
        <pc:docMk/>
      </pc:docMkLst>
      <pc:sldChg chg="addSp modSp">
        <pc:chgData name="이경민" userId="S::anfry15rudals@seoul.ac.kr::669a1894-d7b0-4852-a654-ca8814faf712" providerId="AD" clId="Web-{E73DEC7B-DCDE-47B6-A195-6E27A00DCB0B}" dt="2022-06-27T13:58:06.761" v="86" actId="1076"/>
        <pc:sldMkLst>
          <pc:docMk/>
          <pc:sldMk cId="1583865506" sldId="325"/>
        </pc:sldMkLst>
        <pc:spChg chg="add mod">
          <ac:chgData name="이경민" userId="S::anfry15rudals@seoul.ac.kr::669a1894-d7b0-4852-a654-ca8814faf712" providerId="AD" clId="Web-{E73DEC7B-DCDE-47B6-A195-6E27A00DCB0B}" dt="2022-06-27T13:57:16.276" v="83" actId="14100"/>
          <ac:spMkLst>
            <pc:docMk/>
            <pc:sldMk cId="1583865506" sldId="325"/>
            <ac:spMk id="3" creationId="{AA108189-4173-61D0-55C7-5BE38D079881}"/>
          </ac:spMkLst>
        </pc:spChg>
        <pc:spChg chg="mod">
          <ac:chgData name="이경민" userId="S::anfry15rudals@seoul.ac.kr::669a1894-d7b0-4852-a654-ca8814faf712" providerId="AD" clId="Web-{E73DEC7B-DCDE-47B6-A195-6E27A00DCB0B}" dt="2022-06-27T13:55:53.477" v="7" actId="1076"/>
          <ac:spMkLst>
            <pc:docMk/>
            <pc:sldMk cId="1583865506" sldId="325"/>
            <ac:spMk id="28" creationId="{67B7B523-1DDA-AA4E-AB4C-F8953A4B5B3E}"/>
          </ac:spMkLst>
        </pc:spChg>
        <pc:picChg chg="add mod">
          <ac:chgData name="이경민" userId="S::anfry15rudals@seoul.ac.kr::669a1894-d7b0-4852-a654-ca8814faf712" providerId="AD" clId="Web-{E73DEC7B-DCDE-47B6-A195-6E27A00DCB0B}" dt="2022-06-27T13:58:06.761" v="86" actId="1076"/>
          <ac:picMkLst>
            <pc:docMk/>
            <pc:sldMk cId="1583865506" sldId="325"/>
            <ac:picMk id="5" creationId="{C238A4A4-4985-8028-A96E-5069BA34877A}"/>
          </ac:picMkLst>
        </pc:picChg>
      </pc:sldChg>
      <pc:sldChg chg="modSp">
        <pc:chgData name="이경민" userId="S::anfry15rudals@seoul.ac.kr::669a1894-d7b0-4852-a654-ca8814faf712" providerId="AD" clId="Web-{E73DEC7B-DCDE-47B6-A195-6E27A00DCB0B}" dt="2022-06-27T13:31:01.975" v="4" actId="20577"/>
        <pc:sldMkLst>
          <pc:docMk/>
          <pc:sldMk cId="3304549794" sldId="328"/>
        </pc:sldMkLst>
        <pc:spChg chg="mod">
          <ac:chgData name="이경민" userId="S::anfry15rudals@seoul.ac.kr::669a1894-d7b0-4852-a654-ca8814faf712" providerId="AD" clId="Web-{E73DEC7B-DCDE-47B6-A195-6E27A00DCB0B}" dt="2022-06-27T13:31:01.975" v="4" actId="20577"/>
          <ac:spMkLst>
            <pc:docMk/>
            <pc:sldMk cId="3304549794" sldId="328"/>
            <ac:spMk id="11" creationId="{328C3461-AE44-A82C-4556-4F6559F79727}"/>
          </ac:spMkLst>
        </pc:spChg>
      </pc:sldChg>
    </pc:docChg>
  </pc:docChgLst>
  <pc:docChgLst>
    <pc:chgData name="박경근" userId="S::johnparkn2@seoul.ac.kr::5ef5f2b5-20c0-472b-b2eb-adc24d3606a0" providerId="AD" clId="Web-{43162BB6-8007-EBBC-904B-F9D1B3D4CE3F}"/>
    <pc:docChg chg="addSld delSld modSld">
      <pc:chgData name="박경근" userId="S::johnparkn2@seoul.ac.kr::5ef5f2b5-20c0-472b-b2eb-adc24d3606a0" providerId="AD" clId="Web-{43162BB6-8007-EBBC-904B-F9D1B3D4CE3F}" dt="2022-06-27T13:38:57.810" v="311" actId="20577"/>
      <pc:docMkLst>
        <pc:docMk/>
      </pc:docMkLst>
      <pc:sldChg chg="modSp">
        <pc:chgData name="박경근" userId="S::johnparkn2@seoul.ac.kr::5ef5f2b5-20c0-472b-b2eb-adc24d3606a0" providerId="AD" clId="Web-{43162BB6-8007-EBBC-904B-F9D1B3D4CE3F}" dt="2022-06-27T13:28:23.429" v="206" actId="20577"/>
        <pc:sldMkLst>
          <pc:docMk/>
          <pc:sldMk cId="2011156783" sldId="264"/>
        </pc:sldMkLst>
        <pc:spChg chg="mod">
          <ac:chgData name="박경근" userId="S::johnparkn2@seoul.ac.kr::5ef5f2b5-20c0-472b-b2eb-adc24d3606a0" providerId="AD" clId="Web-{43162BB6-8007-EBBC-904B-F9D1B3D4CE3F}" dt="2022-06-27T13:28:23.429" v="206" actId="20577"/>
          <ac:spMkLst>
            <pc:docMk/>
            <pc:sldMk cId="2011156783" sldId="264"/>
            <ac:spMk id="9" creationId="{D2952753-C234-F340-859E-8A8DDB74C1FB}"/>
          </ac:spMkLst>
        </pc:spChg>
      </pc:sldChg>
      <pc:sldChg chg="modSp">
        <pc:chgData name="박경근" userId="S::johnparkn2@seoul.ac.kr::5ef5f2b5-20c0-472b-b2eb-adc24d3606a0" providerId="AD" clId="Web-{43162BB6-8007-EBBC-904B-F9D1B3D4CE3F}" dt="2022-06-27T13:22:10.103" v="5" actId="20577"/>
        <pc:sldMkLst>
          <pc:docMk/>
          <pc:sldMk cId="3600941113" sldId="270"/>
        </pc:sldMkLst>
        <pc:spChg chg="mod">
          <ac:chgData name="박경근" userId="S::johnparkn2@seoul.ac.kr::5ef5f2b5-20c0-472b-b2eb-adc24d3606a0" providerId="AD" clId="Web-{43162BB6-8007-EBBC-904B-F9D1B3D4CE3F}" dt="2022-06-27T13:22:10.103" v="5" actId="20577"/>
          <ac:spMkLst>
            <pc:docMk/>
            <pc:sldMk cId="3600941113" sldId="270"/>
            <ac:spMk id="2" creationId="{EBABC4CA-6D1A-484B-A07B-2A1FB38FF806}"/>
          </ac:spMkLst>
        </pc:spChg>
      </pc:sldChg>
      <pc:sldChg chg="del">
        <pc:chgData name="박경근" userId="S::johnparkn2@seoul.ac.kr::5ef5f2b5-20c0-472b-b2eb-adc24d3606a0" providerId="AD" clId="Web-{43162BB6-8007-EBBC-904B-F9D1B3D4CE3F}" dt="2022-06-27T13:21:50.556" v="0"/>
        <pc:sldMkLst>
          <pc:docMk/>
          <pc:sldMk cId="1656557874" sldId="281"/>
        </pc:sldMkLst>
      </pc:sldChg>
      <pc:sldChg chg="delSp modSp delAnim">
        <pc:chgData name="박경근" userId="S::johnparkn2@seoul.ac.kr::5ef5f2b5-20c0-472b-b2eb-adc24d3606a0" providerId="AD" clId="Web-{43162BB6-8007-EBBC-904B-F9D1B3D4CE3F}" dt="2022-06-27T13:28:42.632" v="208" actId="20577"/>
        <pc:sldMkLst>
          <pc:docMk/>
          <pc:sldMk cId="2333978289" sldId="284"/>
        </pc:sldMkLst>
        <pc:spChg chg="mod">
          <ac:chgData name="박경근" userId="S::johnparkn2@seoul.ac.kr::5ef5f2b5-20c0-472b-b2eb-adc24d3606a0" providerId="AD" clId="Web-{43162BB6-8007-EBBC-904B-F9D1B3D4CE3F}" dt="2022-06-27T13:23:09.121" v="89" actId="20577"/>
          <ac:spMkLst>
            <pc:docMk/>
            <pc:sldMk cId="2333978289" sldId="284"/>
            <ac:spMk id="2" creationId="{C8C0A05C-0157-1B4F-BE45-9417977C8CA2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90" v="107"/>
          <ac:spMkLst>
            <pc:docMk/>
            <pc:sldMk cId="2333978289" sldId="284"/>
            <ac:spMk id="5" creationId="{1D8F5CCA-4069-D549-9DC3-90806BBAA7D9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90" v="106"/>
          <ac:spMkLst>
            <pc:docMk/>
            <pc:sldMk cId="2333978289" sldId="284"/>
            <ac:spMk id="16" creationId="{8542726F-39EB-4C2C-B8E0-9B01102FDE92}"/>
          </ac:spMkLst>
        </pc:spChg>
        <pc:spChg chg="del">
          <ac:chgData name="박경근" userId="S::johnparkn2@seoul.ac.kr::5ef5f2b5-20c0-472b-b2eb-adc24d3606a0" providerId="AD" clId="Web-{43162BB6-8007-EBBC-904B-F9D1B3D4CE3F}" dt="2022-06-27T13:26:52.129" v="166"/>
          <ac:spMkLst>
            <pc:docMk/>
            <pc:sldMk cId="2333978289" sldId="284"/>
            <ac:spMk id="18" creationId="{F33AAF4B-C2DE-BD4E-8867-1E5B8EFF7698}"/>
          </ac:spMkLst>
        </pc:spChg>
        <pc:spChg chg="del">
          <ac:chgData name="박경근" userId="S::johnparkn2@seoul.ac.kr::5ef5f2b5-20c0-472b-b2eb-adc24d3606a0" providerId="AD" clId="Web-{43162BB6-8007-EBBC-904B-F9D1B3D4CE3F}" dt="2022-06-27T13:23:14.512" v="90"/>
          <ac:spMkLst>
            <pc:docMk/>
            <pc:sldMk cId="2333978289" sldId="284"/>
            <ac:spMk id="19" creationId="{A1D4E000-7970-4665-9DCA-3593C17D1D31}"/>
          </ac:spMkLst>
        </pc:spChg>
        <pc:spChg chg="mod">
          <ac:chgData name="박경근" userId="S::johnparkn2@seoul.ac.kr::5ef5f2b5-20c0-472b-b2eb-adc24d3606a0" providerId="AD" clId="Web-{43162BB6-8007-EBBC-904B-F9D1B3D4CE3F}" dt="2022-06-27T13:28:42.632" v="208" actId="20577"/>
          <ac:spMkLst>
            <pc:docMk/>
            <pc:sldMk cId="2333978289" sldId="284"/>
            <ac:spMk id="28" creationId="{67B7B523-1DDA-AA4E-AB4C-F8953A4B5B3E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90" v="105"/>
          <ac:spMkLst>
            <pc:docMk/>
            <pc:sldMk cId="2333978289" sldId="284"/>
            <ac:spMk id="35" creationId="{377ADCBB-D13E-4461-BB4B-8758FE92F83C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90" v="99"/>
          <ac:spMkLst>
            <pc:docMk/>
            <pc:sldMk cId="2333978289" sldId="284"/>
            <ac:spMk id="40" creationId="{99BEF79B-3058-4A4A-AC47-0E0E6A289B33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90" v="98"/>
          <ac:spMkLst>
            <pc:docMk/>
            <pc:sldMk cId="2333978289" sldId="284"/>
            <ac:spMk id="78" creationId="{365308A5-FEEE-42A7-B4F3-7BFEC83E064D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74" v="97"/>
          <ac:spMkLst>
            <pc:docMk/>
            <pc:sldMk cId="2333978289" sldId="284"/>
            <ac:spMk id="79" creationId="{2B8384A4-EF0C-4CCF-A2B1-DDC17E9DBC5F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74" v="96"/>
          <ac:spMkLst>
            <pc:docMk/>
            <pc:sldMk cId="2333978289" sldId="284"/>
            <ac:spMk id="80" creationId="{3DEB4C77-59A4-46E0-AC10-04F12F40C0A6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74" v="95"/>
          <ac:spMkLst>
            <pc:docMk/>
            <pc:sldMk cId="2333978289" sldId="284"/>
            <ac:spMk id="81" creationId="{045FD4F6-E63A-4BFB-86BB-6A6CE8C484F8}"/>
          </ac:spMkLst>
        </pc:spChg>
        <pc:spChg chg="del">
          <ac:chgData name="박경근" userId="S::johnparkn2@seoul.ac.kr::5ef5f2b5-20c0-472b-b2eb-adc24d3606a0" providerId="AD" clId="Web-{43162BB6-8007-EBBC-904B-F9D1B3D4CE3F}" dt="2022-06-27T13:23:22.074" v="94"/>
          <ac:spMkLst>
            <pc:docMk/>
            <pc:sldMk cId="2333978289" sldId="284"/>
            <ac:spMk id="82" creationId="{3843B8F6-84E7-48D6-B444-17BBB37F39D2}"/>
          </ac:spMkLst>
        </pc:spChg>
        <pc:grpChg chg="del">
          <ac:chgData name="박경근" userId="S::johnparkn2@seoul.ac.kr::5ef5f2b5-20c0-472b-b2eb-adc24d3606a0" providerId="AD" clId="Web-{43162BB6-8007-EBBC-904B-F9D1B3D4CE3F}" dt="2022-06-27T13:23:22.090" v="104"/>
          <ac:grpSpMkLst>
            <pc:docMk/>
            <pc:sldMk cId="2333978289" sldId="284"/>
            <ac:grpSpMk id="3" creationId="{C881C4D9-718C-4328-9FD1-7D4BA36AABFA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3:22.090" v="102"/>
          <ac:grpSpMkLst>
            <pc:docMk/>
            <pc:sldMk cId="2333978289" sldId="284"/>
            <ac:grpSpMk id="10" creationId="{1ABC8E02-C598-465D-9C47-0C503E14DAE8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3:22.090" v="103"/>
          <ac:grpSpMkLst>
            <pc:docMk/>
            <pc:sldMk cId="2333978289" sldId="284"/>
            <ac:grpSpMk id="11" creationId="{18976CD3-2AF5-40C5-970D-F86769F0FAC3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3:22.090" v="101"/>
          <ac:grpSpMkLst>
            <pc:docMk/>
            <pc:sldMk cId="2333978289" sldId="284"/>
            <ac:grpSpMk id="12" creationId="{7992EAB4-CE08-4D5B-8BB1-D83E3E10CD52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3:22.090" v="100"/>
          <ac:grpSpMkLst>
            <pc:docMk/>
            <pc:sldMk cId="2333978289" sldId="284"/>
            <ac:grpSpMk id="13" creationId="{E0DD8C5F-47B1-42DC-B9D1-9BA90B441DC1}"/>
          </ac:grpSpMkLst>
        </pc:grpChg>
        <pc:cxnChg chg="mod">
          <ac:chgData name="박경근" userId="S::johnparkn2@seoul.ac.kr::5ef5f2b5-20c0-472b-b2eb-adc24d3606a0" providerId="AD" clId="Web-{43162BB6-8007-EBBC-904B-F9D1B3D4CE3F}" dt="2022-06-27T13:23:22.090" v="103"/>
          <ac:cxnSpMkLst>
            <pc:docMk/>
            <pc:sldMk cId="2333978289" sldId="284"/>
            <ac:cxnSpMk id="43" creationId="{B0B0F39F-2C33-4B9E-B59F-0EA6999F7AD8}"/>
          </ac:cxnSpMkLst>
        </pc:cxnChg>
        <pc:cxnChg chg="mod">
          <ac:chgData name="박경근" userId="S::johnparkn2@seoul.ac.kr::5ef5f2b5-20c0-472b-b2eb-adc24d3606a0" providerId="AD" clId="Web-{43162BB6-8007-EBBC-904B-F9D1B3D4CE3F}" dt="2022-06-27T13:23:22.090" v="103"/>
          <ac:cxnSpMkLst>
            <pc:docMk/>
            <pc:sldMk cId="2333978289" sldId="284"/>
            <ac:cxnSpMk id="67" creationId="{F0A79C78-3229-4296-94C4-7A6985DCC200}"/>
          </ac:cxnSpMkLst>
        </pc:cxnChg>
        <pc:cxnChg chg="mod">
          <ac:chgData name="박경근" userId="S::johnparkn2@seoul.ac.kr::5ef5f2b5-20c0-472b-b2eb-adc24d3606a0" providerId="AD" clId="Web-{43162BB6-8007-EBBC-904B-F9D1B3D4CE3F}" dt="2022-06-27T13:23:22.090" v="103"/>
          <ac:cxnSpMkLst>
            <pc:docMk/>
            <pc:sldMk cId="2333978289" sldId="284"/>
            <ac:cxnSpMk id="68" creationId="{42CFDFFF-563F-4797-ACDA-9477BB6AA01B}"/>
          </ac:cxnSpMkLst>
        </pc:cxnChg>
      </pc:sldChg>
      <pc:sldChg chg="delSp modSp del delAnim">
        <pc:chgData name="박경근" userId="S::johnparkn2@seoul.ac.kr::5ef5f2b5-20c0-472b-b2eb-adc24d3606a0" providerId="AD" clId="Web-{43162BB6-8007-EBBC-904B-F9D1B3D4CE3F}" dt="2022-06-27T13:28:10.959" v="190"/>
        <pc:sldMkLst>
          <pc:docMk/>
          <pc:sldMk cId="1011731615" sldId="324"/>
        </pc:sldMkLst>
        <pc:spChg chg="mod">
          <ac:chgData name="박경근" userId="S::johnparkn2@seoul.ac.kr::5ef5f2b5-20c0-472b-b2eb-adc24d3606a0" providerId="AD" clId="Web-{43162BB6-8007-EBBC-904B-F9D1B3D4CE3F}" dt="2022-06-27T13:26:24.268" v="165" actId="20577"/>
          <ac:spMkLst>
            <pc:docMk/>
            <pc:sldMk cId="1011731615" sldId="324"/>
            <ac:spMk id="2" creationId="{C8C0A05C-0157-1B4F-BE45-9417977C8CA2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29" v="69"/>
          <ac:spMkLst>
            <pc:docMk/>
            <pc:sldMk cId="1011731615" sldId="324"/>
            <ac:spMk id="5" creationId="{1D8F5CCA-4069-D549-9DC3-90806BBAA7D9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29" v="68"/>
          <ac:spMkLst>
            <pc:docMk/>
            <pc:sldMk cId="1011731615" sldId="324"/>
            <ac:spMk id="16" creationId="{8542726F-39EB-4C2C-B8E0-9B01102FDE92}"/>
          </ac:spMkLst>
        </pc:spChg>
        <pc:spChg chg="del">
          <ac:chgData name="박경근" userId="S::johnparkn2@seoul.ac.kr::5ef5f2b5-20c0-472b-b2eb-adc24d3606a0" providerId="AD" clId="Web-{43162BB6-8007-EBBC-904B-F9D1B3D4CE3F}" dt="2022-06-27T13:22:36.604" v="79"/>
          <ac:spMkLst>
            <pc:docMk/>
            <pc:sldMk cId="1011731615" sldId="324"/>
            <ac:spMk id="17" creationId="{4936B1FE-6934-4333-A5E5-937044F200F2}"/>
          </ac:spMkLst>
        </pc:spChg>
        <pc:spChg chg="del">
          <ac:chgData name="박경근" userId="S::johnparkn2@seoul.ac.kr::5ef5f2b5-20c0-472b-b2eb-adc24d3606a0" providerId="AD" clId="Web-{43162BB6-8007-EBBC-904B-F9D1B3D4CE3F}" dt="2022-06-27T13:22:25.994" v="7"/>
          <ac:spMkLst>
            <pc:docMk/>
            <pc:sldMk cId="1011731615" sldId="324"/>
            <ac:spMk id="19" creationId="{A1D4E000-7970-4665-9DCA-3593C17D1D31}"/>
          </ac:spMkLst>
        </pc:spChg>
        <pc:spChg chg="mod">
          <ac:chgData name="박경근" userId="S::johnparkn2@seoul.ac.kr::5ef5f2b5-20c0-472b-b2eb-adc24d3606a0" providerId="AD" clId="Web-{43162BB6-8007-EBBC-904B-F9D1B3D4CE3F}" dt="2022-06-27T13:22:33.776" v="78" actId="20577"/>
          <ac:spMkLst>
            <pc:docMk/>
            <pc:sldMk cId="1011731615" sldId="324"/>
            <ac:spMk id="20" creationId="{678B3726-3027-4C37-BB9D-0A9CFACD05F8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29" v="67"/>
          <ac:spMkLst>
            <pc:docMk/>
            <pc:sldMk cId="1011731615" sldId="324"/>
            <ac:spMk id="22" creationId="{F1C83E19-0352-413C-9EB5-C6A596B996E0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29" v="66"/>
          <ac:spMkLst>
            <pc:docMk/>
            <pc:sldMk cId="1011731615" sldId="324"/>
            <ac:spMk id="23" creationId="{042AB143-B6B6-45D1-8248-28FBA9E6FB4F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29" v="65"/>
          <ac:spMkLst>
            <pc:docMk/>
            <pc:sldMk cId="1011731615" sldId="324"/>
            <ac:spMk id="27" creationId="{9A6EDFB1-096A-4C33-85E9-9A57928805BD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29" v="62"/>
          <ac:spMkLst>
            <pc:docMk/>
            <pc:sldMk cId="1011731615" sldId="324"/>
            <ac:spMk id="41" creationId="{BE7F7F40-F3D8-4475-8D39-50A4C6A313E6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29" v="54"/>
          <ac:spMkLst>
            <pc:docMk/>
            <pc:sldMk cId="1011731615" sldId="324"/>
            <ac:spMk id="55" creationId="{31198D56-3CF7-4691-AB56-55AFD51ED01F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13" v="48"/>
          <ac:spMkLst>
            <pc:docMk/>
            <pc:sldMk cId="1011731615" sldId="324"/>
            <ac:spMk id="68" creationId="{3E8CC99A-530D-49B4-9B92-9797AD896804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13" v="47"/>
          <ac:spMkLst>
            <pc:docMk/>
            <pc:sldMk cId="1011731615" sldId="324"/>
            <ac:spMk id="69" creationId="{FD48D484-DB47-4643-BC46-FAE1780B0E9E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13" v="45"/>
          <ac:spMkLst>
            <pc:docMk/>
            <pc:sldMk cId="1011731615" sldId="324"/>
            <ac:spMk id="72" creationId="{A9167052-EBCE-43B5-BCCD-6CDD95B42903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13" v="44"/>
          <ac:spMkLst>
            <pc:docMk/>
            <pc:sldMk cId="1011731615" sldId="324"/>
            <ac:spMk id="73" creationId="{656E652F-5858-4D2B-8EFB-81FBD82D1A61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198" v="13"/>
          <ac:spMkLst>
            <pc:docMk/>
            <pc:sldMk cId="1011731615" sldId="324"/>
            <ac:spMk id="147" creationId="{880F1638-973D-4FC3-9C23-00D892F6D064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229" v="56"/>
          <ac:spMkLst>
            <pc:docMk/>
            <pc:sldMk cId="1011731615" sldId="324"/>
            <ac:spMk id="169" creationId="{6155F7C8-E20C-4F66-8D9D-4E99C57AA847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182" v="9"/>
          <ac:spMkLst>
            <pc:docMk/>
            <pc:sldMk cId="1011731615" sldId="324"/>
            <ac:spMk id="343" creationId="{342884E8-FF22-4BA8-9203-B2BE1D8CDDDE}"/>
          </ac:spMkLst>
        </pc:spChg>
        <pc:spChg chg="del">
          <ac:chgData name="박경근" userId="S::johnparkn2@seoul.ac.kr::5ef5f2b5-20c0-472b-b2eb-adc24d3606a0" providerId="AD" clId="Web-{43162BB6-8007-EBBC-904B-F9D1B3D4CE3F}" dt="2022-06-27T13:22:29.182" v="8"/>
          <ac:spMkLst>
            <pc:docMk/>
            <pc:sldMk cId="1011731615" sldId="324"/>
            <ac:spMk id="345" creationId="{8C8FA01C-A878-4354-B299-A6F7149F4143}"/>
          </ac:spMkLst>
        </pc:spChg>
        <pc:grpChg chg="del">
          <ac:chgData name="박경근" userId="S::johnparkn2@seoul.ac.kr::5ef5f2b5-20c0-472b-b2eb-adc24d3606a0" providerId="AD" clId="Web-{43162BB6-8007-EBBC-904B-F9D1B3D4CE3F}" dt="2022-06-27T13:22:29.213" v="49"/>
          <ac:grpSpMkLst>
            <pc:docMk/>
            <pc:sldMk cId="1011731615" sldId="324"/>
            <ac:grpSpMk id="3" creationId="{DD8ABD19-8BB9-4518-A2DF-0B75A73DDA43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13" v="43"/>
          <ac:grpSpMkLst>
            <pc:docMk/>
            <pc:sldMk cId="1011731615" sldId="324"/>
            <ac:grpSpMk id="7" creationId="{61E29F1E-57F5-4766-9B4B-AA4B065B774F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198" v="14"/>
          <ac:grpSpMkLst>
            <pc:docMk/>
            <pc:sldMk cId="1011731615" sldId="324"/>
            <ac:grpSpMk id="10" creationId="{FE106137-80EA-4BB9-A6FE-83F961A3C615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64"/>
          <ac:grpSpMkLst>
            <pc:docMk/>
            <pc:sldMk cId="1011731615" sldId="324"/>
            <ac:grpSpMk id="37" creationId="{34EEC4F7-527E-4C05-9EBD-3F1356FC24E0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63"/>
          <ac:grpSpMkLst>
            <pc:docMk/>
            <pc:sldMk cId="1011731615" sldId="324"/>
            <ac:grpSpMk id="40" creationId="{C02999F0-4D21-49F2-8664-FF40C5F88C08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61"/>
          <ac:grpSpMkLst>
            <pc:docMk/>
            <pc:sldMk cId="1011731615" sldId="324"/>
            <ac:grpSpMk id="42" creationId="{21E4D170-97FC-42D9-BF8C-8FCBEBD8FE95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60"/>
          <ac:grpSpMkLst>
            <pc:docMk/>
            <pc:sldMk cId="1011731615" sldId="324"/>
            <ac:grpSpMk id="43" creationId="{E5D87906-49AF-414C-98D5-7D9E43455D5C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59"/>
          <ac:grpSpMkLst>
            <pc:docMk/>
            <pc:sldMk cId="1011731615" sldId="324"/>
            <ac:grpSpMk id="49" creationId="{D5303120-7506-45AA-9D21-F0B78953EAE2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58"/>
          <ac:grpSpMkLst>
            <pc:docMk/>
            <pc:sldMk cId="1011731615" sldId="324"/>
            <ac:grpSpMk id="50" creationId="{51A7CD80-30AB-47D1-A696-61E319443005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57"/>
          <ac:grpSpMkLst>
            <pc:docMk/>
            <pc:sldMk cId="1011731615" sldId="324"/>
            <ac:grpSpMk id="51" creationId="{37E07C76-EE43-4ADB-9DFC-ECBFB4C90F8B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13" v="53"/>
          <ac:grpSpMkLst>
            <pc:docMk/>
            <pc:sldMk cId="1011731615" sldId="324"/>
            <ac:grpSpMk id="56" creationId="{1DA9E1D1-2FAC-417C-8CD0-2EF6D3C24613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13" v="52"/>
          <ac:grpSpMkLst>
            <pc:docMk/>
            <pc:sldMk cId="1011731615" sldId="324"/>
            <ac:grpSpMk id="57" creationId="{721F3ED8-C6E0-4122-8423-DF4CA33763C6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13" v="51"/>
          <ac:grpSpMkLst>
            <pc:docMk/>
            <pc:sldMk cId="1011731615" sldId="324"/>
            <ac:grpSpMk id="62" creationId="{DA7B8CB8-8EFA-467C-B6D4-60C899D3BB39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55"/>
          <ac:grpSpMkLst>
            <pc:docMk/>
            <pc:sldMk cId="1011731615" sldId="324"/>
            <ac:grpSpMk id="174" creationId="{E07935C5-728B-4273-940A-D699E40778ED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13" v="46"/>
          <ac:grpSpMkLst>
            <pc:docMk/>
            <pc:sldMk cId="1011731615" sldId="324"/>
            <ac:grpSpMk id="240" creationId="{0DA1B85D-B1F8-4273-901D-DF8B1FD24DF0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198" v="12"/>
          <ac:grpSpMkLst>
            <pc:docMk/>
            <pc:sldMk cId="1011731615" sldId="324"/>
            <ac:grpSpMk id="244" creationId="{8211CD3D-909E-4436-8962-94C0E2569FE4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13" v="42"/>
          <ac:grpSpMkLst>
            <pc:docMk/>
            <pc:sldMk cId="1011731615" sldId="324"/>
            <ac:grpSpMk id="245" creationId="{EBED8D74-EFD9-44B3-B148-3412FBC2EF51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75"/>
          <ac:grpSpMkLst>
            <pc:docMk/>
            <pc:sldMk cId="1011731615" sldId="324"/>
            <ac:grpSpMk id="246" creationId="{7A04B9F8-0EE4-4212-A0FF-E398491F9D6E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74"/>
          <ac:grpSpMkLst>
            <pc:docMk/>
            <pc:sldMk cId="1011731615" sldId="324"/>
            <ac:grpSpMk id="253" creationId="{93C0BC74-5F3E-41AE-BF1C-414E6714DE70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73"/>
          <ac:grpSpMkLst>
            <pc:docMk/>
            <pc:sldMk cId="1011731615" sldId="324"/>
            <ac:grpSpMk id="260" creationId="{681546D1-A8D0-4F8B-A4DC-B4EA865F8B26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72"/>
          <ac:grpSpMkLst>
            <pc:docMk/>
            <pc:sldMk cId="1011731615" sldId="324"/>
            <ac:grpSpMk id="267" creationId="{0ECFA43E-8BF0-4DD6-8B91-9E24B8125C09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71"/>
          <ac:grpSpMkLst>
            <pc:docMk/>
            <pc:sldMk cId="1011731615" sldId="324"/>
            <ac:grpSpMk id="274" creationId="{DC9AFBCF-9209-4289-BA25-916E43E77575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229" v="70"/>
          <ac:grpSpMkLst>
            <pc:docMk/>
            <pc:sldMk cId="1011731615" sldId="324"/>
            <ac:grpSpMk id="281" creationId="{BDADDAC9-F4E1-4771-A5C1-9EDD3970E6A4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198" v="11"/>
          <ac:grpSpMkLst>
            <pc:docMk/>
            <pc:sldMk cId="1011731615" sldId="324"/>
            <ac:grpSpMk id="340" creationId="{E5585FF8-1414-4719-AA05-B437B83F39F3}"/>
          </ac:grpSpMkLst>
        </pc:grpChg>
        <pc:grpChg chg="del">
          <ac:chgData name="박경근" userId="S::johnparkn2@seoul.ac.kr::5ef5f2b5-20c0-472b-b2eb-adc24d3606a0" providerId="AD" clId="Web-{43162BB6-8007-EBBC-904B-F9D1B3D4CE3F}" dt="2022-06-27T13:22:29.182" v="10"/>
          <ac:grpSpMkLst>
            <pc:docMk/>
            <pc:sldMk cId="1011731615" sldId="324"/>
            <ac:grpSpMk id="341" creationId="{90CD4227-9CDB-45F3-A3D5-044635EA57A3}"/>
          </ac:grpSpMkLst>
        </pc:grpChg>
        <pc:cxnChg chg="mod">
          <ac:chgData name="박경근" userId="S::johnparkn2@seoul.ac.kr::5ef5f2b5-20c0-472b-b2eb-adc24d3606a0" providerId="AD" clId="Web-{43162BB6-8007-EBBC-904B-F9D1B3D4CE3F}" dt="2022-06-27T13:22:29.198" v="12"/>
          <ac:cxnSpMkLst>
            <pc:docMk/>
            <pc:sldMk cId="1011731615" sldId="324"/>
            <ac:cxnSpMk id="38" creationId="{D24A6E61-9051-4F9D-B6AE-ED8C0D4B672B}"/>
          </ac:cxnSpMkLst>
        </pc:cxnChg>
        <pc:cxnChg chg="mod">
          <ac:chgData name="박경근" userId="S::johnparkn2@seoul.ac.kr::5ef5f2b5-20c0-472b-b2eb-adc24d3606a0" providerId="AD" clId="Web-{43162BB6-8007-EBBC-904B-F9D1B3D4CE3F}" dt="2022-06-27T13:22:29.198" v="12"/>
          <ac:cxnSpMkLst>
            <pc:docMk/>
            <pc:sldMk cId="1011731615" sldId="324"/>
            <ac:cxnSpMk id="44" creationId="{80BE4061-7A6F-441B-8960-7020BCD60D8C}"/>
          </ac:cxnSpMkLst>
        </pc:cxnChg>
        <pc:cxnChg chg="mod">
          <ac:chgData name="박경근" userId="S::johnparkn2@seoul.ac.kr::5ef5f2b5-20c0-472b-b2eb-adc24d3606a0" providerId="AD" clId="Web-{43162BB6-8007-EBBC-904B-F9D1B3D4CE3F}" dt="2022-06-27T13:22:29.198" v="12"/>
          <ac:cxnSpMkLst>
            <pc:docMk/>
            <pc:sldMk cId="1011731615" sldId="324"/>
            <ac:cxnSpMk id="63" creationId="{60C15604-D84F-46C9-A296-C956F30B6F10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213" v="50"/>
          <ac:cxnSpMkLst>
            <pc:docMk/>
            <pc:sldMk cId="1011731615" sldId="324"/>
            <ac:cxnSpMk id="67" creationId="{81F436F4-E0F4-43FA-B89B-E2AEFB121BE3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213" v="41"/>
          <ac:cxnSpMkLst>
            <pc:docMk/>
            <pc:sldMk cId="1011731615" sldId="324"/>
            <ac:cxnSpMk id="99" creationId="{433FAC5D-7466-4365-B176-EFAB14EE3D29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213" v="40"/>
          <ac:cxnSpMkLst>
            <pc:docMk/>
            <pc:sldMk cId="1011731615" sldId="324"/>
            <ac:cxnSpMk id="100" creationId="{3204882C-F5DA-4631-9FD2-3F8039AEE7BA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213" v="39"/>
          <ac:cxnSpMkLst>
            <pc:docMk/>
            <pc:sldMk cId="1011731615" sldId="324"/>
            <ac:cxnSpMk id="101" creationId="{F9018EFF-158C-4F9C-BBB1-59A8B7CE2703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213" v="38"/>
          <ac:cxnSpMkLst>
            <pc:docMk/>
            <pc:sldMk cId="1011731615" sldId="324"/>
            <ac:cxnSpMk id="102" creationId="{653451A2-300D-4FEC-93A1-DDFAE7F96A0A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213" v="37"/>
          <ac:cxnSpMkLst>
            <pc:docMk/>
            <pc:sldMk cId="1011731615" sldId="324"/>
            <ac:cxnSpMk id="103" creationId="{6F6C3A35-EB8D-44E0-BA74-04C6AC7D72EC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213" v="36"/>
          <ac:cxnSpMkLst>
            <pc:docMk/>
            <pc:sldMk cId="1011731615" sldId="324"/>
            <ac:cxnSpMk id="104" creationId="{3F785FC0-4417-4400-8E61-E7118FFC8616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213" v="35"/>
          <ac:cxnSpMkLst>
            <pc:docMk/>
            <pc:sldMk cId="1011731615" sldId="324"/>
            <ac:cxnSpMk id="105" creationId="{33F5300C-9620-475F-8B41-C351A5BE4D51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34"/>
          <ac:cxnSpMkLst>
            <pc:docMk/>
            <pc:sldMk cId="1011731615" sldId="324"/>
            <ac:cxnSpMk id="106" creationId="{0F6C6CA6-B1CD-4CA0-8FC8-3730B47C5259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33"/>
          <ac:cxnSpMkLst>
            <pc:docMk/>
            <pc:sldMk cId="1011731615" sldId="324"/>
            <ac:cxnSpMk id="107" creationId="{37C583B0-1F49-44C0-839C-A9EC5E893EF0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32"/>
          <ac:cxnSpMkLst>
            <pc:docMk/>
            <pc:sldMk cId="1011731615" sldId="324"/>
            <ac:cxnSpMk id="108" creationId="{7E668CFE-16E1-4661-874C-0DFE88AA6F9B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31"/>
          <ac:cxnSpMkLst>
            <pc:docMk/>
            <pc:sldMk cId="1011731615" sldId="324"/>
            <ac:cxnSpMk id="109" creationId="{52D71535-745E-4C3B-A049-2C1E85F2CD6D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30"/>
          <ac:cxnSpMkLst>
            <pc:docMk/>
            <pc:sldMk cId="1011731615" sldId="324"/>
            <ac:cxnSpMk id="110" creationId="{B674D02E-D51B-49BB-9A41-EC28F9A0ADB7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9"/>
          <ac:cxnSpMkLst>
            <pc:docMk/>
            <pc:sldMk cId="1011731615" sldId="324"/>
            <ac:cxnSpMk id="111" creationId="{76A15F0A-3108-4841-82A9-68A311C0FBE2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8"/>
          <ac:cxnSpMkLst>
            <pc:docMk/>
            <pc:sldMk cId="1011731615" sldId="324"/>
            <ac:cxnSpMk id="112" creationId="{763E313F-4BCB-43C8-A953-6FB497FD8CE1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7"/>
          <ac:cxnSpMkLst>
            <pc:docMk/>
            <pc:sldMk cId="1011731615" sldId="324"/>
            <ac:cxnSpMk id="113" creationId="{FC574A80-C3D2-4109-93A1-55DE65FB3C9E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6"/>
          <ac:cxnSpMkLst>
            <pc:docMk/>
            <pc:sldMk cId="1011731615" sldId="324"/>
            <ac:cxnSpMk id="114" creationId="{C08555F4-C313-4715-96D7-82FC4081F7BB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5"/>
          <ac:cxnSpMkLst>
            <pc:docMk/>
            <pc:sldMk cId="1011731615" sldId="324"/>
            <ac:cxnSpMk id="115" creationId="{4B837CC2-F906-43A0-B01A-2D0234708863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4"/>
          <ac:cxnSpMkLst>
            <pc:docMk/>
            <pc:sldMk cId="1011731615" sldId="324"/>
            <ac:cxnSpMk id="116" creationId="{B1A7B569-C6AB-4D53-890C-477C33C26E90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3"/>
          <ac:cxnSpMkLst>
            <pc:docMk/>
            <pc:sldMk cId="1011731615" sldId="324"/>
            <ac:cxnSpMk id="117" creationId="{61FDBEF0-10F1-4C59-83C2-CE66282B2B37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2"/>
          <ac:cxnSpMkLst>
            <pc:docMk/>
            <pc:sldMk cId="1011731615" sldId="324"/>
            <ac:cxnSpMk id="118" creationId="{3DADF6B5-26DB-470A-8811-40CDECC35DB0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1"/>
          <ac:cxnSpMkLst>
            <pc:docMk/>
            <pc:sldMk cId="1011731615" sldId="324"/>
            <ac:cxnSpMk id="119" creationId="{17B8AE29-7AE2-45E2-A441-19B55F26CB7C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20"/>
          <ac:cxnSpMkLst>
            <pc:docMk/>
            <pc:sldMk cId="1011731615" sldId="324"/>
            <ac:cxnSpMk id="120" creationId="{A3323EB0-9331-4E6C-B983-41DAAEFA1DDD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19"/>
          <ac:cxnSpMkLst>
            <pc:docMk/>
            <pc:sldMk cId="1011731615" sldId="324"/>
            <ac:cxnSpMk id="121" creationId="{A9C76DF9-033D-40CE-8845-EB8291C095EC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18"/>
          <ac:cxnSpMkLst>
            <pc:docMk/>
            <pc:sldMk cId="1011731615" sldId="324"/>
            <ac:cxnSpMk id="122" creationId="{EAB42ACF-6F37-4BC4-92E9-9CDAF91D80D0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17"/>
          <ac:cxnSpMkLst>
            <pc:docMk/>
            <pc:sldMk cId="1011731615" sldId="324"/>
            <ac:cxnSpMk id="132" creationId="{D778771A-EC86-4625-A590-D3116298BB56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16"/>
          <ac:cxnSpMkLst>
            <pc:docMk/>
            <pc:sldMk cId="1011731615" sldId="324"/>
            <ac:cxnSpMk id="133" creationId="{BA33ADBC-01CE-495D-BDA9-43133A7A73A9}"/>
          </ac:cxnSpMkLst>
        </pc:cxnChg>
        <pc:cxnChg chg="del">
          <ac:chgData name="박경근" userId="S::johnparkn2@seoul.ac.kr::5ef5f2b5-20c0-472b-b2eb-adc24d3606a0" providerId="AD" clId="Web-{43162BB6-8007-EBBC-904B-F9D1B3D4CE3F}" dt="2022-06-27T13:22:29.198" v="15"/>
          <ac:cxnSpMkLst>
            <pc:docMk/>
            <pc:sldMk cId="1011731615" sldId="324"/>
            <ac:cxnSpMk id="134" creationId="{AC48847B-8D1E-4221-87D5-F2E72F2A02D5}"/>
          </ac:cxnSpMkLst>
        </pc:cxnChg>
        <pc:cxnChg chg="mod">
          <ac:chgData name="박경근" userId="S::johnparkn2@seoul.ac.kr::5ef5f2b5-20c0-472b-b2eb-adc24d3606a0" providerId="AD" clId="Web-{43162BB6-8007-EBBC-904B-F9D1B3D4CE3F}" dt="2022-06-27T13:22:29.213" v="51"/>
          <ac:cxnSpMkLst>
            <pc:docMk/>
            <pc:sldMk cId="1011731615" sldId="324"/>
            <ac:cxnSpMk id="150" creationId="{98283A9D-279F-43F5-A4AC-4F0DE674F6A1}"/>
          </ac:cxnSpMkLst>
        </pc:cxnChg>
        <pc:cxnChg chg="mod">
          <ac:chgData name="박경근" userId="S::johnparkn2@seoul.ac.kr::5ef5f2b5-20c0-472b-b2eb-adc24d3606a0" providerId="AD" clId="Web-{43162BB6-8007-EBBC-904B-F9D1B3D4CE3F}" dt="2022-06-27T13:22:29.229" v="63"/>
          <ac:cxnSpMkLst>
            <pc:docMk/>
            <pc:sldMk cId="1011731615" sldId="324"/>
            <ac:cxnSpMk id="199" creationId="{4650BF79-414E-4D3D-B28C-64C29EC36A8E}"/>
          </ac:cxnSpMkLst>
        </pc:cxnChg>
        <pc:cxnChg chg="mod">
          <ac:chgData name="박경근" userId="S::johnparkn2@seoul.ac.kr::5ef5f2b5-20c0-472b-b2eb-adc24d3606a0" providerId="AD" clId="Web-{43162BB6-8007-EBBC-904B-F9D1B3D4CE3F}" dt="2022-06-27T13:22:29.229" v="63"/>
          <ac:cxnSpMkLst>
            <pc:docMk/>
            <pc:sldMk cId="1011731615" sldId="324"/>
            <ac:cxnSpMk id="200" creationId="{6FEAAE53-3E94-460B-B10F-E222BC9D07DD}"/>
          </ac:cxnSpMkLst>
        </pc:cxnChg>
        <pc:cxnChg chg="mod">
          <ac:chgData name="박경근" userId="S::johnparkn2@seoul.ac.kr::5ef5f2b5-20c0-472b-b2eb-adc24d3606a0" providerId="AD" clId="Web-{43162BB6-8007-EBBC-904B-F9D1B3D4CE3F}" dt="2022-06-27T13:22:29.229" v="63"/>
          <ac:cxnSpMkLst>
            <pc:docMk/>
            <pc:sldMk cId="1011731615" sldId="324"/>
            <ac:cxnSpMk id="201" creationId="{1D82AB1E-197C-4C16-8A73-9977E0EC4E12}"/>
          </ac:cxnSpMkLst>
        </pc:cxnChg>
      </pc:sldChg>
      <pc:sldChg chg="delSp modSp add replId">
        <pc:chgData name="박경근" userId="S::johnparkn2@seoul.ac.kr::5ef5f2b5-20c0-472b-b2eb-adc24d3606a0" providerId="AD" clId="Web-{43162BB6-8007-EBBC-904B-F9D1B3D4CE3F}" dt="2022-06-27T13:23:41.388" v="113"/>
        <pc:sldMkLst>
          <pc:docMk/>
          <pc:sldMk cId="1583865506" sldId="325"/>
        </pc:sldMkLst>
        <pc:spChg chg="mod">
          <ac:chgData name="박경근" userId="S::johnparkn2@seoul.ac.kr::5ef5f2b5-20c0-472b-b2eb-adc24d3606a0" providerId="AD" clId="Web-{43162BB6-8007-EBBC-904B-F9D1B3D4CE3F}" dt="2022-06-27T13:23:36.372" v="110" actId="20577"/>
          <ac:spMkLst>
            <pc:docMk/>
            <pc:sldMk cId="1583865506" sldId="325"/>
            <ac:spMk id="2" creationId="{C8C0A05C-0157-1B4F-BE45-9417977C8CA2}"/>
          </ac:spMkLst>
        </pc:spChg>
        <pc:spChg chg="del">
          <ac:chgData name="박경근" userId="S::johnparkn2@seoul.ac.kr::5ef5f2b5-20c0-472b-b2eb-adc24d3606a0" providerId="AD" clId="Web-{43162BB6-8007-EBBC-904B-F9D1B3D4CE3F}" dt="2022-06-27T13:23:41.388" v="113"/>
          <ac:spMkLst>
            <pc:docMk/>
            <pc:sldMk cId="1583865506" sldId="325"/>
            <ac:spMk id="18" creationId="{F33AAF4B-C2DE-BD4E-8867-1E5B8EFF7698}"/>
          </ac:spMkLst>
        </pc:spChg>
        <pc:spChg chg="mod">
          <ac:chgData name="박경근" userId="S::johnparkn2@seoul.ac.kr::5ef5f2b5-20c0-472b-b2eb-adc24d3606a0" providerId="AD" clId="Web-{43162BB6-8007-EBBC-904B-F9D1B3D4CE3F}" dt="2022-06-27T13:23:39.622" v="112" actId="20577"/>
          <ac:spMkLst>
            <pc:docMk/>
            <pc:sldMk cId="1583865506" sldId="325"/>
            <ac:spMk id="28" creationId="{67B7B523-1DDA-AA4E-AB4C-F8953A4B5B3E}"/>
          </ac:spMkLst>
        </pc:spChg>
      </pc:sldChg>
      <pc:sldChg chg="new del">
        <pc:chgData name="박경근" userId="S::johnparkn2@seoul.ac.kr::5ef5f2b5-20c0-472b-b2eb-adc24d3606a0" providerId="AD" clId="Web-{43162BB6-8007-EBBC-904B-F9D1B3D4CE3F}" dt="2022-06-27T13:23:04.902" v="88"/>
        <pc:sldMkLst>
          <pc:docMk/>
          <pc:sldMk cId="3460892736" sldId="325"/>
        </pc:sldMkLst>
      </pc:sldChg>
      <pc:sldChg chg="modSp add replId">
        <pc:chgData name="박경근" userId="S::johnparkn2@seoul.ac.kr::5ef5f2b5-20c0-472b-b2eb-adc24d3606a0" providerId="AD" clId="Web-{43162BB6-8007-EBBC-904B-F9D1B3D4CE3F}" dt="2022-06-27T13:38:57.810" v="311" actId="20577"/>
        <pc:sldMkLst>
          <pc:docMk/>
          <pc:sldMk cId="106136886" sldId="326"/>
        </pc:sldMkLst>
        <pc:spChg chg="mod">
          <ac:chgData name="박경근" userId="S::johnparkn2@seoul.ac.kr::5ef5f2b5-20c0-472b-b2eb-adc24d3606a0" providerId="AD" clId="Web-{43162BB6-8007-EBBC-904B-F9D1B3D4CE3F}" dt="2022-06-27T13:23:54.513" v="117" actId="20577"/>
          <ac:spMkLst>
            <pc:docMk/>
            <pc:sldMk cId="106136886" sldId="326"/>
            <ac:spMk id="2" creationId="{C8C0A05C-0157-1B4F-BE45-9417977C8CA2}"/>
          </ac:spMkLst>
        </pc:spChg>
        <pc:spChg chg="mod">
          <ac:chgData name="박경근" userId="S::johnparkn2@seoul.ac.kr::5ef5f2b5-20c0-472b-b2eb-adc24d3606a0" providerId="AD" clId="Web-{43162BB6-8007-EBBC-904B-F9D1B3D4CE3F}" dt="2022-06-27T13:38:57.810" v="311" actId="20577"/>
          <ac:spMkLst>
            <pc:docMk/>
            <pc:sldMk cId="106136886" sldId="326"/>
            <ac:spMk id="28" creationId="{67B7B523-1DDA-AA4E-AB4C-F8953A4B5B3E}"/>
          </ac:spMkLst>
        </pc:spChg>
      </pc:sldChg>
      <pc:sldChg chg="new del">
        <pc:chgData name="박경근" userId="S::johnparkn2@seoul.ac.kr::5ef5f2b5-20c0-472b-b2eb-adc24d3606a0" providerId="AD" clId="Web-{43162BB6-8007-EBBC-904B-F9D1B3D4CE3F}" dt="2022-06-27T13:23:04.152" v="87"/>
        <pc:sldMkLst>
          <pc:docMk/>
          <pc:sldMk cId="3352898628" sldId="326"/>
        </pc:sldMkLst>
      </pc:sldChg>
      <pc:sldChg chg="modSp add replId">
        <pc:chgData name="박경근" userId="S::johnparkn2@seoul.ac.kr::5ef5f2b5-20c0-472b-b2eb-adc24d3606a0" providerId="AD" clId="Web-{43162BB6-8007-EBBC-904B-F9D1B3D4CE3F}" dt="2022-06-27T13:24:56.734" v="133" actId="20577"/>
        <pc:sldMkLst>
          <pc:docMk/>
          <pc:sldMk cId="633551138" sldId="327"/>
        </pc:sldMkLst>
        <pc:spChg chg="mod">
          <ac:chgData name="박경근" userId="S::johnparkn2@seoul.ac.kr::5ef5f2b5-20c0-472b-b2eb-adc24d3606a0" providerId="AD" clId="Web-{43162BB6-8007-EBBC-904B-F9D1B3D4CE3F}" dt="2022-06-27T13:24:56.734" v="133" actId="20577"/>
          <ac:spMkLst>
            <pc:docMk/>
            <pc:sldMk cId="633551138" sldId="327"/>
            <ac:spMk id="2" creationId="{C8C0A05C-0157-1B4F-BE45-9417977C8CA2}"/>
          </ac:spMkLst>
        </pc:spChg>
      </pc:sldChg>
      <pc:sldChg chg="modSp add replId">
        <pc:chgData name="박경근" userId="S::johnparkn2@seoul.ac.kr::5ef5f2b5-20c0-472b-b2eb-adc24d3606a0" providerId="AD" clId="Web-{43162BB6-8007-EBBC-904B-F9D1B3D4CE3F}" dt="2022-06-27T13:25:22.422" v="142" actId="20577"/>
        <pc:sldMkLst>
          <pc:docMk/>
          <pc:sldMk cId="1729451164" sldId="329"/>
        </pc:sldMkLst>
        <pc:spChg chg="mod">
          <ac:chgData name="박경근" userId="S::johnparkn2@seoul.ac.kr::5ef5f2b5-20c0-472b-b2eb-adc24d3606a0" providerId="AD" clId="Web-{43162BB6-8007-EBBC-904B-F9D1B3D4CE3F}" dt="2022-06-27T13:25:22.422" v="142" actId="20577"/>
          <ac:spMkLst>
            <pc:docMk/>
            <pc:sldMk cId="1729451164" sldId="329"/>
            <ac:spMk id="2" creationId="{C8C0A05C-0157-1B4F-BE45-9417977C8CA2}"/>
          </ac:spMkLst>
        </pc:spChg>
      </pc:sldChg>
      <pc:sldChg chg="modSp add replId">
        <pc:chgData name="박경근" userId="S::johnparkn2@seoul.ac.kr::5ef5f2b5-20c0-472b-b2eb-adc24d3606a0" providerId="AD" clId="Web-{43162BB6-8007-EBBC-904B-F9D1B3D4CE3F}" dt="2022-06-27T13:25:31.266" v="148" actId="20577"/>
        <pc:sldMkLst>
          <pc:docMk/>
          <pc:sldMk cId="2277121280" sldId="330"/>
        </pc:sldMkLst>
        <pc:spChg chg="mod">
          <ac:chgData name="박경근" userId="S::johnparkn2@seoul.ac.kr::5ef5f2b5-20c0-472b-b2eb-adc24d3606a0" providerId="AD" clId="Web-{43162BB6-8007-EBBC-904B-F9D1B3D4CE3F}" dt="2022-06-27T13:25:31.266" v="148" actId="20577"/>
          <ac:spMkLst>
            <pc:docMk/>
            <pc:sldMk cId="2277121280" sldId="330"/>
            <ac:spMk id="2" creationId="{C8C0A05C-0157-1B4F-BE45-9417977C8CA2}"/>
          </ac:spMkLst>
        </pc:spChg>
      </pc:sldChg>
      <pc:sldChg chg="modSp add replId">
        <pc:chgData name="박경근" userId="S::johnparkn2@seoul.ac.kr::5ef5f2b5-20c0-472b-b2eb-adc24d3606a0" providerId="AD" clId="Web-{43162BB6-8007-EBBC-904B-F9D1B3D4CE3F}" dt="2022-06-27T13:33:03.282" v="310" actId="20577"/>
        <pc:sldMkLst>
          <pc:docMk/>
          <pc:sldMk cId="3157520264" sldId="331"/>
        </pc:sldMkLst>
        <pc:spChg chg="mod">
          <ac:chgData name="박경근" userId="S::johnparkn2@seoul.ac.kr::5ef5f2b5-20c0-472b-b2eb-adc24d3606a0" providerId="AD" clId="Web-{43162BB6-8007-EBBC-904B-F9D1B3D4CE3F}" dt="2022-06-27T13:26:02.267" v="159" actId="20577"/>
          <ac:spMkLst>
            <pc:docMk/>
            <pc:sldMk cId="3157520264" sldId="331"/>
            <ac:spMk id="2" creationId="{C8C0A05C-0157-1B4F-BE45-9417977C8CA2}"/>
          </ac:spMkLst>
        </pc:spChg>
        <pc:spChg chg="mod">
          <ac:chgData name="박경근" userId="S::johnparkn2@seoul.ac.kr::5ef5f2b5-20c0-472b-b2eb-adc24d3606a0" providerId="AD" clId="Web-{43162BB6-8007-EBBC-904B-F9D1B3D4CE3F}" dt="2022-06-27T13:33:03.282" v="310" actId="20577"/>
          <ac:spMkLst>
            <pc:docMk/>
            <pc:sldMk cId="3157520264" sldId="331"/>
            <ac:spMk id="28" creationId="{67B7B523-1DDA-AA4E-AB4C-F8953A4B5B3E}"/>
          </ac:spMkLst>
        </pc:spChg>
      </pc:sldChg>
      <pc:sldChg chg="delSp modSp add replId">
        <pc:chgData name="박경근" userId="S::johnparkn2@seoul.ac.kr::5ef5f2b5-20c0-472b-b2eb-adc24d3606a0" providerId="AD" clId="Web-{43162BB6-8007-EBBC-904B-F9D1B3D4CE3F}" dt="2022-06-27T13:27:42.662" v="189"/>
        <pc:sldMkLst>
          <pc:docMk/>
          <pc:sldMk cId="4289994936" sldId="332"/>
        </pc:sldMkLst>
        <pc:spChg chg="mod">
          <ac:chgData name="박경근" userId="S::johnparkn2@seoul.ac.kr::5ef5f2b5-20c0-472b-b2eb-adc24d3606a0" providerId="AD" clId="Web-{43162BB6-8007-EBBC-904B-F9D1B3D4CE3F}" dt="2022-06-27T13:27:42.662" v="189"/>
          <ac:spMkLst>
            <pc:docMk/>
            <pc:sldMk cId="4289994936" sldId="332"/>
            <ac:spMk id="2" creationId="{C8C0A05C-0157-1B4F-BE45-9417977C8CA2}"/>
          </ac:spMkLst>
        </pc:spChg>
        <pc:spChg chg="del mod">
          <ac:chgData name="박경근" userId="S::johnparkn2@seoul.ac.kr::5ef5f2b5-20c0-472b-b2eb-adc24d3606a0" providerId="AD" clId="Web-{43162BB6-8007-EBBC-904B-F9D1B3D4CE3F}" dt="2022-06-27T13:27:33.802" v="184"/>
          <ac:spMkLst>
            <pc:docMk/>
            <pc:sldMk cId="4289994936" sldId="332"/>
            <ac:spMk id="28" creationId="{67B7B523-1DDA-AA4E-AB4C-F8953A4B5B3E}"/>
          </ac:spMkLst>
        </pc:spChg>
      </pc:sldChg>
    </pc:docChg>
  </pc:docChgLst>
  <pc:docChgLst>
    <pc:chgData name="이경민" userId="669a1894-d7b0-4852-a654-ca8814faf712" providerId="ADAL" clId="{8B9A74D9-61D8-4DF6-8D83-0D5F6F744C22}"/>
    <pc:docChg chg="custSel modSld">
      <pc:chgData name="이경민" userId="669a1894-d7b0-4852-a654-ca8814faf712" providerId="ADAL" clId="{8B9A74D9-61D8-4DF6-8D83-0D5F6F744C22}" dt="2022-06-27T14:12:38.937" v="99" actId="1076"/>
      <pc:docMkLst>
        <pc:docMk/>
      </pc:docMkLst>
      <pc:sldChg chg="addSp delSp modSp">
        <pc:chgData name="이경민" userId="669a1894-d7b0-4852-a654-ca8814faf712" providerId="ADAL" clId="{8B9A74D9-61D8-4DF6-8D83-0D5F6F744C22}" dt="2022-06-27T14:12:38.937" v="99" actId="1076"/>
        <pc:sldMkLst>
          <pc:docMk/>
          <pc:sldMk cId="1583865506" sldId="325"/>
        </pc:sldMkLst>
        <pc:spChg chg="mod">
          <ac:chgData name="이경민" userId="669a1894-d7b0-4852-a654-ca8814faf712" providerId="ADAL" clId="{8B9A74D9-61D8-4DF6-8D83-0D5F6F744C22}" dt="2022-06-27T14:12:04.758" v="95" actId="404"/>
          <ac:spMkLst>
            <pc:docMk/>
            <pc:sldMk cId="1583865506" sldId="325"/>
            <ac:spMk id="3" creationId="{AA108189-4173-61D0-55C7-5BE38D079881}"/>
          </ac:spMkLst>
        </pc:spChg>
        <pc:picChg chg="del">
          <ac:chgData name="이경민" userId="669a1894-d7b0-4852-a654-ca8814faf712" providerId="ADAL" clId="{8B9A74D9-61D8-4DF6-8D83-0D5F6F744C22}" dt="2022-06-27T14:11:34.494" v="0" actId="478"/>
          <ac:picMkLst>
            <pc:docMk/>
            <pc:sldMk cId="1583865506" sldId="325"/>
            <ac:picMk id="5" creationId="{C238A4A4-4985-8028-A96E-5069BA34877A}"/>
          </ac:picMkLst>
        </pc:picChg>
        <pc:picChg chg="add mod">
          <ac:chgData name="이경민" userId="669a1894-d7b0-4852-a654-ca8814faf712" providerId="ADAL" clId="{8B9A74D9-61D8-4DF6-8D83-0D5F6F744C22}" dt="2022-06-27T14:12:38.937" v="99" actId="1076"/>
          <ac:picMkLst>
            <pc:docMk/>
            <pc:sldMk cId="1583865506" sldId="325"/>
            <ac:picMk id="7" creationId="{0F32EEBE-0A44-4FFC-A38B-8AE0654F82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2CC21-AC6C-AF4C-9FF8-69BAF976B8DA}" type="datetimeFigureOut">
              <a:rPr lang="en-KR" smtClean="0"/>
              <a:t>06/27/2022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25649-B9DF-CD40-A762-42F5D624049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932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25649-B9DF-CD40-A762-42F5D624049E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472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33DD-BD9E-5B49-9DCC-AEE8ED09D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43D86-7D90-3742-A702-072541F6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4702-CC3C-354C-A7F4-45A0CD32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CB83-5E6A-5C4D-BFAD-318A9C057475}" type="datetime1">
              <a:rPr lang="en-US" smtClean="0"/>
              <a:t>6/27/2022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72FB-AF93-1D48-9E7C-D912C48A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D8ED-0F90-7847-882F-9261390F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09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6002-5D74-3B45-8B38-C19EB313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93621-0C78-C94C-B5BF-D8D49C27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AB16-4928-EE44-A77F-DD28238E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550E-18FF-4D40-ACA7-DB6D033CB6C3}" type="datetime1">
              <a:rPr lang="en-US" smtClean="0"/>
              <a:t>6/27/2022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E9E0-8F8E-994E-9630-6E08B12B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10AD-1339-D24D-9EE7-230F9EAC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154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377BA-B3D4-8240-9D1E-F1D1F27E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EF491-53A1-8B4D-8C70-E756AA97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3E9F-90C6-0648-8638-E2600B70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AFD1-3A83-0845-A1CF-BB67AFB20AB8}" type="datetime1">
              <a:rPr lang="en-US" smtClean="0"/>
              <a:t>6/27/2022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FA88-8737-3F4E-B267-E2A3F2EF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DA8B-13F7-8149-95C3-AFBA2ABE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371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4888-B1F2-AB4A-BD32-222E0501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7A36-19D9-1F43-8366-B2AC89A5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7250-A431-1E45-91DB-457A839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D0E-0364-CD48-B932-AFE5E019B92C}" type="datetime1">
              <a:rPr lang="en-US" smtClean="0"/>
              <a:t>6/27/2022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0BE7-119C-B24C-91F0-4A26E5A4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8FE9-6390-9144-880D-652B623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4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7D06-1427-8547-B70A-81153F7B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7756-8C7B-A740-ADE6-516BDAEA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26D-117B-5346-9F15-A44BC3A8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2D8B-E2A6-0949-8371-4F31D0BFFFF4}" type="datetime1">
              <a:rPr lang="en-US" smtClean="0"/>
              <a:t>6/27/2022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FD4F-293F-AC46-843A-3E2EC2D3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EB20-9B10-8048-8253-188D112E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602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EA2F-6A3E-BD43-9533-A554C31E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AF0B-B2F1-0C4D-A352-009FB7426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B5358-2D61-CC4C-BADD-6E7AFE9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B4848-8255-844E-8B59-3C2EEC96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03-58D1-884E-97FC-D3BBFCDFE5AE}" type="datetime1">
              <a:rPr lang="en-US" smtClean="0"/>
              <a:t>6/27/2022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D1FF4-DE69-6D46-B5B2-9F0162D2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F763-60B0-2543-9A24-A720C814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318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59F-6FE8-BE40-BAC0-39E4681A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F435-1DB9-0344-978D-DB6562C3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FF3EB-0BD0-E746-AF00-39C2EB3C5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998AF-5AA7-0A4B-A4C6-5443E0898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29238-AB3D-B248-A08C-B9D958C2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E5306-E6E8-B04B-AAA8-3E1594EA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4F5-941B-B142-853A-6EE0AE44345B}" type="datetime1">
              <a:rPr lang="en-US" smtClean="0"/>
              <a:t>6/27/2022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42DA3-1C4A-8041-8AE3-3A1E6EA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463B-D5D8-EE4F-AEF0-633FEFB1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556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A4EB-1C66-5945-8704-41EB804E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FFC52-DDF6-9C47-A723-F1F74E42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563-2607-9742-9B47-BB049D248D4D}" type="datetime1">
              <a:rPr lang="en-US" smtClean="0"/>
              <a:t>6/27/2022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DCAA6-1F8C-E14F-AB6E-00D7014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075B1-B6BD-C543-BC4F-5CD601FD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483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1E6C9-EA11-A24D-819D-2EA2601C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DAD2-FC9D-E34B-BD04-D1CA502088B0}" type="datetime1">
              <a:rPr lang="en-US" smtClean="0"/>
              <a:t>6/27/2022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55FD2-37DB-C241-9BE2-C1C4917A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1602C-B7B1-9643-B987-E540E8A6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12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13C7-4A9C-F24F-9E93-000ECBAA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3E9B-62D0-5742-8193-57EBBC54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41D0-1CA6-E14F-ACC5-B6873A5A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F176-BAEF-6A47-9E17-DCE2AA96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4EA7-F671-A94B-8A85-7204F459E3C0}" type="datetime1">
              <a:rPr lang="en-US" smtClean="0"/>
              <a:t>6/27/2022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EB77-C2E3-7E44-B0E4-66726979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B6847-F1C5-FE45-A923-F87EA1DB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54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A220-9240-534E-9A62-B8D3B23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B7274-DCC6-954C-9998-EACA5E8C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5C4E1-02BC-0649-853B-425AB2D8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53C85-1A83-C741-9500-4ECE8DEF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D444-5C82-0245-8F47-44F705489713}" type="datetime1">
              <a:rPr lang="en-US" smtClean="0"/>
              <a:t>6/27/2022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AE841-B2AA-E74C-875D-08B76A96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91AA8-6E26-2F46-9335-3667DA23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18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F954F-6669-2644-8FD7-0E46557C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82BF0-4CF5-BD4F-B2C5-45C3B552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DC68-3A0C-A943-86A2-0D7250A50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8F56-89AA-6440-8F06-BDE4BA0A02F2}" type="datetime1">
              <a:rPr lang="en-US" smtClean="0"/>
              <a:t>6/27/2022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03CE-C79C-4847-94C3-837CFBF2C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AD59-82A2-5145-8056-0B792FCC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FA8E-4241-7F49-BC28-9AC4340E20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748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ntorch.readthedocs.io/en/la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qiskit.org/textbook/ch-machine-learning/machine-learning-qiskit-pytor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4CA-6D1A-484B-A07B-2A1FB38FF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5" y="485528"/>
            <a:ext cx="10290825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err="1">
                <a:ea typeface="+mj-lt"/>
                <a:cs typeface="+mj-lt"/>
              </a:rPr>
              <a:t>Semiquanduqtol</a:t>
            </a:r>
            <a:br>
              <a:rPr lang="en-KR" sz="3000" b="1"/>
            </a:br>
            <a:r>
              <a:rPr lang="en-US" altLang="ko-KR" sz="3000">
                <a:ea typeface="+mj-lt"/>
                <a:cs typeface="+mj-lt"/>
              </a:rPr>
              <a:t>Semi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-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 err="1">
                <a:ea typeface="+mj-lt"/>
                <a:cs typeface="+mj-lt"/>
              </a:rPr>
              <a:t>QUantum</a:t>
            </a:r>
            <a:r>
              <a:rPr lang="ko-KR" altLang="en-US" sz="3000">
                <a:ea typeface="+mj-lt"/>
                <a:cs typeface="+mj-lt"/>
              </a:rPr>
              <a:t> </a:t>
            </a:r>
            <a:r>
              <a:rPr lang="ko-KR" altLang="en-US" sz="3000" err="1">
                <a:ea typeface="+mj-lt"/>
                <a:cs typeface="+mj-lt"/>
              </a:rPr>
              <a:t>A</a:t>
            </a:r>
            <a:r>
              <a:rPr lang="en-US" altLang="ko-KR" sz="3000" err="1">
                <a:ea typeface="+mj-lt"/>
                <a:cs typeface="+mj-lt"/>
              </a:rPr>
              <a:t>lgorithm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for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Neuromorphic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Design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Using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 </a:t>
            </a:r>
            <a:r>
              <a:rPr lang="en-US" altLang="ko-KR" sz="3000" err="1">
                <a:ea typeface="+mj-lt"/>
                <a:cs typeface="+mj-lt"/>
              </a:rPr>
              <a:t>QuanTum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Optimization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and</a:t>
            </a:r>
            <a:r>
              <a:rPr lang="ko-KR" altLang="en-US" sz="3000">
                <a:ea typeface="+mj-lt"/>
                <a:cs typeface="+mj-lt"/>
              </a:rPr>
              <a:t> </a:t>
            </a:r>
            <a:r>
              <a:rPr lang="en-US" altLang="ko-KR" sz="3000">
                <a:ea typeface="+mj-lt"/>
                <a:cs typeface="+mj-lt"/>
              </a:rPr>
              <a:t>Learning</a:t>
            </a:r>
            <a:endParaRPr lang="ko-KR" altLang="en-US">
              <a:ea typeface="맑은 고딕"/>
            </a:endParaRPr>
          </a:p>
          <a:p>
            <a:pPr algn="l"/>
            <a:endParaRPr lang="ko-KR" sz="3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7FB77-92B6-3644-AB00-22ABFCF38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965" y="4700588"/>
            <a:ext cx="10016835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KR" sz="2000" err="1"/>
              <a:t>Team</a:t>
            </a:r>
            <a:r>
              <a:rPr lang="en-KR" sz="2000"/>
              <a:t> </a:t>
            </a:r>
            <a:r>
              <a:rPr lang="en-KR" sz="2000" err="1"/>
              <a:t>Qbrain</a:t>
            </a:r>
            <a:endParaRPr lang="ko-KR" altLang="en-US" sz="2000" err="1">
              <a:cs typeface="Calibri"/>
            </a:endParaRPr>
          </a:p>
          <a:p>
            <a:pPr algn="l"/>
            <a:r>
              <a:rPr lang="en-US" altLang="ko-KR" sz="1800" err="1">
                <a:ea typeface="맑은 고딕"/>
                <a:cs typeface="Calibri"/>
              </a:rPr>
              <a:t>김자은</a:t>
            </a:r>
            <a:r>
              <a:rPr lang="en-US" altLang="ko-KR" sz="1800">
                <a:ea typeface="맑은 고딕"/>
                <a:cs typeface="Calibri"/>
              </a:rPr>
              <a:t> </a:t>
            </a:r>
            <a:r>
              <a:rPr lang="en-US" altLang="ko-KR" sz="1800" err="1">
                <a:ea typeface="맑은 고딕"/>
                <a:cs typeface="Calibri"/>
              </a:rPr>
              <a:t>Jaeun</a:t>
            </a:r>
            <a:r>
              <a:rPr lang="en-US" altLang="ko-KR" sz="1800">
                <a:ea typeface="맑은 고딕"/>
                <a:cs typeface="Calibri"/>
              </a:rPr>
              <a:t> Kim (Presenter)</a:t>
            </a:r>
          </a:p>
          <a:p>
            <a:pPr algn="l"/>
            <a:r>
              <a:rPr lang="en-US" altLang="ko-KR" sz="1800" err="1">
                <a:ea typeface="맑은 고딕"/>
                <a:cs typeface="Calibri"/>
              </a:rPr>
              <a:t>박경근</a:t>
            </a:r>
            <a:r>
              <a:rPr lang="en-US" altLang="ko-KR" sz="1800">
                <a:ea typeface="맑은 고딕"/>
                <a:cs typeface="Calibri"/>
              </a:rPr>
              <a:t> Kyoung Keun Park</a:t>
            </a:r>
          </a:p>
          <a:p>
            <a:pPr algn="l"/>
            <a:r>
              <a:rPr lang="en-US" altLang="ko-KR" sz="1800" err="1">
                <a:ea typeface="맑은 고딕"/>
                <a:cs typeface="Calibri"/>
              </a:rPr>
              <a:t>이경민</a:t>
            </a:r>
            <a:r>
              <a:rPr lang="en-US" altLang="ko-KR" sz="1800">
                <a:ea typeface="맑은 고딕"/>
                <a:cs typeface="Calibri"/>
              </a:rPr>
              <a:t> Kyoungmien Lee</a:t>
            </a:r>
          </a:p>
          <a:p>
            <a:pPr algn="l"/>
            <a:r>
              <a:rPr lang="en-US" altLang="ko-KR" sz="1800" err="1">
                <a:ea typeface="맑은 고딕"/>
                <a:cs typeface="Calibri"/>
              </a:rPr>
              <a:t>이정훈</a:t>
            </a:r>
            <a:r>
              <a:rPr lang="en-US" altLang="ko-KR" sz="1800">
                <a:ea typeface="맑은 고딕"/>
                <a:cs typeface="Calibri"/>
              </a:rPr>
              <a:t> </a:t>
            </a:r>
            <a:r>
              <a:rPr lang="en-US" altLang="ko-KR" sz="1800" err="1">
                <a:ea typeface="맑은 고딕"/>
                <a:cs typeface="Calibri"/>
              </a:rPr>
              <a:t>Jeonghoon</a:t>
            </a:r>
            <a:r>
              <a:rPr lang="en-US" altLang="ko-KR" sz="1800">
                <a:ea typeface="맑은 고딕"/>
                <a:cs typeface="Calibri"/>
              </a:rPr>
              <a:t> Lee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22081-14F8-134B-BCF2-7D6573F13E8A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4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71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Calibri Light"/>
                <a:cs typeface="Calibri Light"/>
              </a:rPr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7B523-1DDA-AA4E-AB4C-F8953A4B5B3E}"/>
              </a:ext>
            </a:extLst>
          </p:cNvPr>
          <p:cNvSpPr txBox="1"/>
          <p:nvPr/>
        </p:nvSpPr>
        <p:spPr>
          <a:xfrm>
            <a:off x="612571" y="2067073"/>
            <a:ext cx="11383771" cy="1849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[1] A Ajayan and A P James, "Edge to quantum : hybrid quantum-spiking neural network image classifier"</a:t>
            </a:r>
            <a:endParaRPr lang="ko-KR" altLang="en-US"/>
          </a:p>
          <a:p>
            <a:endParaRPr lang="en-US">
              <a:ea typeface="Calibri"/>
              <a:cs typeface="Calibri"/>
            </a:endParaRPr>
          </a:p>
          <a:p>
            <a:r>
              <a:rPr lang="en-US" altLang="ko-KR">
                <a:ea typeface="Calibri"/>
                <a:cs typeface="Calibri"/>
              </a:rPr>
              <a:t>[2] Adarsha Balaji et al,  "Mapping Spiking Neural Networks to Neuromorphic Hardware"</a:t>
            </a:r>
            <a:endParaRPr lang="en-US"/>
          </a:p>
          <a:p>
            <a:endParaRPr lang="en-US" altLang="ko-KR">
              <a:ea typeface="Calibri"/>
              <a:cs typeface="Calibri"/>
            </a:endParaRPr>
          </a:p>
          <a:p>
            <a:r>
              <a:rPr lang="en-US" altLang="ko-KR">
                <a:ea typeface="Calibri"/>
                <a:cs typeface="Calibri"/>
              </a:rPr>
              <a:t>[3] Christoph Durr and Peter Hoyer, "</a:t>
            </a:r>
            <a:r>
              <a:rPr lang="en-US">
                <a:ea typeface="+mn-lt"/>
                <a:cs typeface="+mn-lt"/>
              </a:rPr>
              <a:t>A quantum algorithm for finding the minimum"</a:t>
            </a:r>
          </a:p>
          <a:p>
            <a:pPr>
              <a:lnSpc>
                <a:spcPct val="150000"/>
              </a:lnSpc>
            </a:pPr>
            <a:endParaRPr lang="ko-KR" altLang="en-US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2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463" y="2894226"/>
            <a:ext cx="2916195" cy="598702"/>
          </a:xfrm>
        </p:spPr>
        <p:txBody>
          <a:bodyPr>
            <a:noAutofit/>
          </a:bodyPr>
          <a:lstStyle/>
          <a:p>
            <a:r>
              <a:rPr lang="en-US" altLang="ko-KR" b="1">
                <a:ea typeface="Calibri Light"/>
                <a:cs typeface="Calibri Light"/>
              </a:rPr>
              <a:t>Thank You</a:t>
            </a:r>
            <a:endParaRPr lang="ko-KR" alt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9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ko-KR" altLang="en-US" b="1" err="1">
                <a:ea typeface="맑은 고딕"/>
                <a:cs typeface="Calibri Light"/>
              </a:rPr>
              <a:t>Content</a:t>
            </a:r>
            <a:endParaRPr lang="ko-KR" altLang="en-US" b="1" err="1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F5CCA-4069-D549-9DC3-90806BBA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135" y="6176962"/>
            <a:ext cx="343930" cy="641779"/>
          </a:xfrm>
        </p:spPr>
        <p:txBody>
          <a:bodyPr/>
          <a:lstStyle/>
          <a:p>
            <a:fld id="{374DFA8E-4241-7F49-BC28-9AC4340E20CE}" type="slidenum">
              <a:rPr lang="en-KR" sz="2500" smtClean="0">
                <a:solidFill>
                  <a:schemeClr val="bg1"/>
                </a:solidFill>
              </a:rPr>
              <a:t>2</a:t>
            </a:fld>
            <a:endParaRPr lang="en-KR" sz="25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52753-C234-F340-859E-8A8DDB74C1FB}"/>
              </a:ext>
            </a:extLst>
          </p:cNvPr>
          <p:cNvSpPr txBox="1"/>
          <p:nvPr/>
        </p:nvSpPr>
        <p:spPr>
          <a:xfrm>
            <a:off x="939114" y="1964724"/>
            <a:ext cx="2326599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KR" sz="2500" b="1"/>
              <a:t>Introduction</a:t>
            </a:r>
            <a:endParaRPr lang="ko-KR" sz="2500" b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E8ADF-3A97-2A42-9AD2-272EAD93D0DE}"/>
              </a:ext>
            </a:extLst>
          </p:cNvPr>
          <p:cNvSpPr txBox="1"/>
          <p:nvPr/>
        </p:nvSpPr>
        <p:spPr>
          <a:xfrm>
            <a:off x="4336632" y="1920750"/>
            <a:ext cx="2326598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KR" sz="2500" b="1"/>
              <a:t>Main</a:t>
            </a:r>
            <a:endParaRPr 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518BD-F544-2246-9E72-D2DD663D3A17}"/>
              </a:ext>
            </a:extLst>
          </p:cNvPr>
          <p:cNvSpPr txBox="1"/>
          <p:nvPr/>
        </p:nvSpPr>
        <p:spPr>
          <a:xfrm>
            <a:off x="8342429" y="1975669"/>
            <a:ext cx="2326598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KR" sz="2500" b="1"/>
              <a:t>Result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3F684-443B-D541-9A93-C0B378FCE817}"/>
              </a:ext>
            </a:extLst>
          </p:cNvPr>
          <p:cNvSpPr txBox="1"/>
          <p:nvPr/>
        </p:nvSpPr>
        <p:spPr>
          <a:xfrm>
            <a:off x="939114" y="2626406"/>
            <a:ext cx="2196414" cy="9679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err="1">
                <a:ea typeface="맑은 고딕"/>
              </a:rPr>
              <a:t>Motivation</a:t>
            </a:r>
            <a:endParaRPr lang="ko-KR" altLang="en-US" err="1"/>
          </a:p>
          <a:p>
            <a:pPr>
              <a:lnSpc>
                <a:spcPct val="150000"/>
              </a:lnSpc>
            </a:pPr>
            <a:r>
              <a:rPr lang="ko-KR" altLang="en-US" sz="2000">
                <a:ea typeface="맑은 고딕"/>
              </a:rPr>
              <a:t>Project </a:t>
            </a:r>
            <a:r>
              <a:rPr lang="ko-KR" altLang="en-US" sz="2000" err="1">
                <a:ea typeface="맑은 고딕"/>
              </a:rPr>
              <a:t>Goal</a:t>
            </a:r>
            <a:endParaRPr lang="en-KR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FE64D-FD6F-9E46-B08C-0DBCB941B4E9}"/>
              </a:ext>
            </a:extLst>
          </p:cNvPr>
          <p:cNvSpPr txBox="1"/>
          <p:nvPr/>
        </p:nvSpPr>
        <p:spPr>
          <a:xfrm>
            <a:off x="4336632" y="2613970"/>
            <a:ext cx="3835432" cy="14296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err="1">
                <a:ea typeface="맑은 고딕"/>
                <a:cs typeface="Calibri"/>
              </a:rPr>
              <a:t>Part</a:t>
            </a:r>
            <a:r>
              <a:rPr lang="ko-KR" altLang="en-US" sz="2000">
                <a:ea typeface="맑은 고딕"/>
                <a:cs typeface="Calibri"/>
              </a:rPr>
              <a:t> 1. </a:t>
            </a:r>
            <a:r>
              <a:rPr lang="ko-KR" altLang="en-US" sz="2000" err="1">
                <a:ea typeface="맑은 고딕"/>
                <a:cs typeface="Calibri"/>
              </a:rPr>
              <a:t>Hybrid</a:t>
            </a:r>
            <a:r>
              <a:rPr lang="ko-KR" altLang="en-US" sz="2000">
                <a:ea typeface="맑은 고딕"/>
                <a:cs typeface="Calibri"/>
              </a:rPr>
              <a:t> </a:t>
            </a:r>
            <a:r>
              <a:rPr lang="ko-KR" altLang="en-US" sz="2000" err="1">
                <a:ea typeface="맑은 고딕"/>
                <a:cs typeface="Calibri"/>
              </a:rPr>
              <a:t>QUantum</a:t>
            </a:r>
            <a:r>
              <a:rPr lang="ko-KR" altLang="en-US" sz="2000">
                <a:ea typeface="맑은 고딕"/>
                <a:cs typeface="Calibri"/>
              </a:rPr>
              <a:t> SNN</a:t>
            </a:r>
          </a:p>
          <a:p>
            <a:pPr>
              <a:lnSpc>
                <a:spcPct val="150000"/>
              </a:lnSpc>
            </a:pPr>
            <a:r>
              <a:rPr lang="ko-KR" altLang="en-US" sz="2000" err="1">
                <a:ea typeface="맑은 고딕"/>
                <a:cs typeface="Calibri"/>
              </a:rPr>
              <a:t>Part</a:t>
            </a:r>
            <a:r>
              <a:rPr lang="ko-KR" altLang="en-US" sz="2000">
                <a:ea typeface="맑은 고딕"/>
                <a:cs typeface="Calibri"/>
              </a:rPr>
              <a:t> 2.a </a:t>
            </a:r>
            <a:r>
              <a:rPr lang="ko-KR" altLang="en-US" sz="2000" err="1">
                <a:ea typeface="맑은 고딕"/>
                <a:cs typeface="Calibri"/>
              </a:rPr>
              <a:t>Graph</a:t>
            </a:r>
            <a:r>
              <a:rPr lang="ko-KR" altLang="en-US" sz="2000">
                <a:ea typeface="맑은 고딕"/>
                <a:cs typeface="Calibri"/>
              </a:rPr>
              <a:t> </a:t>
            </a:r>
            <a:r>
              <a:rPr lang="ko-KR" altLang="en-US" sz="2000" err="1">
                <a:ea typeface="맑은 고딕"/>
                <a:cs typeface="Calibri"/>
              </a:rPr>
              <a:t>Clustering</a:t>
            </a:r>
          </a:p>
          <a:p>
            <a:pPr>
              <a:lnSpc>
                <a:spcPct val="150000"/>
              </a:lnSpc>
            </a:pPr>
            <a:r>
              <a:rPr lang="ko-KR" altLang="en-US" sz="2000" err="1">
                <a:ea typeface="맑은 고딕"/>
                <a:cs typeface="Calibri"/>
              </a:rPr>
              <a:t>Part</a:t>
            </a:r>
            <a:r>
              <a:rPr lang="ko-KR" altLang="en-US" sz="2000">
                <a:ea typeface="맑은 고딕"/>
                <a:cs typeface="Calibri"/>
              </a:rPr>
              <a:t> 2.b </a:t>
            </a:r>
            <a:r>
              <a:rPr lang="ko-KR" altLang="en-US" sz="2000" err="1">
                <a:ea typeface="맑은 고딕"/>
                <a:cs typeface="Calibri"/>
              </a:rPr>
              <a:t>Hardware</a:t>
            </a:r>
            <a:r>
              <a:rPr lang="ko-KR" altLang="en-US" sz="2000">
                <a:ea typeface="맑은 고딕"/>
                <a:cs typeface="Calibri"/>
              </a:rPr>
              <a:t> </a:t>
            </a:r>
            <a:r>
              <a:rPr lang="ko-KR" altLang="en-US" sz="2000" err="1">
                <a:ea typeface="맑은 고딕"/>
                <a:cs typeface="Calibri"/>
              </a:rPr>
              <a:t>mapping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963B53-12B2-D242-8596-3B7125C1CEBA}"/>
              </a:ext>
            </a:extLst>
          </p:cNvPr>
          <p:cNvSpPr txBox="1"/>
          <p:nvPr/>
        </p:nvSpPr>
        <p:spPr>
          <a:xfrm>
            <a:off x="8331522" y="2640134"/>
            <a:ext cx="2196414" cy="14296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000" err="1"/>
              <a:t>Simulation</a:t>
            </a:r>
            <a:r>
              <a:rPr lang="en-KR" sz="2000"/>
              <a:t> </a:t>
            </a:r>
            <a:r>
              <a:rPr lang="en-KR" sz="2000" err="1"/>
              <a:t>result</a:t>
            </a:r>
            <a:endParaRPr lang="ko-KR" altLang="en-US" err="1"/>
          </a:p>
          <a:p>
            <a:pPr>
              <a:lnSpc>
                <a:spcPct val="150000"/>
              </a:lnSpc>
            </a:pPr>
            <a:r>
              <a:rPr lang="en-KR" sz="2000"/>
              <a:t>Conclusion</a:t>
            </a:r>
            <a:endParaRPr lang="en-KR" err="1"/>
          </a:p>
          <a:p>
            <a:pPr>
              <a:lnSpc>
                <a:spcPct val="150000"/>
              </a:lnSpc>
            </a:pPr>
            <a:r>
              <a:rPr lang="en-KR" sz="2000">
                <a:cs typeface="Calibri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11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71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Motivation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295" name="Oval 2">
            <a:extLst>
              <a:ext uri="{FF2B5EF4-FFF2-40B4-BE49-F238E27FC236}">
                <a16:creationId xmlns:a16="http://schemas.microsoft.com/office/drawing/2014/main" id="{B4FCBE7E-A42D-4537-AA28-881D66FE725D}"/>
              </a:ext>
            </a:extLst>
          </p:cNvPr>
          <p:cNvSpPr/>
          <p:nvPr/>
        </p:nvSpPr>
        <p:spPr>
          <a:xfrm>
            <a:off x="9975271" y="760021"/>
            <a:ext cx="130629" cy="130628"/>
          </a:xfrm>
          <a:prstGeom prst="ellipse">
            <a:avLst/>
          </a:prstGeom>
          <a:solidFill>
            <a:srgbClr val="1735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6" name="Oval 14">
            <a:extLst>
              <a:ext uri="{FF2B5EF4-FFF2-40B4-BE49-F238E27FC236}">
                <a16:creationId xmlns:a16="http://schemas.microsoft.com/office/drawing/2014/main" id="{73DECD16-3359-4D60-A982-FDEE56DFA164}"/>
              </a:ext>
            </a:extLst>
          </p:cNvPr>
          <p:cNvSpPr/>
          <p:nvPr/>
        </p:nvSpPr>
        <p:spPr>
          <a:xfrm>
            <a:off x="10222673" y="758044"/>
            <a:ext cx="130629" cy="130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7" name="Oval 24">
            <a:extLst>
              <a:ext uri="{FF2B5EF4-FFF2-40B4-BE49-F238E27FC236}">
                <a16:creationId xmlns:a16="http://schemas.microsoft.com/office/drawing/2014/main" id="{957F708D-F3D0-49C0-B509-1DE4DA35421C}"/>
              </a:ext>
            </a:extLst>
          </p:cNvPr>
          <p:cNvSpPr/>
          <p:nvPr/>
        </p:nvSpPr>
        <p:spPr>
          <a:xfrm>
            <a:off x="10460179" y="758042"/>
            <a:ext cx="130629" cy="130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2" name="Oval 25">
            <a:extLst>
              <a:ext uri="{FF2B5EF4-FFF2-40B4-BE49-F238E27FC236}">
                <a16:creationId xmlns:a16="http://schemas.microsoft.com/office/drawing/2014/main" id="{3D016C14-4680-4820-92CE-C8737B2EB960}"/>
              </a:ext>
            </a:extLst>
          </p:cNvPr>
          <p:cNvSpPr/>
          <p:nvPr/>
        </p:nvSpPr>
        <p:spPr>
          <a:xfrm>
            <a:off x="10707581" y="756065"/>
            <a:ext cx="130629" cy="130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C3461-AE44-A82C-4556-4F6559F79727}"/>
              </a:ext>
            </a:extLst>
          </p:cNvPr>
          <p:cNvSpPr txBox="1"/>
          <p:nvPr/>
        </p:nvSpPr>
        <p:spPr>
          <a:xfrm>
            <a:off x="612571" y="1266501"/>
            <a:ext cx="4552553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Artificial Intelligence has been very successful in the fields such as computer vision. </a:t>
            </a:r>
          </a:p>
          <a:p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Its success relies on the idea of imitating neurons, a powerful computing mechanism.</a:t>
            </a:r>
          </a:p>
          <a:p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Can we make neural networks even more powerful by building models that have a better resemblance to neurons?</a:t>
            </a:r>
          </a:p>
          <a:p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Spiking Neural Network (SNN) is a novel approach to building neural networks. It closely resembles how our brain cells work. </a:t>
            </a:r>
          </a:p>
          <a:p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While conventional neural networks represent data in matrices of numbers, SNN represents data in a time sequence of pulses. </a:t>
            </a:r>
          </a:p>
          <a:p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It is anticipated to be more energy-efficient than conventional neural networks.</a:t>
            </a:r>
          </a:p>
          <a:p>
            <a:endParaRPr lang="en-US" altLang="ko-KR" i="1">
              <a:solidFill>
                <a:schemeClr val="bg2">
                  <a:lumMod val="75000"/>
                </a:schemeClr>
              </a:solidFill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References</a:t>
            </a:r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  <a:sym typeface="Wingdings" pitchFamily="2" charset="2"/>
              </a:rPr>
              <a:t>: (we recommend reading the “Introduction” paragraph on this page)</a:t>
            </a:r>
            <a:r>
              <a:rPr lang="ko-KR" altLang="en-US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  <a:hlinkClick r:id="rId3"/>
              </a:rPr>
              <a:t>https://snntorch.readthedocs.io/en/latest/</a:t>
            </a:r>
            <a:endParaRPr lang="en-US" altLang="ko-KR" i="1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altLang="ko-KR" i="1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773F7-7496-0B56-475F-8BC10BD2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94" y="1662252"/>
            <a:ext cx="2421705" cy="440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ECD4A-669C-EDA0-05F0-B6EC02D1A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052" y="1846726"/>
            <a:ext cx="2738437" cy="4035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062661-DB85-1BCC-1726-469D56121991}"/>
              </a:ext>
            </a:extLst>
          </p:cNvPr>
          <p:cNvSpPr txBox="1"/>
          <p:nvPr/>
        </p:nvSpPr>
        <p:spPr>
          <a:xfrm>
            <a:off x="5165124" y="6327995"/>
            <a:ext cx="30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KR"/>
              <a:t>onventional neural networks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B54182-CB8D-01BD-97F3-77AE3C788471}"/>
              </a:ext>
            </a:extLst>
          </p:cNvPr>
          <p:cNvSpPr txBox="1"/>
          <p:nvPr/>
        </p:nvSpPr>
        <p:spPr>
          <a:xfrm>
            <a:off x="9718257" y="63279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SNN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8588453-C0DC-84D8-50D0-BB372590A32E}"/>
              </a:ext>
            </a:extLst>
          </p:cNvPr>
          <p:cNvSpPr/>
          <p:nvPr/>
        </p:nvSpPr>
        <p:spPr>
          <a:xfrm>
            <a:off x="7831801" y="3218528"/>
            <a:ext cx="763572" cy="156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F74A3-01FE-0B30-C10B-8EE71F329DA6}"/>
              </a:ext>
            </a:extLst>
          </p:cNvPr>
          <p:cNvSpPr txBox="1"/>
          <p:nvPr/>
        </p:nvSpPr>
        <p:spPr>
          <a:xfrm>
            <a:off x="7263685" y="5151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2E8D2-ABCC-BD84-F625-76C69A7E9385}"/>
              </a:ext>
            </a:extLst>
          </p:cNvPr>
          <p:cNvSpPr txBox="1"/>
          <p:nvPr/>
        </p:nvSpPr>
        <p:spPr>
          <a:xfrm>
            <a:off x="6425439" y="780515"/>
            <a:ext cx="437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Those pictures are from https://</a:t>
            </a:r>
            <a:r>
              <a:rPr lang="en-US" altLang="ko-KR" i="1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snntorch.readthedocs.io</a:t>
            </a:r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/</a:t>
            </a:r>
            <a:r>
              <a:rPr lang="en-US" altLang="ko-KR" i="1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en</a:t>
            </a:r>
            <a:r>
              <a:rPr lang="en-US" altLang="ko-KR" i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/latest/tutorials/tutorial_2.html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045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71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ko-KR">
                <a:ea typeface="+mj-lt"/>
                <a:cs typeface="+mj-lt"/>
              </a:rPr>
              <a:t>Project </a:t>
            </a:r>
            <a:r>
              <a:rPr lang="ko-KR" err="1">
                <a:ea typeface="+mj-lt"/>
                <a:cs typeface="+mj-lt"/>
              </a:rPr>
              <a:t>Goal</a:t>
            </a:r>
            <a:endParaRPr lang="ko-KR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7B523-1DDA-AA4E-AB4C-F8953A4B5B3E}"/>
              </a:ext>
            </a:extLst>
          </p:cNvPr>
          <p:cNvSpPr txBox="1"/>
          <p:nvPr/>
        </p:nvSpPr>
        <p:spPr>
          <a:xfrm>
            <a:off x="612571" y="2067073"/>
            <a:ext cx="10583042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err="1">
                <a:ea typeface="+mn-lt"/>
                <a:cs typeface="+mn-lt"/>
              </a:rPr>
              <a:t>End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to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end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Neuromorphic</a:t>
            </a:r>
            <a:r>
              <a:rPr lang="ko-KR" altLang="en-US">
                <a:ea typeface="+mn-lt"/>
                <a:cs typeface="+mn-lt"/>
              </a:rPr>
              <a:t> (AI </a:t>
            </a:r>
            <a:r>
              <a:rPr lang="ko-KR" altLang="en-US" err="1">
                <a:ea typeface="+mn-lt"/>
                <a:cs typeface="+mn-lt"/>
              </a:rPr>
              <a:t>semiconductor</a:t>
            </a:r>
            <a:r>
              <a:rPr lang="ko-KR" altLang="en-US">
                <a:ea typeface="+mn-lt"/>
                <a:cs typeface="+mn-lt"/>
              </a:rPr>
              <a:t>) </a:t>
            </a:r>
            <a:r>
              <a:rPr lang="ko-KR" altLang="en-US" err="1">
                <a:ea typeface="+mn-lt"/>
                <a:cs typeface="+mn-lt"/>
              </a:rPr>
              <a:t>designing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using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quantum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Optimization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algorithm</a:t>
            </a:r>
            <a:r>
              <a:rPr lang="ko-KR" altLang="en-US">
                <a:ea typeface="+mn-lt"/>
                <a:cs typeface="+mn-lt"/>
              </a:rPr>
              <a:t> and </a:t>
            </a:r>
            <a:r>
              <a:rPr lang="ko-KR" altLang="en-US" err="1">
                <a:ea typeface="+mn-lt"/>
                <a:cs typeface="+mn-lt"/>
              </a:rPr>
              <a:t>hybrid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quantum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machine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learning</a:t>
            </a:r>
            <a:r>
              <a:rPr lang="ko-KR" altLang="en-US">
                <a:ea typeface="+mn-lt"/>
                <a:cs typeface="+mn-lt"/>
              </a:rPr>
              <a:t> </a:t>
            </a:r>
          </a:p>
          <a:p>
            <a:endParaRPr lang="ko-KR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  <a:p>
            <a:endParaRPr lang="ko-KR" altLang="en-US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•</a:t>
            </a:r>
            <a:r>
              <a:rPr lang="ko-KR" err="1">
                <a:ea typeface="+mn-lt"/>
                <a:cs typeface="+mn-lt"/>
              </a:rPr>
              <a:t>Part</a:t>
            </a:r>
            <a:r>
              <a:rPr lang="ko-KR">
                <a:ea typeface="+mn-lt"/>
                <a:cs typeface="+mn-lt"/>
              </a:rPr>
              <a:t> 1 </a:t>
            </a:r>
            <a:r>
              <a:rPr lang="en-US" altLang="ko-KR">
                <a:ea typeface="+mn-lt"/>
                <a:cs typeface="+mn-lt"/>
              </a:rPr>
              <a:t>: </a:t>
            </a:r>
            <a:r>
              <a:rPr lang="ko-KR" err="1">
                <a:ea typeface="+mn-lt"/>
                <a:cs typeface="+mn-lt"/>
              </a:rPr>
              <a:t>Training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Hybird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Quantum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Spiking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Neural</a:t>
            </a:r>
            <a:r>
              <a:rPr lang="ko-KR">
                <a:ea typeface="+mn-lt"/>
                <a:cs typeface="+mn-lt"/>
              </a:rPr>
              <a:t> Network</a:t>
            </a:r>
            <a:endParaRPr lang="en-US" altLang="ko-KR">
              <a:ea typeface="Calibri"/>
              <a:cs typeface="+mn-lt"/>
            </a:endParaRPr>
          </a:p>
          <a:p>
            <a:endParaRPr lang="ko-KR">
              <a:cs typeface="Calibri"/>
            </a:endParaRPr>
          </a:p>
          <a:p>
            <a:r>
              <a:rPr lang="ko-KR">
                <a:ea typeface="+mn-lt"/>
                <a:cs typeface="+mn-lt"/>
              </a:rPr>
              <a:t>•</a:t>
            </a:r>
            <a:r>
              <a:rPr lang="ko-KR" err="1">
                <a:ea typeface="+mn-lt"/>
                <a:cs typeface="+mn-lt"/>
              </a:rPr>
              <a:t>Part</a:t>
            </a:r>
            <a:r>
              <a:rPr lang="ko-KR">
                <a:ea typeface="+mn-lt"/>
                <a:cs typeface="+mn-lt"/>
              </a:rPr>
              <a:t> 2 </a:t>
            </a:r>
            <a:r>
              <a:rPr lang="en-US" altLang="ko-KR">
                <a:ea typeface="+mn-lt"/>
                <a:cs typeface="+mn-lt"/>
              </a:rPr>
              <a:t>: </a:t>
            </a:r>
            <a:r>
              <a:rPr lang="ko-KR" err="1">
                <a:ea typeface="+mn-lt"/>
                <a:cs typeface="+mn-lt"/>
              </a:rPr>
              <a:t>Mapping</a:t>
            </a:r>
            <a:r>
              <a:rPr lang="ko-KR">
                <a:ea typeface="+mn-lt"/>
                <a:cs typeface="+mn-lt"/>
              </a:rPr>
              <a:t> SNN </a:t>
            </a:r>
            <a:r>
              <a:rPr lang="ko-KR" err="1">
                <a:ea typeface="+mn-lt"/>
                <a:cs typeface="+mn-lt"/>
              </a:rPr>
              <a:t>to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Neuromorphic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Hardware</a:t>
            </a:r>
            <a:endParaRPr lang="ko-KR" err="1"/>
          </a:p>
          <a:p>
            <a:pPr lvl="1"/>
            <a:r>
              <a:rPr lang="ko-KR">
                <a:ea typeface="+mn-lt"/>
                <a:cs typeface="+mn-lt"/>
              </a:rPr>
              <a:t>•</a:t>
            </a:r>
            <a:r>
              <a:rPr lang="ko-KR" err="1">
                <a:ea typeface="+mn-lt"/>
                <a:cs typeface="+mn-lt"/>
              </a:rPr>
              <a:t>Part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2a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en-US" altLang="en-US">
                <a:ea typeface="+mn-lt"/>
                <a:cs typeface="+mn-lt"/>
              </a:rPr>
              <a:t>: </a:t>
            </a:r>
            <a:r>
              <a:rPr lang="ko-KR" err="1">
                <a:ea typeface="+mn-lt"/>
                <a:cs typeface="+mn-lt"/>
              </a:rPr>
              <a:t>Cluster</a:t>
            </a:r>
            <a:r>
              <a:rPr lang="ko-KR">
                <a:ea typeface="+mn-lt"/>
                <a:cs typeface="+mn-lt"/>
              </a:rPr>
              <a:t> SNN </a:t>
            </a:r>
            <a:r>
              <a:rPr lang="ko-KR" err="1">
                <a:ea typeface="+mn-lt"/>
                <a:cs typeface="+mn-lt"/>
              </a:rPr>
              <a:t>to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smaller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graph</a:t>
            </a:r>
            <a:r>
              <a:rPr lang="ko-KR" altLang="en-US">
                <a:ea typeface="+mn-lt"/>
                <a:cs typeface="+mn-lt"/>
              </a:rPr>
              <a:t> </a:t>
            </a:r>
            <a:endParaRPr lang="ko-KR">
              <a:cs typeface="Calibri" panose="020F0502020204030204"/>
            </a:endParaRPr>
          </a:p>
          <a:p>
            <a:pPr lvl="1"/>
            <a:r>
              <a:rPr lang="ko-KR">
                <a:ea typeface="+mn-lt"/>
                <a:cs typeface="+mn-lt"/>
              </a:rPr>
              <a:t>•</a:t>
            </a:r>
            <a:r>
              <a:rPr lang="ko-KR" err="1">
                <a:ea typeface="+mn-lt"/>
                <a:cs typeface="+mn-lt"/>
              </a:rPr>
              <a:t>Part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2b</a:t>
            </a:r>
            <a:r>
              <a:rPr lang="ko-KR">
                <a:ea typeface="+mn-lt"/>
                <a:cs typeface="+mn-lt"/>
              </a:rPr>
              <a:t> </a:t>
            </a:r>
            <a:r>
              <a:rPr lang="en-US" altLang="ko-KR">
                <a:ea typeface="+mn-lt"/>
                <a:cs typeface="+mn-lt"/>
              </a:rPr>
              <a:t>: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Map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Cluster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to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Neromrophic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Crossbar</a:t>
            </a:r>
            <a:endParaRPr lang="en-US" err="1">
              <a:ea typeface="Calibri" panose="020F0502020204030204"/>
              <a:cs typeface="Calibri" panose="020F0502020204030204"/>
            </a:endParaRPr>
          </a:p>
          <a:p>
            <a:pPr lvl="1"/>
            <a:endParaRPr lang="ko-KR">
              <a:ea typeface="맑은 고딕"/>
              <a:cs typeface="Calibri"/>
            </a:endParaRPr>
          </a:p>
          <a:p>
            <a:pPr lvl="1"/>
            <a:endParaRPr lang="ko-KR" altLang="en-US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97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71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Part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en-US" altLang="ko-KR">
                <a:ea typeface="+mj-lt"/>
                <a:cs typeface="+mj-lt"/>
              </a:rPr>
              <a:t>1 [Ref #1]</a:t>
            </a:r>
            <a:endParaRPr lang="ko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7B523-1DDA-AA4E-AB4C-F8953A4B5B3E}"/>
              </a:ext>
            </a:extLst>
          </p:cNvPr>
          <p:cNvSpPr txBox="1"/>
          <p:nvPr/>
        </p:nvSpPr>
        <p:spPr>
          <a:xfrm>
            <a:off x="170057" y="1212437"/>
            <a:ext cx="557531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Training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 err="1">
                <a:ea typeface="맑은 고딕"/>
                <a:cs typeface="Calibri"/>
              </a:rPr>
              <a:t>Hybird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Quantum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Spiking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Neural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Network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08189-4173-61D0-55C7-5BE38D079881}"/>
              </a:ext>
            </a:extLst>
          </p:cNvPr>
          <p:cNvSpPr txBox="1"/>
          <p:nvPr/>
        </p:nvSpPr>
        <p:spPr>
          <a:xfrm>
            <a:off x="518441" y="1610024"/>
            <a:ext cx="10292994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ea typeface="맑은 고딕"/>
                <a:cs typeface="Calibri"/>
              </a:rPr>
              <a:t>The overall structure basically follows the </a:t>
            </a:r>
            <a:r>
              <a:rPr lang="en-US" altLang="ko-KR" err="1">
                <a:ea typeface="맑은 고딕"/>
                <a:cs typeface="Calibri"/>
              </a:rPr>
              <a:t>qiskit's</a:t>
            </a:r>
            <a:r>
              <a:rPr lang="en-US" altLang="ko-KR">
                <a:ea typeface="맑은 고딕"/>
                <a:cs typeface="Calibri"/>
              </a:rPr>
              <a:t> Hybrid QCNN network </a:t>
            </a:r>
            <a:r>
              <a:rPr lang="en-US" altLang="ko-KR" sz="1400">
                <a:ea typeface="맑은 고딕"/>
                <a:cs typeface="Calibri"/>
              </a:rPr>
              <a:t>(</a:t>
            </a:r>
            <a:r>
              <a:rPr lang="en-US" sz="1400">
                <a:ea typeface="+mn-lt"/>
                <a:cs typeface="+mn-lt"/>
                <a:hlinkClick r:id="rId2"/>
              </a:rPr>
              <a:t>https://qiskit.org/textbook/ch-machine-learning/machine-learning-qiskit-pytorch.html</a:t>
            </a:r>
            <a:r>
              <a:rPr lang="en-US" sz="1400">
                <a:ea typeface="+mn-lt"/>
                <a:cs typeface="+mn-lt"/>
              </a:rPr>
              <a:t>)</a:t>
            </a:r>
            <a:r>
              <a:rPr lang="en-US">
                <a:ea typeface="+mn-lt"/>
                <a:cs typeface="+mn-lt"/>
              </a:rPr>
              <a:t> &amp; the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structure proposed in the reference [2] (They are very similar)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The main difference is actually the classical model part (CNN vs</a:t>
            </a:r>
            <a:r>
              <a:rPr lang="ko-KR" altLang="en-US"/>
              <a:t> </a:t>
            </a:r>
            <a:r>
              <a:rPr lang="en-US" altLang="ko-KR"/>
              <a:t>SNN)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SNN samples data from image (Data with time information)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We feed-forwards the spike data to SNN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The output of SNN is also spike data</a:t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 (T, 2) tensor where T is the number of time steps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We sum up these spike data ((T,2) -&gt; (1,2) by summing up)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Use the output as a single qubit rotation angle (Ry)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Use Z expectation value to classify MNIST digits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Data : MNIST with 2 classes(3 &amp; 6)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We want to properly train this QSNN network </a:t>
            </a:r>
            <a:br>
              <a:rPr lang="en-US" altLang="ko-KR"/>
            </a:br>
            <a:r>
              <a:rPr lang="en-US" altLang="ko-KR"/>
              <a:t>&amp; Plan to use IBM’s real quantum device with QEC(e.g. CSS code)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Possible advantage of QSNN : SNN also has probabilistic nature (Sampled data / Can treat sequence data </a:t>
            </a:r>
            <a:r>
              <a:rPr lang="en-US" altLang="ko-KR">
                <a:sym typeface="Wingdings" panose="05000000000000000000" pitchFamily="2" charset="2"/>
              </a:rPr>
              <a:t> Can generate sequence like RNN / …). Therefore, we expect that there combination is somewhat natural and quantum computer will handle such property of SNN well.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32EEBE-0A44-4FFC-A38B-8AE0654F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80" y="2321304"/>
            <a:ext cx="3825549" cy="1362852"/>
          </a:xfrm>
          <a:prstGeom prst="rect">
            <a:avLst/>
          </a:prstGeom>
        </p:spPr>
      </p:pic>
      <p:pic>
        <p:nvPicPr>
          <p:cNvPr id="1026" name="Picture 2" descr="https://qiskit.org/textbook/ch-machine-learning/hybridnetwork.png">
            <a:extLst>
              <a:ext uri="{FF2B5EF4-FFF2-40B4-BE49-F238E27FC236}">
                <a16:creationId xmlns:a16="http://schemas.microsoft.com/office/drawing/2014/main" id="{44138EF1-F973-481C-BA03-1C74FCFF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80" y="3957308"/>
            <a:ext cx="3705782" cy="144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6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71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Part</a:t>
            </a:r>
            <a:r>
              <a:rPr lang="ko-KR" altLang="en-US">
                <a:ea typeface="+mj-lt"/>
                <a:cs typeface="+mj-lt"/>
              </a:rPr>
              <a:t> 2a </a:t>
            </a:r>
            <a:r>
              <a:rPr lang="en-US" altLang="ko-KR">
                <a:ea typeface="+mj-lt"/>
                <a:cs typeface="+mj-lt"/>
              </a:rPr>
              <a:t>[Ref #2]</a:t>
            </a:r>
            <a:endParaRPr lang="en-US" altLang="ko-KR">
              <a:ea typeface="Calibri Light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7B523-1DDA-AA4E-AB4C-F8953A4B5B3E}"/>
              </a:ext>
            </a:extLst>
          </p:cNvPr>
          <p:cNvSpPr txBox="1"/>
          <p:nvPr/>
        </p:nvSpPr>
        <p:spPr>
          <a:xfrm>
            <a:off x="612571" y="2774154"/>
            <a:ext cx="5575319" cy="741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ko-KR" altLang="en-US" b="1">
              <a:ea typeface="맑은 고딕"/>
              <a:cs typeface="Calibri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A9C65F-2445-ED83-04CF-434A99E9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81" y="3780932"/>
            <a:ext cx="2743200" cy="627919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E2C4CD6E-7F7F-6C88-0BF0-E45A7D93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30" y="4326538"/>
            <a:ext cx="2743200" cy="909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8C6965-D3AD-B02D-2A38-A818BE02A29B}"/>
              </a:ext>
            </a:extLst>
          </p:cNvPr>
          <p:cNvSpPr txBox="1"/>
          <p:nvPr/>
        </p:nvSpPr>
        <p:spPr>
          <a:xfrm>
            <a:off x="661998" y="1608500"/>
            <a:ext cx="11032885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Cluster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Spiking Neural Network graph to</a:t>
            </a:r>
            <a:r>
              <a:rPr lang="ko-KR">
                <a:ea typeface="맑은 고딕"/>
                <a:cs typeface="Calibri"/>
              </a:rPr>
              <a:t> smaller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graphs</a:t>
            </a:r>
            <a:endParaRPr lang="ko-KR">
              <a:ea typeface="맑은 고딕" panose="020B0503020000020004" pitchFamily="34" charset="-127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- Cross bar based </a:t>
            </a:r>
            <a:r>
              <a:rPr lang="en-US" altLang="ko-KR" err="1">
                <a:ea typeface="맑은 고딕"/>
                <a:cs typeface="Calibri"/>
              </a:rPr>
              <a:t>neromorphic</a:t>
            </a:r>
            <a:r>
              <a:rPr lang="en-US" altLang="ko-KR">
                <a:ea typeface="맑은 고딕"/>
                <a:cs typeface="Calibri"/>
              </a:rPr>
              <a:t> is consist of crossbar and interconnect like upper figure 1</a:t>
            </a:r>
          </a:p>
          <a:p>
            <a:r>
              <a:rPr lang="en-US" altLang="ko-KR">
                <a:ea typeface="맑은 고딕"/>
                <a:cs typeface="Calibri"/>
              </a:rPr>
              <a:t>- Crossbar based </a:t>
            </a:r>
            <a:r>
              <a:rPr lang="en-US" altLang="ko-KR" err="1">
                <a:ea typeface="맑은 고딕"/>
                <a:cs typeface="Calibri"/>
              </a:rPr>
              <a:t>neromrophic</a:t>
            </a:r>
            <a:r>
              <a:rPr lang="en-US" altLang="ko-KR">
                <a:ea typeface="맑은 고딕"/>
                <a:cs typeface="Calibri"/>
              </a:rPr>
              <a:t> has limited amount of hardware, full SNN graph have to be divided(clustered) to several small graph like figure 2(a) to (b) which works like (c)</a:t>
            </a:r>
            <a:endParaRPr lang="en-US"/>
          </a:p>
          <a:p>
            <a:r>
              <a:rPr lang="en-US" altLang="ko-KR">
                <a:ea typeface="맑은 고딕"/>
                <a:cs typeface="Calibri"/>
              </a:rPr>
              <a:t>- Problem is divide graph to smaller graph like figure 3</a:t>
            </a:r>
          </a:p>
          <a:p>
            <a:endParaRPr lang="en-US" alt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Problem formulation</a:t>
            </a:r>
            <a:endParaRPr 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      objective</a:t>
            </a: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Optimization Method : Quantum Approximate Optimization Algorithm (QAOA)</a:t>
            </a:r>
          </a:p>
          <a:p>
            <a:r>
              <a:rPr lang="en-US" altLang="ko-KR">
                <a:ea typeface="맑은 고딕"/>
                <a:cs typeface="Calibri"/>
              </a:rPr>
              <a:t>- Express constraint binary quadratic optimization problem to quadratic unconstraint binary optimization</a:t>
            </a:r>
          </a:p>
          <a:p>
            <a:r>
              <a:rPr lang="en-US" altLang="ko-KR">
                <a:ea typeface="맑은 고딕"/>
                <a:cs typeface="Calibri"/>
              </a:rPr>
              <a:t>- Use </a:t>
            </a:r>
            <a:r>
              <a:rPr lang="en-US" altLang="ko-KR" err="1">
                <a:ea typeface="맑은 고딕"/>
                <a:cs typeface="Calibri"/>
              </a:rPr>
              <a:t>Qiskit</a:t>
            </a:r>
            <a:r>
              <a:rPr lang="en-US" altLang="ko-KR">
                <a:ea typeface="맑은 고딕"/>
                <a:cs typeface="Calibri"/>
              </a:rPr>
              <a:t> to express QAOA circuit</a:t>
            </a:r>
          </a:p>
          <a:p>
            <a:r>
              <a:rPr lang="en-US" altLang="ko-KR">
                <a:ea typeface="맑은 고딕"/>
                <a:cs typeface="Calibri"/>
              </a:rPr>
              <a:t>- Find Optimize value using that circuit</a:t>
            </a: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9D612971-B0F5-E29F-0D2F-B5D4D78E8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062" y="3780714"/>
            <a:ext cx="2743200" cy="1828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E1EFFF66-A32D-97EC-8407-25DFE414F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860" y="2463342"/>
            <a:ext cx="3834713" cy="1368394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B71E2C2E-EE87-9246-ED22-B15837669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860" y="148806"/>
            <a:ext cx="4953686" cy="869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5DD0AD-0482-CB95-6287-E27F822946EA}"/>
              </a:ext>
            </a:extLst>
          </p:cNvPr>
          <p:cNvSpPr txBox="1"/>
          <p:nvPr/>
        </p:nvSpPr>
        <p:spPr>
          <a:xfrm>
            <a:off x="8810592" y="1100500"/>
            <a:ext cx="9895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Figure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1D085-E41E-DB73-6F46-4268E2837097}"/>
              </a:ext>
            </a:extLst>
          </p:cNvPr>
          <p:cNvSpPr txBox="1"/>
          <p:nvPr/>
        </p:nvSpPr>
        <p:spPr>
          <a:xfrm>
            <a:off x="8810592" y="3681689"/>
            <a:ext cx="9895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Figure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92848-AA58-2E01-78FA-D4B1E6EF5A6D}"/>
              </a:ext>
            </a:extLst>
          </p:cNvPr>
          <p:cNvSpPr txBox="1"/>
          <p:nvPr/>
        </p:nvSpPr>
        <p:spPr>
          <a:xfrm>
            <a:off x="8892970" y="5590121"/>
            <a:ext cx="9895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10613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71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Part</a:t>
            </a:r>
            <a:r>
              <a:rPr lang="ko-KR" altLang="en-US">
                <a:ea typeface="+mj-lt"/>
                <a:cs typeface="+mj-lt"/>
              </a:rPr>
              <a:t> 2b </a:t>
            </a:r>
            <a:r>
              <a:rPr lang="en-US" altLang="ko-KR">
                <a:ea typeface="+mj-lt"/>
                <a:cs typeface="+mj-lt"/>
              </a:rPr>
              <a:t>[Ref #2]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B6120-B212-05EA-627A-179A9B54BDAB}"/>
              </a:ext>
            </a:extLst>
          </p:cNvPr>
          <p:cNvSpPr txBox="1"/>
          <p:nvPr/>
        </p:nvSpPr>
        <p:spPr>
          <a:xfrm>
            <a:off x="619515" y="1608500"/>
            <a:ext cx="10787821" cy="48968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Map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Cluster</a:t>
            </a:r>
            <a:r>
              <a:rPr lang="ko-KR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to</a:t>
            </a:r>
            <a:r>
              <a:rPr lang="ko-KR">
                <a:ea typeface="맑은 고딕"/>
                <a:cs typeface="Calibri"/>
              </a:rPr>
              <a:t> </a:t>
            </a:r>
            <a:r>
              <a:rPr lang="en-US" altLang="ko-KR">
                <a:ea typeface="맑은 고딕"/>
                <a:cs typeface="Calibri"/>
              </a:rPr>
              <a:t>Crossbar based Neuromorphic hardware</a:t>
            </a:r>
            <a:endParaRPr lang="ko-KR">
              <a:ea typeface="맑은 고딕" panose="020B0503020000020004" pitchFamily="34" charset="-127"/>
              <a:cs typeface="Calibri"/>
            </a:endParaRPr>
          </a:p>
          <a:p>
            <a:r>
              <a:rPr lang="en-US">
                <a:ea typeface="맑은 고딕"/>
                <a:cs typeface="Calibri"/>
              </a:rPr>
              <a:t>- minimize spike congestion on shared interconnected </a:t>
            </a:r>
          </a:p>
          <a:p>
            <a:r>
              <a:rPr lang="en-US">
                <a:ea typeface="맑은 고딕"/>
                <a:cs typeface="Calibri"/>
              </a:rPr>
              <a:t>- to minimize energy consumption and spike latency</a:t>
            </a:r>
            <a:endParaRPr lang="en-US">
              <a:cs typeface="Calibri"/>
            </a:endParaRPr>
          </a:p>
          <a:p>
            <a:endParaRPr lang="en-US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Problem formulation</a:t>
            </a:r>
            <a:endParaRPr 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     Objective :  minimize (total spike #) x (Spike moving distance)</a:t>
            </a:r>
          </a:p>
          <a:p>
            <a:r>
              <a:rPr lang="en-US" altLang="ko-KR">
                <a:ea typeface="맑은 고딕"/>
                <a:cs typeface="Calibri"/>
              </a:rPr>
              <a:t>      Subject to</a:t>
            </a: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Optimization Method : Durr –Hoyer algorithm [ref #3]</a:t>
            </a:r>
          </a:p>
          <a:p>
            <a:r>
              <a:rPr lang="en-US" altLang="ko-KR">
                <a:ea typeface="맑은 고딕"/>
                <a:cs typeface="Calibri"/>
              </a:rPr>
              <a:t>  - Build quantum circuit that can execute Durr Hoyer using </a:t>
            </a:r>
            <a:r>
              <a:rPr lang="en-US" altLang="ko-KR" err="1">
                <a:ea typeface="맑은 고딕"/>
                <a:cs typeface="Calibri"/>
              </a:rPr>
              <a:t>Qiskit</a:t>
            </a:r>
            <a:r>
              <a:rPr lang="en-US" altLang="ko-KR"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ea typeface="맑은 고딕"/>
                <a:cs typeface="Calibri"/>
              </a:rPr>
              <a:t>          - Build oracle that can express unconstraint objective function</a:t>
            </a:r>
          </a:p>
          <a:p>
            <a:r>
              <a:rPr lang="en-US" altLang="ko-KR">
                <a:ea typeface="맑은 고딕"/>
                <a:cs typeface="Calibri"/>
              </a:rPr>
              <a:t>          - Build Grover algorithm in </a:t>
            </a:r>
            <a:r>
              <a:rPr lang="en-US" altLang="ko-KR" err="1">
                <a:ea typeface="맑은 고딕"/>
                <a:cs typeface="Calibri"/>
              </a:rPr>
              <a:t>Qiskit</a:t>
            </a:r>
            <a:endParaRPr lang="en-US" altLang="ko-KR">
              <a:ea typeface="맑은 고딕"/>
              <a:cs typeface="Calibri"/>
            </a:endParaRPr>
          </a:p>
          <a:p>
            <a:pPr>
              <a:lnSpc>
                <a:spcPct val="150000"/>
              </a:lnSpc>
            </a:pPr>
            <a:endParaRPr lang="ko-KR" altLang="en-US" b="1">
              <a:ea typeface="맑은 고딕"/>
              <a:cs typeface="Calibri"/>
            </a:endParaRPr>
          </a:p>
        </p:txBody>
      </p:sp>
      <p:pic>
        <p:nvPicPr>
          <p:cNvPr id="8" name="그림 8" descr="손목시계, 시계이(가) 표시된 사진&#10;&#10;자동 생성된 설명">
            <a:extLst>
              <a:ext uri="{FF2B5EF4-FFF2-40B4-BE49-F238E27FC236}">
                <a16:creationId xmlns:a16="http://schemas.microsoft.com/office/drawing/2014/main" id="{424187BF-99B2-03F6-BE22-90F10CED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26" y="3675023"/>
            <a:ext cx="935427" cy="383157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D1046F61-B784-D05B-2EEE-C8122DB5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81" y="4151141"/>
            <a:ext cx="1293255" cy="422962"/>
          </a:xfrm>
          <a:prstGeom prst="rect">
            <a:avLst/>
          </a:prstGeom>
        </p:spPr>
      </p:pic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253A456-05DA-3FE5-4DE1-E2713F187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89" y="3926126"/>
            <a:ext cx="2743200" cy="364992"/>
          </a:xfrm>
          <a:prstGeom prst="rect">
            <a:avLst/>
          </a:prstGeom>
        </p:spPr>
      </p:pic>
      <p:pic>
        <p:nvPicPr>
          <p:cNvPr id="7" name="그림 9" descr="텍스트, 낱말맞추기게임, 시계이(가) 표시된 사진&#10;&#10;자동 생성된 설명">
            <a:extLst>
              <a:ext uri="{FF2B5EF4-FFF2-40B4-BE49-F238E27FC236}">
                <a16:creationId xmlns:a16="http://schemas.microsoft.com/office/drawing/2014/main" id="{633FBC27-0B30-FB8E-EAB9-0A8D7255BA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90" r="650" b="775"/>
          <a:stretch/>
        </p:blipFill>
        <p:spPr>
          <a:xfrm>
            <a:off x="7446254" y="4602631"/>
            <a:ext cx="3689549" cy="1835424"/>
          </a:xfrm>
          <a:prstGeom prst="rect">
            <a:avLst/>
          </a:prstGeom>
        </p:spPr>
      </p:pic>
      <p:pic>
        <p:nvPicPr>
          <p:cNvPr id="10" name="그림 9" descr="텍스트, 낱말맞추기게임, 시계이(가) 표시된 사진&#10;&#10;자동 생성된 설명">
            <a:extLst>
              <a:ext uri="{FF2B5EF4-FFF2-40B4-BE49-F238E27FC236}">
                <a16:creationId xmlns:a16="http://schemas.microsoft.com/office/drawing/2014/main" id="{7AE409B1-1437-8B40-6CF8-15547353E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9" r="73178"/>
          <a:stretch/>
        </p:blipFill>
        <p:spPr>
          <a:xfrm>
            <a:off x="8624322" y="1606440"/>
            <a:ext cx="1326319" cy="1849761"/>
          </a:xfrm>
          <a:prstGeom prst="rect">
            <a:avLst/>
          </a:prstGeom>
        </p:spPr>
      </p:pic>
      <p:sp>
        <p:nvSpPr>
          <p:cNvPr id="11" name="구름 10">
            <a:extLst>
              <a:ext uri="{FF2B5EF4-FFF2-40B4-BE49-F238E27FC236}">
                <a16:creationId xmlns:a16="http://schemas.microsoft.com/office/drawing/2014/main" id="{5238B3D0-0016-4700-467B-1A1D1783B774}"/>
              </a:ext>
            </a:extLst>
          </p:cNvPr>
          <p:cNvSpPr/>
          <p:nvPr/>
        </p:nvSpPr>
        <p:spPr>
          <a:xfrm>
            <a:off x="10336699" y="3969277"/>
            <a:ext cx="1243705" cy="884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  <a:cs typeface="Calibri"/>
              </a:rPr>
              <a:t>Better</a:t>
            </a:r>
            <a:endParaRPr lang="ko-KR" altLang="en-US" err="1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3A5D38F-7C86-2A71-4FBA-73108877832C}"/>
              </a:ext>
            </a:extLst>
          </p:cNvPr>
          <p:cNvSpPr/>
          <p:nvPr/>
        </p:nvSpPr>
        <p:spPr>
          <a:xfrm>
            <a:off x="9045845" y="3729253"/>
            <a:ext cx="487405" cy="755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5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71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Result and Conclusion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7B523-1DDA-AA4E-AB4C-F8953A4B5B3E}"/>
              </a:ext>
            </a:extLst>
          </p:cNvPr>
          <p:cNvSpPr txBox="1"/>
          <p:nvPr/>
        </p:nvSpPr>
        <p:spPr>
          <a:xfrm>
            <a:off x="612571" y="2067073"/>
            <a:ext cx="5575319" cy="741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>
              <a:cs typeface="Calibri"/>
            </a:endParaRPr>
          </a:p>
          <a:p>
            <a:pPr>
              <a:lnSpc>
                <a:spcPct val="150000"/>
              </a:lnSpc>
            </a:pP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9AB16-8953-A22B-B4D8-FEA51F57E373}"/>
              </a:ext>
            </a:extLst>
          </p:cNvPr>
          <p:cNvSpPr txBox="1"/>
          <p:nvPr/>
        </p:nvSpPr>
        <p:spPr>
          <a:xfrm>
            <a:off x="612571" y="2067073"/>
            <a:ext cx="7936832" cy="2126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Simulation Result</a:t>
            </a:r>
            <a:endParaRPr lang="ko-KR" altLang="en-US">
              <a:ea typeface="맑은 고딕" panose="020B0503020000020004" pitchFamily="34" charset="-127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- show Hybrid Quantum SNN can propose classification of MNIST</a:t>
            </a:r>
          </a:p>
          <a:p>
            <a:r>
              <a:rPr lang="en-US" altLang="ko-KR">
                <a:ea typeface="맑은 고딕"/>
                <a:cs typeface="Calibri"/>
              </a:rPr>
              <a:t>- show Quantum optimization algorithm can design neuromorphic of given SNN</a:t>
            </a: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  <a:cs typeface="Calibri"/>
              </a:rPr>
              <a:t>- Quantum algorithm </a:t>
            </a:r>
            <a:r>
              <a:rPr lang="ko-KR" altLang="en-US" err="1">
                <a:ea typeface="맑은 고딕"/>
                <a:cs typeface="Calibri"/>
              </a:rPr>
              <a:t>can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design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neuromorphic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172945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05C-0157-1B4F-BE45-9417977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71" y="38168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+mj-lt"/>
                <a:cs typeface="+mj-lt"/>
              </a:rPr>
              <a:t>Future work</a:t>
            </a:r>
            <a:endParaRPr lang="ko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7C518-769F-844E-9D96-AC3D77896D0D}"/>
              </a:ext>
            </a:extLst>
          </p:cNvPr>
          <p:cNvSpPr/>
          <p:nvPr/>
        </p:nvSpPr>
        <p:spPr>
          <a:xfrm rot="5400000">
            <a:off x="8400470" y="3080116"/>
            <a:ext cx="6897259" cy="716692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B84-16EA-824F-ABED-420E6EB48E20}"/>
              </a:ext>
            </a:extLst>
          </p:cNvPr>
          <p:cNvSpPr/>
          <p:nvPr/>
        </p:nvSpPr>
        <p:spPr>
          <a:xfrm>
            <a:off x="0" y="1073553"/>
            <a:ext cx="12192000" cy="45719"/>
          </a:xfrm>
          <a:prstGeom prst="rect">
            <a:avLst/>
          </a:prstGeom>
          <a:solidFill>
            <a:srgbClr val="17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7B523-1DDA-AA4E-AB4C-F8953A4B5B3E}"/>
              </a:ext>
            </a:extLst>
          </p:cNvPr>
          <p:cNvSpPr txBox="1"/>
          <p:nvPr/>
        </p:nvSpPr>
        <p:spPr>
          <a:xfrm>
            <a:off x="612571" y="2067073"/>
            <a:ext cx="7936832" cy="19883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In this Project : Topic is to design Classical Neuromorphic helped by quantum</a:t>
            </a:r>
          </a:p>
          <a:p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Future : Quantum Neuromorphic</a:t>
            </a: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  <a:cs typeface="Calibri"/>
              </a:rPr>
              <a:t>- </a:t>
            </a:r>
            <a:r>
              <a:rPr lang="ko-KR" altLang="en-US" err="1">
                <a:ea typeface="맑은 고딕"/>
                <a:cs typeface="Calibri"/>
              </a:rPr>
              <a:t>Hybrid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quantum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network</a:t>
            </a:r>
            <a:r>
              <a:rPr lang="ko-KR" altLang="en-US">
                <a:ea typeface="맑은 고딕"/>
                <a:cs typeface="Calibri"/>
              </a:rPr>
              <a:t> -&gt; </a:t>
            </a:r>
            <a:r>
              <a:rPr lang="ko-KR" altLang="en-US" err="1">
                <a:ea typeface="맑은 고딕"/>
                <a:cs typeface="Calibri"/>
              </a:rPr>
              <a:t>Fully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ko-KR" altLang="en-US" err="1">
                <a:ea typeface="맑은 고딕"/>
                <a:cs typeface="Calibri"/>
              </a:rPr>
              <a:t>quantum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network</a:t>
            </a:r>
            <a:endParaRPr lang="ko-KR" altLang="en-US">
              <a:ea typeface="맑은 고딕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  <a:cs typeface="Calibri"/>
              </a:rPr>
              <a:t>- </a:t>
            </a:r>
            <a:r>
              <a:rPr lang="ko-KR" altLang="en-US" err="1">
                <a:ea typeface="맑은 고딕"/>
                <a:cs typeface="Calibri"/>
              </a:rPr>
              <a:t>Quantum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Scale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graph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mapping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using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quantum</a:t>
            </a:r>
            <a:r>
              <a:rPr lang="ko-KR" altLang="en-US">
                <a:ea typeface="맑은 고딕"/>
                <a:cs typeface="Calibri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27712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Semiquanduqtol Semi - QUantum Algorithm for Neuromorphic Design Using  QuanTum Optimization and Learning </vt:lpstr>
      <vt:lpstr>Content</vt:lpstr>
      <vt:lpstr>Motivation</vt:lpstr>
      <vt:lpstr>Project Goal</vt:lpstr>
      <vt:lpstr>Part 1 [Ref #1]</vt:lpstr>
      <vt:lpstr>Part 2a [Ref #2]</vt:lpstr>
      <vt:lpstr>Part 2b [Ref #2]</vt:lpstr>
      <vt:lpstr>Result and 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이온트랩 기반 양자메모리의 개발 및 이를 이용한  양자네트워크 핵심 기술 개발 Development of fundamental quantum network technology with quantum memory using trapped ions</dc:title>
  <dc:creator>김자은</dc:creator>
  <cp:revision>1</cp:revision>
  <dcterms:created xsi:type="dcterms:W3CDTF">2022-02-28T16:00:05Z</dcterms:created>
  <dcterms:modified xsi:type="dcterms:W3CDTF">2022-06-27T15:39:37Z</dcterms:modified>
</cp:coreProperties>
</file>