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FB36B-AC08-4F53-AC21-6DC80E23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0B25F-A8DE-44CD-BB9D-821CD6A41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3E4C1-620C-4350-9F28-E0EDCC08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C0627-3074-4379-A063-0F7B7F59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7F56B-4A7C-40AF-8117-5999331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5BC-B516-4A7A-A538-A856E6C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EA652-606F-47BF-AEE1-B1C7EB78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97BD7-55BD-4965-B642-C7F894B8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940A5-0A0E-4727-A481-ADCE61F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9247-2F24-4220-9AEF-DF713384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202DC-AC8F-43E5-B2D9-BE998193C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77453-8065-4510-A3A6-C4E57913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F21F2-64F0-447D-8D20-AEFA03DC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5E70A-A41A-4350-B4C5-F8658572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DF6A7-4010-406F-A54C-214834F1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928E-8146-4437-9C89-CDA3FB10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908E-FC6C-4077-9A92-6EBE50F6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7443-AAF1-4EDB-924A-BA311DE4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43E86-0A25-4B64-B8FF-F31F8E5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36070-FC71-4844-9DC1-0221303F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2FBB6-55C9-4349-AC94-4BE4B77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4C86B-FEE3-4FE8-B87C-C3EF6E77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C0D4-59D4-4ACD-9F4F-ADE499F6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FC17F-ADD1-43D0-9461-03B84292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1F0C1-ED1C-4CF3-9A6E-AB254BDB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D6132-1479-4D88-A1E8-9F3A1A2C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D5193-D927-4C90-BB7B-A080D1E2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72E4D-30DC-42C1-95FB-95C3E5F3F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46AA8-0BD1-4248-8B10-3516F966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DF91-115A-4FBC-8F07-461F89B9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9D310-E9E1-4BE8-A5E1-6DA9C55F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65943-7669-4D64-8DE7-A11ABA5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91A3E-F370-476C-80D6-4B15C30C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51AC1-9956-4431-9D11-C76ED653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B493D-0B07-4BAE-BABD-565605EF1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36BAE0-B849-4E76-8533-B25CE817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617F4-9094-4EF5-9CFC-5A693A98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6CB2D-F67D-40D5-8EE0-A788916D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0C9FF-A204-44D1-BD1B-5C961F21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9FFD-4F80-498D-BA0C-AEFE7A24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8D11F-6033-40AD-864D-94142E2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85B2A-021E-4DA5-A3A2-F40E8A91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42251-8901-4EE5-A0E2-1B62B158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3055A-C86C-48D2-85AB-237C4A05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F3BB9-E9FB-41F7-86C4-2821C34F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2E68F-74FA-4CCC-BB11-9E3E7DDC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3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35F3F-387D-4E06-98CD-7E7F00CD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E6FFB-6299-4026-A9E9-E7CC487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E6C3D-87F9-46F2-B653-6DAE8930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D43A2-1E4D-4A5A-91A2-4994B8C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6C01A-0BE0-442A-A953-F46EEF4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F50DD-AB82-4C27-8C63-BD9270D2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A1AB-7A99-4359-BBA0-9B095CEF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EF501-0833-4878-ADA6-ED38E3AE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24C4B-36CB-4AE0-83A4-5C1B0AE7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39991-64B9-4A1B-B254-6951EB96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69C8C-495E-4CF7-ABD1-E150775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BF75-CBB4-4E83-9662-3ACF0816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7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61C68-8C1F-4CB1-BF24-BD71128C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345D-ECBD-4BFE-8B19-78BA3407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3FB-C947-499F-996C-65B491A94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374D-A8FB-4C94-A7D1-341BA550CD7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F8F90-1DB5-41A3-95B6-6622FD2FF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5817-2FE3-42E0-9FA8-444006C4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6C54-D800-4A4E-8735-680295C9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옅은, 레이저, 흐림이(가) 표시된 사진&#10;&#10;자동 생성된 설명">
            <a:extLst>
              <a:ext uri="{FF2B5EF4-FFF2-40B4-BE49-F238E27FC236}">
                <a16:creationId xmlns:a16="http://schemas.microsoft.com/office/drawing/2014/main" id="{247E335E-84F8-4698-816B-CF4C98CF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 descr="파란색이(가) 표시된 사진&#10;&#10;자동 생성된 설명">
            <a:extLst>
              <a:ext uri="{FF2B5EF4-FFF2-40B4-BE49-F238E27FC236}">
                <a16:creationId xmlns:a16="http://schemas.microsoft.com/office/drawing/2014/main" id="{305C72D9-BCCE-44AB-8D43-01BE90525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3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E32A3-85EB-4C1A-9DAF-E94856F22595}"/>
              </a:ext>
            </a:extLst>
          </p:cNvPr>
          <p:cNvSpPr txBox="1"/>
          <p:nvPr/>
        </p:nvSpPr>
        <p:spPr>
          <a:xfrm>
            <a:off x="258793" y="1720840"/>
            <a:ext cx="80743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평범한 직장인이었던 나</a:t>
            </a:r>
            <a:r>
              <a:rPr lang="en-US" altLang="ko-KR" sz="5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5400" dirty="0">
                <a:solidFill>
                  <a:schemeClr val="bg1"/>
                </a:solidFill>
              </a:rPr>
              <a:t>이세계에서는 개발자</a:t>
            </a:r>
            <a:r>
              <a:rPr lang="en-US" altLang="ko-KR" sz="5400" dirty="0">
                <a:solidFill>
                  <a:schemeClr val="bg1"/>
                </a:solidFill>
              </a:rPr>
              <a:t>?!</a:t>
            </a:r>
          </a:p>
          <a:p>
            <a:endParaRPr lang="en-US" altLang="ko-KR" sz="5400" dirty="0">
              <a:solidFill>
                <a:schemeClr val="bg1"/>
              </a:solidFill>
            </a:endParaRPr>
          </a:p>
          <a:p>
            <a:endParaRPr lang="en-US" altLang="ko-KR" sz="5400" dirty="0">
              <a:solidFill>
                <a:schemeClr val="bg1"/>
              </a:solidFill>
            </a:endParaRPr>
          </a:p>
          <a:p>
            <a:r>
              <a:rPr lang="ko-KR" altLang="en-US" sz="5400" dirty="0">
                <a:solidFill>
                  <a:schemeClr val="bg1"/>
                </a:solidFill>
              </a:rPr>
              <a:t>☆★</a:t>
            </a:r>
            <a:r>
              <a:rPr lang="en-US" altLang="ko-KR" sz="5400" dirty="0">
                <a:solidFill>
                  <a:schemeClr val="bg1"/>
                </a:solidFill>
              </a:rPr>
              <a:t>4</a:t>
            </a:r>
            <a:r>
              <a:rPr lang="ko-KR" altLang="en-US" sz="5400" dirty="0">
                <a:solidFill>
                  <a:schemeClr val="bg1"/>
                </a:solidFill>
              </a:rPr>
              <a:t>팀★☆</a:t>
            </a:r>
          </a:p>
        </p:txBody>
      </p:sp>
    </p:spTree>
    <p:extLst>
      <p:ext uri="{BB962C8B-B14F-4D97-AF65-F5344CB8AC3E}">
        <p14:creationId xmlns:p14="http://schemas.microsoft.com/office/powerpoint/2010/main" val="39675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31429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7D7639-C68F-4889-AFD8-7D51F86C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2" y="1643062"/>
            <a:ext cx="9201150" cy="3571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A7AC79-75E4-4C5C-9FC6-F18E9A466E0A}"/>
              </a:ext>
            </a:extLst>
          </p:cNvPr>
          <p:cNvSpPr/>
          <p:nvPr/>
        </p:nvSpPr>
        <p:spPr>
          <a:xfrm>
            <a:off x="1166507" y="2470826"/>
            <a:ext cx="1635416" cy="311285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F9928-38A9-4DAC-ABA0-3C52608A3444}"/>
              </a:ext>
            </a:extLst>
          </p:cNvPr>
          <p:cNvSpPr/>
          <p:nvPr/>
        </p:nvSpPr>
        <p:spPr>
          <a:xfrm>
            <a:off x="2538919" y="3197866"/>
            <a:ext cx="885217" cy="397214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13AD03-D137-45BD-B240-BE919C94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430" y="3197866"/>
            <a:ext cx="7585498" cy="307505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3B3053-9700-444D-9849-96E3DA926D0E}"/>
              </a:ext>
            </a:extLst>
          </p:cNvPr>
          <p:cNvSpPr/>
          <p:nvPr/>
        </p:nvSpPr>
        <p:spPr>
          <a:xfrm>
            <a:off x="7637996" y="4817723"/>
            <a:ext cx="552693" cy="397214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435EED-14A2-42F1-BF0D-E3ED5268FDF3}"/>
              </a:ext>
            </a:extLst>
          </p:cNvPr>
          <p:cNvSpPr/>
          <p:nvPr/>
        </p:nvSpPr>
        <p:spPr>
          <a:xfrm>
            <a:off x="6638566" y="3284310"/>
            <a:ext cx="999430" cy="397214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58B2B0-2C1E-413A-BD7F-AA7278214CB2}"/>
              </a:ext>
            </a:extLst>
          </p:cNvPr>
          <p:cNvSpPr/>
          <p:nvPr/>
        </p:nvSpPr>
        <p:spPr>
          <a:xfrm>
            <a:off x="8190689" y="3277429"/>
            <a:ext cx="999430" cy="397214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A2CDD2-135E-432C-9C8B-7171BA1CE772}"/>
              </a:ext>
            </a:extLst>
          </p:cNvPr>
          <p:cNvSpPr/>
          <p:nvPr/>
        </p:nvSpPr>
        <p:spPr>
          <a:xfrm>
            <a:off x="607219" y="1209241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972095-BAAE-4137-83C0-E0DF31B21A0C}"/>
              </a:ext>
            </a:extLst>
          </p:cNvPr>
          <p:cNvSpPr/>
          <p:nvPr/>
        </p:nvSpPr>
        <p:spPr>
          <a:xfrm>
            <a:off x="6498657" y="2770249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31429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페이지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3E3B27-6254-4BE5-A618-BBBEBA51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4" y="1501909"/>
            <a:ext cx="9220200" cy="22383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2EA10-300A-4455-BB46-032DD120D2D1}"/>
              </a:ext>
            </a:extLst>
          </p:cNvPr>
          <p:cNvSpPr/>
          <p:nvPr/>
        </p:nvSpPr>
        <p:spPr>
          <a:xfrm>
            <a:off x="10175132" y="2462059"/>
            <a:ext cx="1322962" cy="311285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5635D2-B84A-4B76-8E48-CCB27F7D65D1}"/>
              </a:ext>
            </a:extLst>
          </p:cNvPr>
          <p:cNvSpPr/>
          <p:nvPr/>
        </p:nvSpPr>
        <p:spPr>
          <a:xfrm>
            <a:off x="10175132" y="3103123"/>
            <a:ext cx="1322962" cy="311285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D4E496-53BC-4F93-BB68-04CD789FEDCA}"/>
              </a:ext>
            </a:extLst>
          </p:cNvPr>
          <p:cNvSpPr/>
          <p:nvPr/>
        </p:nvSpPr>
        <p:spPr>
          <a:xfrm>
            <a:off x="10029217" y="1664897"/>
            <a:ext cx="530157" cy="467383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881F0-7133-4D5A-9B29-E2EC7483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66" y="3450837"/>
            <a:ext cx="8670440" cy="257570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E39829-46B4-4FD0-B617-8A3389177CAC}"/>
              </a:ext>
            </a:extLst>
          </p:cNvPr>
          <p:cNvSpPr/>
          <p:nvPr/>
        </p:nvSpPr>
        <p:spPr>
          <a:xfrm>
            <a:off x="8142285" y="4309353"/>
            <a:ext cx="884983" cy="787941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23791-1E77-465D-8817-9A5DDD54A75C}"/>
              </a:ext>
            </a:extLst>
          </p:cNvPr>
          <p:cNvSpPr/>
          <p:nvPr/>
        </p:nvSpPr>
        <p:spPr>
          <a:xfrm>
            <a:off x="439366" y="4309353"/>
            <a:ext cx="884983" cy="787941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314295"/>
            <a:ext cx="24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보관하러 가기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FE9CDD-9F61-481B-80ED-068148AF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1" y="1478983"/>
            <a:ext cx="10952117" cy="4834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42DED7-BFB9-4F47-9FE9-301EEEC5068B}"/>
              </a:ext>
            </a:extLst>
          </p:cNvPr>
          <p:cNvSpPr/>
          <p:nvPr/>
        </p:nvSpPr>
        <p:spPr>
          <a:xfrm>
            <a:off x="896566" y="2655651"/>
            <a:ext cx="980872" cy="311285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14882-E7FB-4941-BFAE-87DA085AB8A8}"/>
              </a:ext>
            </a:extLst>
          </p:cNvPr>
          <p:cNvSpPr/>
          <p:nvPr/>
        </p:nvSpPr>
        <p:spPr>
          <a:xfrm>
            <a:off x="1622898" y="5223374"/>
            <a:ext cx="980872" cy="84668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D50DA1-10B0-4756-A41B-104A3EDDF129}"/>
              </a:ext>
            </a:extLst>
          </p:cNvPr>
          <p:cNvSpPr/>
          <p:nvPr/>
        </p:nvSpPr>
        <p:spPr>
          <a:xfrm>
            <a:off x="9732523" y="4738689"/>
            <a:ext cx="1678022" cy="84668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5822E-9491-403F-B4CB-AD5793B1DE37}"/>
              </a:ext>
            </a:extLst>
          </p:cNvPr>
          <p:cNvSpPr txBox="1"/>
          <p:nvPr/>
        </p:nvSpPr>
        <p:spPr>
          <a:xfrm>
            <a:off x="1166507" y="314295"/>
            <a:ext cx="24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보관하러 가기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09C723-5148-4F76-8E02-871FA921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8" y="1400175"/>
            <a:ext cx="5353050" cy="4057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21D91-0060-47DE-BD8D-EE6D59F73613}"/>
              </a:ext>
            </a:extLst>
          </p:cNvPr>
          <p:cNvSpPr/>
          <p:nvPr/>
        </p:nvSpPr>
        <p:spPr>
          <a:xfrm>
            <a:off x="4371187" y="1819071"/>
            <a:ext cx="1369979" cy="727657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12F09E-C590-4AA9-9EB7-A09D3B548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11" y="2123386"/>
            <a:ext cx="4035891" cy="33344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CC47E-DA08-4917-ACC8-AD2E20C821A1}"/>
              </a:ext>
            </a:extLst>
          </p:cNvPr>
          <p:cNvSpPr/>
          <p:nvPr/>
        </p:nvSpPr>
        <p:spPr>
          <a:xfrm>
            <a:off x="8270940" y="2639566"/>
            <a:ext cx="2137655" cy="1066672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20E2555-6CC0-46D9-AE15-0AD5F9B7DBDE}"/>
              </a:ext>
            </a:extLst>
          </p:cNvPr>
          <p:cNvSpPr/>
          <p:nvPr/>
        </p:nvSpPr>
        <p:spPr>
          <a:xfrm>
            <a:off x="6372704" y="3336587"/>
            <a:ext cx="779996" cy="739302"/>
          </a:xfrm>
          <a:prstGeom prst="rightArrow">
            <a:avLst/>
          </a:prstGeom>
          <a:noFill/>
          <a:ln w="44450">
            <a:solidFill>
              <a:srgbClr val="67778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314295"/>
            <a:ext cx="190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자주 찾는 질문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5C2370-8948-4851-B58A-F95E0987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259250"/>
            <a:ext cx="7279481" cy="28411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1DA1E1-F5A6-4FC4-969D-82CD662CCD7B}"/>
              </a:ext>
            </a:extLst>
          </p:cNvPr>
          <p:cNvSpPr/>
          <p:nvPr/>
        </p:nvSpPr>
        <p:spPr>
          <a:xfrm>
            <a:off x="871232" y="2901818"/>
            <a:ext cx="4005568" cy="29527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8D385-3075-4AAE-881D-A2A0BB03FB52}"/>
              </a:ext>
            </a:extLst>
          </p:cNvPr>
          <p:cNvSpPr/>
          <p:nvPr/>
        </p:nvSpPr>
        <p:spPr>
          <a:xfrm>
            <a:off x="5648325" y="2164151"/>
            <a:ext cx="647700" cy="29527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585358-FDC3-44CA-BA08-2E34CBFA2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901" y="3594879"/>
            <a:ext cx="8570880" cy="28411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5915F2-B79D-4FCE-8C38-323B6CC97799}"/>
              </a:ext>
            </a:extLst>
          </p:cNvPr>
          <p:cNvSpPr/>
          <p:nvPr/>
        </p:nvSpPr>
        <p:spPr>
          <a:xfrm>
            <a:off x="8843109" y="4591051"/>
            <a:ext cx="647700" cy="295276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A74CAB-05EC-4740-B016-582C3FCACC3A}"/>
              </a:ext>
            </a:extLst>
          </p:cNvPr>
          <p:cNvSpPr/>
          <p:nvPr/>
        </p:nvSpPr>
        <p:spPr>
          <a:xfrm>
            <a:off x="607219" y="1209241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8F6C5C-6739-41C0-85A0-EBC76CA39013}"/>
              </a:ext>
            </a:extLst>
          </p:cNvPr>
          <p:cNvSpPr/>
          <p:nvPr/>
        </p:nvSpPr>
        <p:spPr>
          <a:xfrm>
            <a:off x="6280191" y="3559414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70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31429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호스트 신청하기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3DA19-18B5-4981-BDEC-5BDC4D30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342995"/>
            <a:ext cx="5848350" cy="2381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FE3C70-C528-4B59-BBD0-B7F65E9D676B}"/>
              </a:ext>
            </a:extLst>
          </p:cNvPr>
          <p:cNvSpPr/>
          <p:nvPr/>
        </p:nvSpPr>
        <p:spPr>
          <a:xfrm>
            <a:off x="2590800" y="2637162"/>
            <a:ext cx="1905000" cy="601338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099EDE-CE46-4EEC-B961-B6B9C92F8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033582"/>
            <a:ext cx="6841331" cy="40099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785D10-C573-44C4-99CA-D515A1BB9978}"/>
              </a:ext>
            </a:extLst>
          </p:cNvPr>
          <p:cNvSpPr/>
          <p:nvPr/>
        </p:nvSpPr>
        <p:spPr>
          <a:xfrm>
            <a:off x="9277350" y="2427612"/>
            <a:ext cx="1905000" cy="601338"/>
          </a:xfrm>
          <a:prstGeom prst="rect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F8A35B-53A1-463C-981C-5FB07787B4CC}"/>
              </a:ext>
            </a:extLst>
          </p:cNvPr>
          <p:cNvSpPr/>
          <p:nvPr/>
        </p:nvSpPr>
        <p:spPr>
          <a:xfrm>
            <a:off x="607219" y="1209241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97D6BA-3FAC-4BAE-AA85-F5F40466464C}"/>
              </a:ext>
            </a:extLst>
          </p:cNvPr>
          <p:cNvSpPr/>
          <p:nvPr/>
        </p:nvSpPr>
        <p:spPr>
          <a:xfrm>
            <a:off x="6455569" y="1774566"/>
            <a:ext cx="436933" cy="413760"/>
          </a:xfrm>
          <a:prstGeom prst="ellipse">
            <a:avLst/>
          </a:prstGeom>
          <a:solidFill>
            <a:srgbClr val="677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36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옅은, 레이저, 흐림이(가) 표시된 사진&#10;&#10;자동 생성된 설명">
            <a:extLst>
              <a:ext uri="{FF2B5EF4-FFF2-40B4-BE49-F238E27FC236}">
                <a16:creationId xmlns:a16="http://schemas.microsoft.com/office/drawing/2014/main" id="{247E335E-84F8-4698-816B-CF4C98CF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 descr="파란색이(가) 표시된 사진&#10;&#10;자동 생성된 설명">
            <a:extLst>
              <a:ext uri="{FF2B5EF4-FFF2-40B4-BE49-F238E27FC236}">
                <a16:creationId xmlns:a16="http://schemas.microsoft.com/office/drawing/2014/main" id="{305C72D9-BCCE-44AB-8D43-01BE90525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3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E32A3-85EB-4C1A-9DAF-E94856F22595}"/>
              </a:ext>
            </a:extLst>
          </p:cNvPr>
          <p:cNvSpPr txBox="1"/>
          <p:nvPr/>
        </p:nvSpPr>
        <p:spPr>
          <a:xfrm>
            <a:off x="258793" y="1720840"/>
            <a:ext cx="807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5400" dirty="0">
              <a:solidFill>
                <a:schemeClr val="bg1"/>
              </a:solidFill>
            </a:endParaRPr>
          </a:p>
          <a:p>
            <a:r>
              <a:rPr lang="ko-KR" altLang="en-US" sz="5400" dirty="0">
                <a:solidFill>
                  <a:schemeClr val="bg1"/>
                </a:solidFill>
              </a:rPr>
              <a:t>☆★</a:t>
            </a:r>
            <a:r>
              <a:rPr lang="en-US" altLang="ko-KR" sz="5400" dirty="0">
                <a:solidFill>
                  <a:schemeClr val="bg1"/>
                </a:solidFill>
              </a:rPr>
              <a:t>4</a:t>
            </a:r>
            <a:r>
              <a:rPr lang="ko-KR" altLang="en-US" sz="5400" dirty="0">
                <a:solidFill>
                  <a:schemeClr val="bg1"/>
                </a:solidFill>
              </a:rPr>
              <a:t>팀★☆</a:t>
            </a:r>
          </a:p>
        </p:txBody>
      </p:sp>
    </p:spTree>
    <p:extLst>
      <p:ext uri="{BB962C8B-B14F-4D97-AF65-F5344CB8AC3E}">
        <p14:creationId xmlns:p14="http://schemas.microsoft.com/office/powerpoint/2010/main" val="414687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kang</dc:creator>
  <cp:lastModifiedBy>t kang</cp:lastModifiedBy>
  <cp:revision>6</cp:revision>
  <dcterms:created xsi:type="dcterms:W3CDTF">2021-04-03T06:45:07Z</dcterms:created>
  <dcterms:modified xsi:type="dcterms:W3CDTF">2021-04-03T07:24:13Z</dcterms:modified>
</cp:coreProperties>
</file>