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62" r:id="rId4"/>
    <p:sldId id="263" r:id="rId5"/>
    <p:sldId id="264" r:id="rId6"/>
    <p:sldId id="265" r:id="rId7"/>
    <p:sldId id="261" r:id="rId8"/>
    <p:sldId id="268" r:id="rId9"/>
    <p:sldId id="267" r:id="rId10"/>
    <p:sldId id="269" r:id="rId11"/>
    <p:sldId id="270" r:id="rId12"/>
    <p:sldId id="266" r:id="rId13"/>
    <p:sldId id="271" r:id="rId14"/>
    <p:sldId id="273" r:id="rId15"/>
    <p:sldId id="272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F0773-EF6A-4948-A290-4DC01B4291A8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5C187-1B1E-4D89-AC0F-D607A02CB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0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5AF21-2058-4954-9E0E-9ED7BF681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5297C6-3582-4AFA-9C88-999D997FF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3A2CA-AA8B-4877-B151-9124CE62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6FAD-CE16-467C-BE74-71B6BFF76102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3946A3-618A-4F5D-B9D7-2E1E0688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B79064-7B6F-4CDB-9C9F-62C66ED5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2BEA-A81B-470C-9A0C-1D0EBEA12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85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A3CBE-7AB6-4FDE-A371-38FBB24B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76AE00-F389-4D22-8484-56AA32774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2C742E-099B-4C99-A68F-FF1C04691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6FAD-CE16-467C-BE74-71B6BFF76102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AF65F0-50B2-4CBC-B456-012D850C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A77C2C-29A5-4EA8-8CE4-83D8B81F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2BEA-A81B-470C-9A0C-1D0EBEA12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36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8D063C-FB92-49F2-9241-DB7BEEC00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578463-F37D-4687-9528-8750C018D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348A4-92B4-4C62-B67E-37612DD67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6FAD-CE16-467C-BE74-71B6BFF76102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93666F-F397-4336-820E-EDBAF6DCD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7A507A-6124-4D4A-A618-9625C79D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2BEA-A81B-470C-9A0C-1D0EBEA12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41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FF82D-CF4B-48A1-BD85-3DE57819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066F74-B86B-41C7-8310-A7EDF5D8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CE4E0B-5E66-4F71-84C9-22CAECF5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6FAD-CE16-467C-BE74-71B6BFF76102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E50FF9-6DA6-405D-94D2-F59D6AF0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9858F-F6D7-4CFE-894C-63A48B3C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2BEA-A81B-470C-9A0C-1D0EBEA12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54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73920-CFF7-48AA-B215-400677FF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B1FC75-8D71-428E-B70F-4A682DA54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7784A-4C15-465B-B279-9389D96E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6FAD-CE16-467C-BE74-71B6BFF76102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DE9E8-C63F-4CA2-AFFD-3B352960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B9FF3-183C-4DC5-B75F-F55689D8B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2BEA-A81B-470C-9A0C-1D0EBEA12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64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D2AA9-3C91-4534-8202-DDB2E5F1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8B09E8-81DF-4284-B282-487B2E84C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80AB4D-5D0D-4A6A-9396-18C78A9A4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AABFC-A5EA-4619-AC94-E5CEEB53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6FAD-CE16-467C-BE74-71B6BFF76102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A5F89-AB66-4038-81A9-910C2AA3F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26299-4525-4776-A156-29B24189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2BEA-A81B-470C-9A0C-1D0EBEA12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65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C9B24-A768-47FB-B2B3-4B8D11F5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F066DE-7466-40BF-ADBA-A5704C085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7640BE-FFC2-4D1D-B36F-0012B34C7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275A22-655E-4451-B090-A1F3DEBDC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D1EAC8-0A0B-4C74-B209-45A14D67B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1F3E8F-D69B-4F9E-B41C-DBF2317F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6FAD-CE16-467C-BE74-71B6BFF76102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A0A848-1A1F-40BE-8F8C-3B27D223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F70558-20F5-419C-AF86-1C4E67E0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2BEA-A81B-470C-9A0C-1D0EBEA12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35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99CB0-050F-4CEA-9336-4CA3D2CA2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8C20AC-022C-4537-9095-9CBAB150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6FAD-CE16-467C-BE74-71B6BFF76102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EB836E-49AB-4309-8260-AE0BB9AE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308D6C-3E1D-4F28-B6D4-6C189B97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2BEA-A81B-470C-9A0C-1D0EBEA12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06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8E0CAF-38C9-488E-AE09-143C93A4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6FAD-CE16-467C-BE74-71B6BFF76102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664940-EE07-4E69-867E-2C7A43EE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FF2DB0-EAD2-4296-8E4F-C8342935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2BEA-A81B-470C-9A0C-1D0EBEA12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23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EE892-6F0D-47DD-8D6F-8CA265BA0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FB4FCE-4A0F-4092-9DBE-37F9CC0D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AF0333-5F74-45FA-9B40-B74403281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027A45-1039-4316-92AC-B6AB9069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6FAD-CE16-467C-BE74-71B6BFF76102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F1922-0B26-4CCF-8CC3-466D7F57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746E95-0F18-4DAF-BA01-22AEC72C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2BEA-A81B-470C-9A0C-1D0EBEA12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51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1BA1C-5F8E-41FB-ADCC-0C7930EC3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90851F-66D8-421E-8176-584F343D1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D0AC26-E859-42D1-B1BE-AFA34DFC5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2A46E5-8DD5-46BA-AAFA-445D1B414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6FAD-CE16-467C-BE74-71B6BFF76102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CF2271-672F-4241-97AF-CD20A321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81510-06A2-44FE-BD06-888E08F0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2BEA-A81B-470C-9A0C-1D0EBEA12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45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FC1B0B-FD54-4431-899C-940120AA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9CB625-A594-4DC9-BC5D-45FD9C444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90EF6-354C-41EE-B62C-4F3443B63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C6FAD-CE16-467C-BE74-71B6BFF76102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5F5B2A-92BC-4001-90A0-D91DD3095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E9540-3EFE-4220-A508-8D96F2DFB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82BEA-A81B-470C-9A0C-1D0EBEA12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56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8E62612-4BF0-44CD-9D14-E8D320F7A538}"/>
              </a:ext>
            </a:extLst>
          </p:cNvPr>
          <p:cNvSpPr/>
          <p:nvPr/>
        </p:nvSpPr>
        <p:spPr>
          <a:xfrm>
            <a:off x="146179" y="100669"/>
            <a:ext cx="11897775" cy="6626702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F14BA0-B906-4796-8389-50A9BB6F1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73" y="326572"/>
            <a:ext cx="1257300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BB1F89-F19A-4796-BC29-003244AD4B37}"/>
              </a:ext>
            </a:extLst>
          </p:cNvPr>
          <p:cNvSpPr txBox="1"/>
          <p:nvPr/>
        </p:nvSpPr>
        <p:spPr>
          <a:xfrm>
            <a:off x="1899867" y="275622"/>
            <a:ext cx="10052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물품 보관하러 가기  서비스 가이드  자주 찾는 질문                                                                </a:t>
            </a:r>
            <a:r>
              <a:rPr lang="ko-KR" altLang="en-US" sz="1600" dirty="0"/>
              <a:t>호스트 신청하기   로그인    </a:t>
            </a:r>
            <a:r>
              <a:rPr lang="ko-KR" altLang="en-US" sz="3200" dirty="0"/>
              <a:t>≡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522818-FEDD-475E-8DB6-9BBC7985A45A}"/>
              </a:ext>
            </a:extLst>
          </p:cNvPr>
          <p:cNvSpPr/>
          <p:nvPr/>
        </p:nvSpPr>
        <p:spPr>
          <a:xfrm>
            <a:off x="248195" y="936172"/>
            <a:ext cx="11704320" cy="313943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BB18F-A807-4961-8D13-1050E1B65C35}"/>
              </a:ext>
            </a:extLst>
          </p:cNvPr>
          <p:cNvSpPr txBox="1"/>
          <p:nvPr/>
        </p:nvSpPr>
        <p:spPr>
          <a:xfrm>
            <a:off x="248195" y="1528354"/>
            <a:ext cx="116956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상점 공간공유 물품보관 서비스</a:t>
            </a:r>
            <a:endParaRPr lang="en-US" altLang="ko-KR" sz="2800" dirty="0"/>
          </a:p>
          <a:p>
            <a:pPr algn="ctr"/>
            <a:r>
              <a:rPr lang="ko-KR" altLang="en-US" sz="2800" b="1" dirty="0" err="1"/>
              <a:t>럭스테이</a:t>
            </a:r>
            <a:endParaRPr lang="en-US" altLang="ko-KR" sz="2800" b="1" dirty="0"/>
          </a:p>
          <a:p>
            <a:pPr algn="ctr"/>
            <a:r>
              <a:rPr lang="ko-KR" altLang="en-US" sz="1200" dirty="0"/>
              <a:t>모바일을 통해 언제 어디서나 주변 상점에</a:t>
            </a:r>
            <a:endParaRPr lang="en-US" altLang="ko-KR" sz="1200" dirty="0"/>
          </a:p>
          <a:p>
            <a:pPr algn="ctr"/>
            <a:r>
              <a:rPr lang="ko-KR" altLang="en-US" sz="1200" dirty="0"/>
              <a:t>다양한 물품을 보관할 수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DC73F8F-8ACB-478E-90BF-A7E963B060A3}"/>
              </a:ext>
            </a:extLst>
          </p:cNvPr>
          <p:cNvSpPr/>
          <p:nvPr/>
        </p:nvSpPr>
        <p:spPr>
          <a:xfrm>
            <a:off x="1899868" y="3030583"/>
            <a:ext cx="9371512" cy="692331"/>
          </a:xfrm>
          <a:prstGeom prst="ellipse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highlight>
                  <a:srgbClr val="000000"/>
                </a:highlight>
              </a:rPr>
              <a:t>어디로 가시나요</a:t>
            </a:r>
            <a:r>
              <a:rPr lang="en-US" altLang="ko-KR" dirty="0">
                <a:highlight>
                  <a:srgbClr val="000000"/>
                </a:highlight>
              </a:rPr>
              <a:t>? </a:t>
            </a:r>
            <a:r>
              <a:rPr lang="ko-KR" altLang="en-US" dirty="0">
                <a:highlight>
                  <a:srgbClr val="000000"/>
                </a:highlight>
              </a:rPr>
              <a:t>도시 또는 역 이름 등 일자</a:t>
            </a:r>
            <a:r>
              <a:rPr lang="en-US" altLang="ko-KR" dirty="0">
                <a:highlight>
                  <a:srgbClr val="000000"/>
                </a:highlight>
              </a:rPr>
              <a:t>~~~      </a:t>
            </a:r>
            <a:r>
              <a:rPr lang="ko-KR" altLang="en-US" dirty="0">
                <a:highlight>
                  <a:srgbClr val="000000"/>
                </a:highlight>
              </a:rPr>
              <a:t>검색하기</a:t>
            </a:r>
            <a:r>
              <a:rPr lang="en-US" altLang="ko-KR" dirty="0">
                <a:highlight>
                  <a:srgbClr val="000000"/>
                </a:highlight>
              </a:rPr>
              <a:t>                               </a:t>
            </a:r>
            <a:endParaRPr lang="ko-KR" altLang="en-US" dirty="0">
              <a:highlight>
                <a:srgbClr val="000000"/>
              </a:highligh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BE8CC1-C896-4D46-B88A-BF6172EB21CA}"/>
              </a:ext>
            </a:extLst>
          </p:cNvPr>
          <p:cNvSpPr/>
          <p:nvPr/>
        </p:nvSpPr>
        <p:spPr>
          <a:xfrm>
            <a:off x="248195" y="4151386"/>
            <a:ext cx="11704320" cy="257974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5BE0F1F-0ADC-406A-B592-2CDA3A728891}"/>
              </a:ext>
            </a:extLst>
          </p:cNvPr>
          <p:cNvSpPr/>
          <p:nvPr/>
        </p:nvSpPr>
        <p:spPr>
          <a:xfrm>
            <a:off x="10215381" y="4467244"/>
            <a:ext cx="1055999" cy="1089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E71EB61-437B-4624-8421-4F5F4CE33F40}"/>
              </a:ext>
            </a:extLst>
          </p:cNvPr>
          <p:cNvSpPr/>
          <p:nvPr/>
        </p:nvSpPr>
        <p:spPr>
          <a:xfrm>
            <a:off x="7679507" y="4467244"/>
            <a:ext cx="1055999" cy="1089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BFEC2C3-ACC7-4498-B0C8-9F3BDF4C3697}"/>
              </a:ext>
            </a:extLst>
          </p:cNvPr>
          <p:cNvSpPr/>
          <p:nvPr/>
        </p:nvSpPr>
        <p:spPr>
          <a:xfrm>
            <a:off x="4967788" y="4414868"/>
            <a:ext cx="1055999" cy="1089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36739EA-A29C-4370-AD4E-A1051A4B6700}"/>
              </a:ext>
            </a:extLst>
          </p:cNvPr>
          <p:cNvSpPr/>
          <p:nvPr/>
        </p:nvSpPr>
        <p:spPr>
          <a:xfrm>
            <a:off x="1899867" y="4414868"/>
            <a:ext cx="1055999" cy="1089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34B658C-D91E-4F55-8A99-5701208AC260}"/>
              </a:ext>
            </a:extLst>
          </p:cNvPr>
          <p:cNvSpPr/>
          <p:nvPr/>
        </p:nvSpPr>
        <p:spPr>
          <a:xfrm>
            <a:off x="3379742" y="5441259"/>
            <a:ext cx="1055999" cy="1089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03ADB9B-7A83-40A8-8FAF-9D6217729342}"/>
              </a:ext>
            </a:extLst>
          </p:cNvPr>
          <p:cNvSpPr/>
          <p:nvPr/>
        </p:nvSpPr>
        <p:spPr>
          <a:xfrm>
            <a:off x="6217489" y="5441259"/>
            <a:ext cx="1055999" cy="1089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452ACE0-3D49-4CA0-AC1D-2023342F0455}"/>
              </a:ext>
            </a:extLst>
          </p:cNvPr>
          <p:cNvSpPr/>
          <p:nvPr/>
        </p:nvSpPr>
        <p:spPr>
          <a:xfrm>
            <a:off x="8907303" y="5442767"/>
            <a:ext cx="1055999" cy="1089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276F7B-BCE8-4829-A87E-5D99A8234305}"/>
              </a:ext>
            </a:extLst>
          </p:cNvPr>
          <p:cNvSpPr txBox="1"/>
          <p:nvPr/>
        </p:nvSpPr>
        <p:spPr>
          <a:xfrm>
            <a:off x="466531" y="1231641"/>
            <a:ext cx="195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1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6537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8E62612-4BF0-44CD-9D14-E8D320F7A538}"/>
              </a:ext>
            </a:extLst>
          </p:cNvPr>
          <p:cNvSpPr/>
          <p:nvPr/>
        </p:nvSpPr>
        <p:spPr>
          <a:xfrm>
            <a:off x="146179" y="100669"/>
            <a:ext cx="11897775" cy="6626702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E9CD5A-B201-4077-B145-07482C876CAB}"/>
              </a:ext>
            </a:extLst>
          </p:cNvPr>
          <p:cNvSpPr txBox="1"/>
          <p:nvPr/>
        </p:nvSpPr>
        <p:spPr>
          <a:xfrm>
            <a:off x="1030697" y="2642304"/>
            <a:ext cx="101287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/>
              <a:t>서비스 가이드</a:t>
            </a:r>
          </a:p>
        </p:txBody>
      </p:sp>
    </p:spTree>
    <p:extLst>
      <p:ext uri="{BB962C8B-B14F-4D97-AF65-F5344CB8AC3E}">
        <p14:creationId xmlns:p14="http://schemas.microsoft.com/office/powerpoint/2010/main" val="128135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8E62612-4BF0-44CD-9D14-E8D320F7A538}"/>
              </a:ext>
            </a:extLst>
          </p:cNvPr>
          <p:cNvSpPr/>
          <p:nvPr/>
        </p:nvSpPr>
        <p:spPr>
          <a:xfrm>
            <a:off x="146179" y="100669"/>
            <a:ext cx="11897775" cy="6626702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F14BA0-B906-4796-8389-50A9BB6F1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73" y="326572"/>
            <a:ext cx="1257300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BB1F89-F19A-4796-BC29-003244AD4B37}"/>
              </a:ext>
            </a:extLst>
          </p:cNvPr>
          <p:cNvSpPr txBox="1"/>
          <p:nvPr/>
        </p:nvSpPr>
        <p:spPr>
          <a:xfrm>
            <a:off x="1899867" y="275622"/>
            <a:ext cx="10052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물품 보관하러 가기  서비스 가이드  자주 찾는 질문                                                                </a:t>
            </a:r>
            <a:r>
              <a:rPr lang="ko-KR" altLang="en-US" sz="1600" dirty="0"/>
              <a:t>호스트 신청하기   로그인    </a:t>
            </a:r>
            <a:r>
              <a:rPr lang="ko-KR" altLang="en-US" sz="3200" dirty="0"/>
              <a:t>≡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522818-FEDD-475E-8DB6-9BBC7985A45A}"/>
              </a:ext>
            </a:extLst>
          </p:cNvPr>
          <p:cNvSpPr/>
          <p:nvPr/>
        </p:nvSpPr>
        <p:spPr>
          <a:xfrm>
            <a:off x="315995" y="880477"/>
            <a:ext cx="11558142" cy="254852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BE8CC1-C896-4D46-B88A-BF6172EB21CA}"/>
              </a:ext>
            </a:extLst>
          </p:cNvPr>
          <p:cNvSpPr/>
          <p:nvPr/>
        </p:nvSpPr>
        <p:spPr>
          <a:xfrm>
            <a:off x="315995" y="3953282"/>
            <a:ext cx="11558142" cy="254852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81BECF-98EB-41B4-BBBB-A1FA0DB03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72" y="956252"/>
            <a:ext cx="11479765" cy="234498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4F6462B-312D-4130-AC18-78F8B6C19BB1}"/>
              </a:ext>
            </a:extLst>
          </p:cNvPr>
          <p:cNvSpPr/>
          <p:nvPr/>
        </p:nvSpPr>
        <p:spPr>
          <a:xfrm>
            <a:off x="2075438" y="3538954"/>
            <a:ext cx="8117632" cy="32657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Step 2 </a:t>
            </a:r>
            <a:r>
              <a:rPr lang="ko-KR" altLang="en-US" dirty="0">
                <a:solidFill>
                  <a:schemeClr val="tx1"/>
                </a:solidFill>
              </a:rPr>
              <a:t>중략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A4834F8-1D9C-4A1A-BF53-AF582DDDC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71" y="4105469"/>
            <a:ext cx="11403257" cy="228600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521B28-F318-4B9F-80C3-37074053D3C3}"/>
              </a:ext>
            </a:extLst>
          </p:cNvPr>
          <p:cNvSpPr/>
          <p:nvPr/>
        </p:nvSpPr>
        <p:spPr>
          <a:xfrm>
            <a:off x="4814596" y="6055567"/>
            <a:ext cx="2649894" cy="33590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7FE4011-BFEC-40B6-B6C6-6AD738B8E744}"/>
              </a:ext>
            </a:extLst>
          </p:cNvPr>
          <p:cNvSpPr/>
          <p:nvPr/>
        </p:nvSpPr>
        <p:spPr>
          <a:xfrm>
            <a:off x="7634306" y="5977523"/>
            <a:ext cx="1099147" cy="41394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상호작용</a:t>
            </a:r>
          </a:p>
        </p:txBody>
      </p:sp>
    </p:spTree>
    <p:extLst>
      <p:ext uri="{BB962C8B-B14F-4D97-AF65-F5344CB8AC3E}">
        <p14:creationId xmlns:p14="http://schemas.microsoft.com/office/powerpoint/2010/main" val="1813442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8E62612-4BF0-44CD-9D14-E8D320F7A538}"/>
              </a:ext>
            </a:extLst>
          </p:cNvPr>
          <p:cNvSpPr/>
          <p:nvPr/>
        </p:nvSpPr>
        <p:spPr>
          <a:xfrm>
            <a:off x="146179" y="100669"/>
            <a:ext cx="11897775" cy="6626702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16761-3255-45AC-B9F4-92150C93CCF9}"/>
              </a:ext>
            </a:extLst>
          </p:cNvPr>
          <p:cNvSpPr txBox="1"/>
          <p:nvPr/>
        </p:nvSpPr>
        <p:spPr>
          <a:xfrm>
            <a:off x="1030697" y="2642304"/>
            <a:ext cx="101287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/>
              <a:t>자주 찾는 질문</a:t>
            </a:r>
          </a:p>
        </p:txBody>
      </p:sp>
    </p:spTree>
    <p:extLst>
      <p:ext uri="{BB962C8B-B14F-4D97-AF65-F5344CB8AC3E}">
        <p14:creationId xmlns:p14="http://schemas.microsoft.com/office/powerpoint/2010/main" val="194020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8E62612-4BF0-44CD-9D14-E8D320F7A538}"/>
              </a:ext>
            </a:extLst>
          </p:cNvPr>
          <p:cNvSpPr/>
          <p:nvPr/>
        </p:nvSpPr>
        <p:spPr>
          <a:xfrm>
            <a:off x="146179" y="100669"/>
            <a:ext cx="11897775" cy="6626702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6F58B9-9BCF-483D-82C6-9E5137320FF7}"/>
              </a:ext>
            </a:extLst>
          </p:cNvPr>
          <p:cNvSpPr/>
          <p:nvPr/>
        </p:nvSpPr>
        <p:spPr>
          <a:xfrm>
            <a:off x="242906" y="233081"/>
            <a:ext cx="11704320" cy="636187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5AAD24-DCCD-4901-A7D7-EA531663F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73" y="326572"/>
            <a:ext cx="1257300" cy="609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9DF3C1-EFE0-48E1-B7DB-DA8FDF79EBAF}"/>
              </a:ext>
            </a:extLst>
          </p:cNvPr>
          <p:cNvSpPr txBox="1"/>
          <p:nvPr/>
        </p:nvSpPr>
        <p:spPr>
          <a:xfrm>
            <a:off x="1899867" y="275622"/>
            <a:ext cx="10052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물품 보관하러 가기  서비스 가이드  자주 찾는 질문                                                                </a:t>
            </a:r>
            <a:r>
              <a:rPr lang="ko-KR" altLang="en-US" sz="1600" dirty="0"/>
              <a:t>호스트 신청하기   로그인    </a:t>
            </a:r>
            <a:r>
              <a:rPr lang="ko-KR" altLang="en-US" sz="3200" dirty="0"/>
              <a:t>≡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8DF4A9-3C07-4B9F-B179-D125341BDC7D}"/>
              </a:ext>
            </a:extLst>
          </p:cNvPr>
          <p:cNvSpPr/>
          <p:nvPr/>
        </p:nvSpPr>
        <p:spPr>
          <a:xfrm>
            <a:off x="315995" y="880476"/>
            <a:ext cx="11558142" cy="56509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0AF42E-C171-4581-97EF-F1E1B01D6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73" y="1058122"/>
            <a:ext cx="11387917" cy="435072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2A64AD-617A-4762-9BF7-1C9549D78A2A}"/>
              </a:ext>
            </a:extLst>
          </p:cNvPr>
          <p:cNvSpPr/>
          <p:nvPr/>
        </p:nvSpPr>
        <p:spPr>
          <a:xfrm>
            <a:off x="1899867" y="5952381"/>
            <a:ext cx="8117632" cy="32657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이하 중략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1433F9-BC92-42C7-A2C3-E6AD22DD0DAD}"/>
              </a:ext>
            </a:extLst>
          </p:cNvPr>
          <p:cNvSpPr/>
          <p:nvPr/>
        </p:nvSpPr>
        <p:spPr>
          <a:xfrm>
            <a:off x="3172408" y="2537926"/>
            <a:ext cx="2922658" cy="55983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DE697F-9018-46BA-A6B4-D9CD9596D99A}"/>
              </a:ext>
            </a:extLst>
          </p:cNvPr>
          <p:cNvSpPr/>
          <p:nvPr/>
        </p:nvSpPr>
        <p:spPr>
          <a:xfrm>
            <a:off x="6168155" y="2537926"/>
            <a:ext cx="2922658" cy="55983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E0293E-4846-446D-BA5A-CAB2EE94D9F1}"/>
              </a:ext>
            </a:extLst>
          </p:cNvPr>
          <p:cNvSpPr/>
          <p:nvPr/>
        </p:nvSpPr>
        <p:spPr>
          <a:xfrm>
            <a:off x="3245496" y="3185321"/>
            <a:ext cx="5777205" cy="126538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0298DB-833C-46B5-BD20-38400642F98B}"/>
              </a:ext>
            </a:extLst>
          </p:cNvPr>
          <p:cNvSpPr/>
          <p:nvPr/>
        </p:nvSpPr>
        <p:spPr>
          <a:xfrm>
            <a:off x="9243681" y="1581538"/>
            <a:ext cx="2317628" cy="191277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고객탭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 err="1">
                <a:solidFill>
                  <a:schemeClr val="tx1"/>
                </a:solidFill>
              </a:rPr>
              <a:t>호스트탭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Click : hover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866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8E62612-4BF0-44CD-9D14-E8D320F7A538}"/>
              </a:ext>
            </a:extLst>
          </p:cNvPr>
          <p:cNvSpPr/>
          <p:nvPr/>
        </p:nvSpPr>
        <p:spPr>
          <a:xfrm>
            <a:off x="146179" y="100669"/>
            <a:ext cx="11897775" cy="6626702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16761-3255-45AC-B9F4-92150C93CCF9}"/>
              </a:ext>
            </a:extLst>
          </p:cNvPr>
          <p:cNvSpPr txBox="1"/>
          <p:nvPr/>
        </p:nvSpPr>
        <p:spPr>
          <a:xfrm>
            <a:off x="1030697" y="2642304"/>
            <a:ext cx="101287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/>
              <a:t>호스트 신청하기</a:t>
            </a:r>
          </a:p>
        </p:txBody>
      </p:sp>
    </p:spTree>
    <p:extLst>
      <p:ext uri="{BB962C8B-B14F-4D97-AF65-F5344CB8AC3E}">
        <p14:creationId xmlns:p14="http://schemas.microsoft.com/office/powerpoint/2010/main" val="2183500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8E62612-4BF0-44CD-9D14-E8D320F7A538}"/>
              </a:ext>
            </a:extLst>
          </p:cNvPr>
          <p:cNvSpPr/>
          <p:nvPr/>
        </p:nvSpPr>
        <p:spPr>
          <a:xfrm>
            <a:off x="146179" y="100669"/>
            <a:ext cx="11897775" cy="6626702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6F58B9-9BCF-483D-82C6-9E5137320FF7}"/>
              </a:ext>
            </a:extLst>
          </p:cNvPr>
          <p:cNvSpPr/>
          <p:nvPr/>
        </p:nvSpPr>
        <p:spPr>
          <a:xfrm>
            <a:off x="242906" y="233081"/>
            <a:ext cx="11704320" cy="636187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5AAD24-DCCD-4901-A7D7-EA531663F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73" y="326572"/>
            <a:ext cx="1257300" cy="609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9DF3C1-EFE0-48E1-B7DB-DA8FDF79EBAF}"/>
              </a:ext>
            </a:extLst>
          </p:cNvPr>
          <p:cNvSpPr txBox="1"/>
          <p:nvPr/>
        </p:nvSpPr>
        <p:spPr>
          <a:xfrm>
            <a:off x="1899867" y="275622"/>
            <a:ext cx="10052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물품 보관하러 가기  서비스 가이드  자주 찾는 질문                                                                </a:t>
            </a:r>
            <a:r>
              <a:rPr lang="ko-KR" altLang="en-US" sz="1600" dirty="0"/>
              <a:t>호스트 신청하기   로그인    </a:t>
            </a:r>
            <a:r>
              <a:rPr lang="ko-KR" altLang="en-US" sz="3200" dirty="0"/>
              <a:t>≡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2F4A3B-36B2-4BF8-9015-9652308C4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72" y="1029663"/>
            <a:ext cx="11479765" cy="494786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A33B79E-23C0-4514-895C-4CC2BD8B4E70}"/>
              </a:ext>
            </a:extLst>
          </p:cNvPr>
          <p:cNvSpPr/>
          <p:nvPr/>
        </p:nvSpPr>
        <p:spPr>
          <a:xfrm>
            <a:off x="1899867" y="6071015"/>
            <a:ext cx="8117632" cy="32657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이하 중략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57DF65-E3FE-47AA-9898-911E474EE804}"/>
              </a:ext>
            </a:extLst>
          </p:cNvPr>
          <p:cNvSpPr/>
          <p:nvPr/>
        </p:nvSpPr>
        <p:spPr>
          <a:xfrm>
            <a:off x="4672925" y="4618652"/>
            <a:ext cx="2922658" cy="55983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1C216BD0-8681-4C60-B256-D77786B66F31}"/>
              </a:ext>
            </a:extLst>
          </p:cNvPr>
          <p:cNvSpPr/>
          <p:nvPr/>
        </p:nvSpPr>
        <p:spPr>
          <a:xfrm>
            <a:off x="7940351" y="4478694"/>
            <a:ext cx="1222310" cy="1045028"/>
          </a:xfrm>
          <a:prstGeom prst="downArrow">
            <a:avLst/>
          </a:prstGeom>
          <a:solidFill>
            <a:schemeClr val="bg1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0A903C-9E75-4270-A210-C1B58E7A2DD0}"/>
              </a:ext>
            </a:extLst>
          </p:cNvPr>
          <p:cNvSpPr/>
          <p:nvPr/>
        </p:nvSpPr>
        <p:spPr>
          <a:xfrm>
            <a:off x="9383794" y="4301413"/>
            <a:ext cx="1733318" cy="69979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다음 슬라이드</a:t>
            </a:r>
          </a:p>
        </p:txBody>
      </p:sp>
    </p:spTree>
    <p:extLst>
      <p:ext uri="{BB962C8B-B14F-4D97-AF65-F5344CB8AC3E}">
        <p14:creationId xmlns:p14="http://schemas.microsoft.com/office/powerpoint/2010/main" val="2627320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8E62612-4BF0-44CD-9D14-E8D320F7A538}"/>
              </a:ext>
            </a:extLst>
          </p:cNvPr>
          <p:cNvSpPr/>
          <p:nvPr/>
        </p:nvSpPr>
        <p:spPr>
          <a:xfrm>
            <a:off x="146179" y="100669"/>
            <a:ext cx="11897775" cy="6626702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6F58B9-9BCF-483D-82C6-9E5137320FF7}"/>
              </a:ext>
            </a:extLst>
          </p:cNvPr>
          <p:cNvSpPr/>
          <p:nvPr/>
        </p:nvSpPr>
        <p:spPr>
          <a:xfrm>
            <a:off x="242906" y="233081"/>
            <a:ext cx="11704320" cy="636187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5AAD24-DCCD-4901-A7D7-EA531663F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73" y="326572"/>
            <a:ext cx="1257300" cy="609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9DF3C1-EFE0-48E1-B7DB-DA8FDF79EBAF}"/>
              </a:ext>
            </a:extLst>
          </p:cNvPr>
          <p:cNvSpPr txBox="1"/>
          <p:nvPr/>
        </p:nvSpPr>
        <p:spPr>
          <a:xfrm>
            <a:off x="1899867" y="275622"/>
            <a:ext cx="10052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물품 보관하러 가기  서비스 가이드  자주 찾는 질문                                                                </a:t>
            </a:r>
            <a:r>
              <a:rPr lang="ko-KR" altLang="en-US" sz="1600" dirty="0"/>
              <a:t>호스트 신청하기   로그인    </a:t>
            </a:r>
            <a:r>
              <a:rPr lang="ko-KR" altLang="en-US" sz="3200" dirty="0"/>
              <a:t>≡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A72235-3D17-42B1-B634-A230DF381BAE}"/>
              </a:ext>
            </a:extLst>
          </p:cNvPr>
          <p:cNvSpPr/>
          <p:nvPr/>
        </p:nvSpPr>
        <p:spPr>
          <a:xfrm>
            <a:off x="397017" y="1035350"/>
            <a:ext cx="11552853" cy="5406013"/>
          </a:xfrm>
          <a:prstGeom prst="rect">
            <a:avLst/>
          </a:prstGeom>
          <a:solidFill>
            <a:schemeClr val="bg1"/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1-&gt; </a:t>
            </a:r>
            <a:r>
              <a:rPr lang="ko-KR" altLang="en-US" dirty="0">
                <a:solidFill>
                  <a:schemeClr val="tx1"/>
                </a:solidFill>
              </a:rPr>
              <a:t>매장 내 </a:t>
            </a:r>
            <a:r>
              <a:rPr lang="en-US" altLang="ko-KR" dirty="0">
                <a:solidFill>
                  <a:schemeClr val="tx1"/>
                </a:solidFill>
              </a:rPr>
              <a:t>CCTV</a:t>
            </a:r>
            <a:r>
              <a:rPr lang="ko-KR" altLang="en-US" dirty="0">
                <a:solidFill>
                  <a:schemeClr val="tx1"/>
                </a:solidFill>
              </a:rPr>
              <a:t>가 설치되어 있나요</a:t>
            </a:r>
            <a:r>
              <a:rPr lang="en-US" altLang="ko-KR" dirty="0">
                <a:solidFill>
                  <a:schemeClr val="tx1"/>
                </a:solidFill>
              </a:rPr>
              <a:t>?                                                </a:t>
            </a:r>
          </a:p>
          <a:p>
            <a:pPr marL="342900" indent="-342900">
              <a:buAutoNum type="alphaUcPeriod"/>
            </a:pPr>
            <a:r>
              <a:rPr lang="ko-KR" altLang="en-US" dirty="0">
                <a:solidFill>
                  <a:schemeClr val="tx1"/>
                </a:solidFill>
              </a:rPr>
              <a:t>예 □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B.</a:t>
            </a:r>
            <a:r>
              <a:rPr lang="ko-KR" altLang="en-US" dirty="0">
                <a:solidFill>
                  <a:schemeClr val="tx1"/>
                </a:solidFill>
              </a:rPr>
              <a:t>아니요 □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lphaU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2-&gt; </a:t>
            </a:r>
            <a:r>
              <a:rPr lang="ko-KR" altLang="en-US" dirty="0">
                <a:solidFill>
                  <a:schemeClr val="tx1"/>
                </a:solidFill>
              </a:rPr>
              <a:t>상점의 이름을 입력해주세요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텍스트필드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보더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언더바</a:t>
            </a:r>
            <a:r>
              <a:rPr lang="en-US" altLang="ko-KR" dirty="0">
                <a:solidFill>
                  <a:schemeClr val="tx1"/>
                </a:solidFill>
              </a:rPr>
              <a:t>, placeholder)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3-&gt; </a:t>
            </a:r>
            <a:r>
              <a:rPr lang="ko-KR" altLang="en-US" dirty="0">
                <a:solidFill>
                  <a:schemeClr val="tx1"/>
                </a:solidFill>
              </a:rPr>
              <a:t>상점 주소를 알려주세요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텍스트필드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보더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언더바</a:t>
            </a:r>
            <a:r>
              <a:rPr lang="en-US" altLang="ko-KR" dirty="0">
                <a:solidFill>
                  <a:schemeClr val="tx1"/>
                </a:solidFill>
              </a:rPr>
              <a:t>, placeholder)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4-&gt; </a:t>
            </a:r>
            <a:r>
              <a:rPr lang="ko-KR" altLang="en-US" dirty="0">
                <a:solidFill>
                  <a:schemeClr val="tx1"/>
                </a:solidFill>
              </a:rPr>
              <a:t>상점 전화번호를 입력해주세요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텍스트필드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보더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언더바</a:t>
            </a:r>
            <a:r>
              <a:rPr lang="en-US" altLang="ko-KR" dirty="0">
                <a:solidFill>
                  <a:schemeClr val="tx1"/>
                </a:solidFill>
              </a:rPr>
              <a:t>, placeholder)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5-&gt; </a:t>
            </a:r>
            <a:r>
              <a:rPr lang="ko-KR" altLang="en-US" dirty="0">
                <a:solidFill>
                  <a:schemeClr val="tx1"/>
                </a:solidFill>
              </a:rPr>
              <a:t>대표자 또는 담당자 성함을 입력해주세요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텍스트필드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보더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언더바</a:t>
            </a:r>
            <a:r>
              <a:rPr lang="en-US" altLang="ko-KR" dirty="0">
                <a:solidFill>
                  <a:schemeClr val="tx1"/>
                </a:solidFill>
              </a:rPr>
              <a:t>, placeholder)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6-&gt; </a:t>
            </a:r>
            <a:r>
              <a:rPr lang="ko-KR" altLang="en-US" dirty="0">
                <a:solidFill>
                  <a:schemeClr val="tx1"/>
                </a:solidFill>
              </a:rPr>
              <a:t>담당자 전화번호를 입력해주세요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텍스트필드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보더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언더바</a:t>
            </a:r>
            <a:r>
              <a:rPr lang="en-US" altLang="ko-KR" dirty="0">
                <a:solidFill>
                  <a:schemeClr val="tx1"/>
                </a:solidFill>
              </a:rPr>
              <a:t>, placeholder)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04F1B9-69A5-432B-AA35-F1B81BD25A33}"/>
              </a:ext>
            </a:extLst>
          </p:cNvPr>
          <p:cNvSpPr/>
          <p:nvPr/>
        </p:nvSpPr>
        <p:spPr>
          <a:xfrm>
            <a:off x="6173443" y="2266617"/>
            <a:ext cx="4743552" cy="229480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이하 중략</a:t>
            </a:r>
          </a:p>
        </p:txBody>
      </p:sp>
    </p:spTree>
    <p:extLst>
      <p:ext uri="{BB962C8B-B14F-4D97-AF65-F5344CB8AC3E}">
        <p14:creationId xmlns:p14="http://schemas.microsoft.com/office/powerpoint/2010/main" val="58731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8E62612-4BF0-44CD-9D14-E8D320F7A538}"/>
              </a:ext>
            </a:extLst>
          </p:cNvPr>
          <p:cNvSpPr/>
          <p:nvPr/>
        </p:nvSpPr>
        <p:spPr>
          <a:xfrm>
            <a:off x="146179" y="100669"/>
            <a:ext cx="11897775" cy="6626702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6F58B9-9BCF-483D-82C6-9E5137320FF7}"/>
              </a:ext>
            </a:extLst>
          </p:cNvPr>
          <p:cNvSpPr/>
          <p:nvPr/>
        </p:nvSpPr>
        <p:spPr>
          <a:xfrm>
            <a:off x="242906" y="130630"/>
            <a:ext cx="11704320" cy="97720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C306CD-8216-404D-ABC1-D351CC10019B}"/>
              </a:ext>
            </a:extLst>
          </p:cNvPr>
          <p:cNvSpPr txBox="1"/>
          <p:nvPr/>
        </p:nvSpPr>
        <p:spPr>
          <a:xfrm>
            <a:off x="146179" y="130629"/>
            <a:ext cx="11897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어떻게 사용하나요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DD76BE0-A654-453C-BD6B-0BA65E310BC8}"/>
              </a:ext>
            </a:extLst>
          </p:cNvPr>
          <p:cNvSpPr/>
          <p:nvPr/>
        </p:nvSpPr>
        <p:spPr>
          <a:xfrm>
            <a:off x="242906" y="1145754"/>
            <a:ext cx="11704320" cy="54976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FF631C-E11A-40F6-BECD-A050F7714FA0}"/>
              </a:ext>
            </a:extLst>
          </p:cNvPr>
          <p:cNvSpPr txBox="1"/>
          <p:nvPr/>
        </p:nvSpPr>
        <p:spPr>
          <a:xfrm>
            <a:off x="146178" y="1328057"/>
            <a:ext cx="1189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</a:rPr>
              <a:t>---1.</a:t>
            </a:r>
            <a:r>
              <a:rPr lang="ko-KR" altLang="en-US" sz="2800" dirty="0">
                <a:solidFill>
                  <a:schemeClr val="accent1"/>
                </a:solidFill>
              </a:rPr>
              <a:t>물품 맡기기</a:t>
            </a:r>
            <a:r>
              <a:rPr lang="en-US" altLang="ko-KR" sz="2800" dirty="0">
                <a:solidFill>
                  <a:schemeClr val="accent1"/>
                </a:solidFill>
              </a:rPr>
              <a:t>---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FBB38F-B085-4D1D-971B-3673F33142BA}"/>
              </a:ext>
            </a:extLst>
          </p:cNvPr>
          <p:cNvSpPr txBox="1"/>
          <p:nvPr/>
        </p:nvSpPr>
        <p:spPr>
          <a:xfrm>
            <a:off x="146177" y="2006914"/>
            <a:ext cx="118977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</a:rPr>
              <a:t>Step 1</a:t>
            </a:r>
          </a:p>
          <a:p>
            <a:pPr algn="ctr"/>
            <a:endParaRPr lang="en-US" altLang="ko-KR" sz="2800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2800" dirty="0"/>
              <a:t>물품을 맡길 상점으로 찾아가서 발급받은</a:t>
            </a:r>
            <a:endParaRPr lang="en-US" altLang="ko-KR" sz="2800" dirty="0"/>
          </a:p>
          <a:p>
            <a:pPr algn="ctr"/>
            <a:r>
              <a:rPr lang="en-US" altLang="ko-KR" sz="2800" dirty="0"/>
              <a:t>QR</a:t>
            </a:r>
            <a:r>
              <a:rPr lang="ko-KR" altLang="en-US" sz="2800" dirty="0"/>
              <a:t>티켓을 호스트에게 보여주고</a:t>
            </a:r>
            <a:r>
              <a:rPr lang="en-US" altLang="ko-KR" sz="2800" dirty="0"/>
              <a:t>, </a:t>
            </a:r>
            <a:r>
              <a:rPr lang="ko-KR" altLang="en-US" sz="2800" dirty="0"/>
              <a:t>체크인한다</a:t>
            </a:r>
            <a:endParaRPr lang="en-US" altLang="ko-KR" sz="2800" dirty="0"/>
          </a:p>
          <a:p>
            <a:pPr algn="ctr"/>
            <a:endParaRPr lang="ko-KR" altLang="en-US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D5074FF-59EC-4955-8AF6-6CA8ECC51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3978432"/>
            <a:ext cx="11704321" cy="265252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C3B75C8-FB48-4989-A649-6C29177F0EEB}"/>
              </a:ext>
            </a:extLst>
          </p:cNvPr>
          <p:cNvSpPr txBox="1"/>
          <p:nvPr/>
        </p:nvSpPr>
        <p:spPr>
          <a:xfrm>
            <a:off x="466531" y="1231641"/>
            <a:ext cx="195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2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89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8E62612-4BF0-44CD-9D14-E8D320F7A538}"/>
              </a:ext>
            </a:extLst>
          </p:cNvPr>
          <p:cNvSpPr/>
          <p:nvPr/>
        </p:nvSpPr>
        <p:spPr>
          <a:xfrm>
            <a:off x="146179" y="100669"/>
            <a:ext cx="11897775" cy="6626702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6F58B9-9BCF-483D-82C6-9E5137320FF7}"/>
              </a:ext>
            </a:extLst>
          </p:cNvPr>
          <p:cNvSpPr/>
          <p:nvPr/>
        </p:nvSpPr>
        <p:spPr>
          <a:xfrm>
            <a:off x="242906" y="130630"/>
            <a:ext cx="11704320" cy="97720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C306CD-8216-404D-ABC1-D351CC10019B}"/>
              </a:ext>
            </a:extLst>
          </p:cNvPr>
          <p:cNvSpPr txBox="1"/>
          <p:nvPr/>
        </p:nvSpPr>
        <p:spPr>
          <a:xfrm>
            <a:off x="146179" y="130629"/>
            <a:ext cx="11897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어떻게 사용하나요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DD76BE0-A654-453C-BD6B-0BA65E310BC8}"/>
              </a:ext>
            </a:extLst>
          </p:cNvPr>
          <p:cNvSpPr/>
          <p:nvPr/>
        </p:nvSpPr>
        <p:spPr>
          <a:xfrm>
            <a:off x="242906" y="1145754"/>
            <a:ext cx="11704320" cy="54976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FF631C-E11A-40F6-BECD-A050F7714FA0}"/>
              </a:ext>
            </a:extLst>
          </p:cNvPr>
          <p:cNvSpPr txBox="1"/>
          <p:nvPr/>
        </p:nvSpPr>
        <p:spPr>
          <a:xfrm>
            <a:off x="146178" y="1328057"/>
            <a:ext cx="1189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</a:rPr>
              <a:t>---2.</a:t>
            </a:r>
            <a:r>
              <a:rPr lang="ko-KR" altLang="en-US" sz="2800" dirty="0">
                <a:solidFill>
                  <a:schemeClr val="accent1"/>
                </a:solidFill>
              </a:rPr>
              <a:t>물품 맡기기</a:t>
            </a:r>
            <a:r>
              <a:rPr lang="en-US" altLang="ko-KR" sz="2800" dirty="0">
                <a:solidFill>
                  <a:schemeClr val="accent1"/>
                </a:solidFill>
              </a:rPr>
              <a:t>---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FBB38F-B085-4D1D-971B-3673F33142BA}"/>
              </a:ext>
            </a:extLst>
          </p:cNvPr>
          <p:cNvSpPr txBox="1"/>
          <p:nvPr/>
        </p:nvSpPr>
        <p:spPr>
          <a:xfrm>
            <a:off x="146177" y="2006914"/>
            <a:ext cx="594982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</a:rPr>
              <a:t>Step 1</a:t>
            </a:r>
          </a:p>
          <a:p>
            <a:pPr algn="ctr"/>
            <a:r>
              <a:rPr lang="ko-KR" altLang="en-US" sz="2400" dirty="0"/>
              <a:t>물품을 맡긴 상점으로 찾아가서</a:t>
            </a:r>
            <a:r>
              <a:rPr lang="en-US" altLang="ko-KR" sz="2400" dirty="0"/>
              <a:t>, </a:t>
            </a:r>
            <a:r>
              <a:rPr lang="ko-KR" altLang="en-US" sz="2400" dirty="0"/>
              <a:t>티켓의 물품사진을 보여주고 물품을 찾는다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3B75C8-FB48-4989-A649-6C29177F0EEB}"/>
              </a:ext>
            </a:extLst>
          </p:cNvPr>
          <p:cNvSpPr txBox="1"/>
          <p:nvPr/>
        </p:nvSpPr>
        <p:spPr>
          <a:xfrm>
            <a:off x="466531" y="1231641"/>
            <a:ext cx="195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3</a:t>
            </a: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DCE0F7-9589-4B44-B048-E2CC5C5BFC1C}"/>
              </a:ext>
            </a:extLst>
          </p:cNvPr>
          <p:cNvSpPr txBox="1"/>
          <p:nvPr/>
        </p:nvSpPr>
        <p:spPr>
          <a:xfrm>
            <a:off x="6045766" y="2003320"/>
            <a:ext cx="59498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</a:rPr>
              <a:t>Step 2</a:t>
            </a:r>
          </a:p>
          <a:p>
            <a:pPr algn="ctr"/>
            <a:r>
              <a:rPr lang="ko-KR" altLang="en-US" sz="2400" dirty="0"/>
              <a:t>티켓의 멈춤 버튼을 누른다</a:t>
            </a:r>
            <a:r>
              <a:rPr lang="en-US" altLang="ko-KR" sz="2400" dirty="0"/>
              <a:t>.</a:t>
            </a:r>
            <a:endParaRPr lang="en-US" altLang="ko-KR" sz="1600" dirty="0">
              <a:highlight>
                <a:srgbClr val="C0C0C0"/>
              </a:highlight>
            </a:endParaRPr>
          </a:p>
          <a:p>
            <a:pPr algn="ctr"/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</a:rPr>
              <a:t>럭스테이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 서비스는 실시간으로 요금이 책정됩니다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꼭 멈춤 버튼을 눌러 추가요금이 부과되지 않도록 주의하세요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8C9571-2177-462A-8F45-810402084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3" y="3517257"/>
            <a:ext cx="11887200" cy="298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3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8E62612-4BF0-44CD-9D14-E8D320F7A538}"/>
              </a:ext>
            </a:extLst>
          </p:cNvPr>
          <p:cNvSpPr/>
          <p:nvPr/>
        </p:nvSpPr>
        <p:spPr>
          <a:xfrm>
            <a:off x="146179" y="100669"/>
            <a:ext cx="11897775" cy="6626702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6F58B9-9BCF-483D-82C6-9E5137320FF7}"/>
              </a:ext>
            </a:extLst>
          </p:cNvPr>
          <p:cNvSpPr/>
          <p:nvPr/>
        </p:nvSpPr>
        <p:spPr>
          <a:xfrm>
            <a:off x="242906" y="233081"/>
            <a:ext cx="11704320" cy="636187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C306CD-8216-404D-ABC1-D351CC10019B}"/>
              </a:ext>
            </a:extLst>
          </p:cNvPr>
          <p:cNvSpPr txBox="1"/>
          <p:nvPr/>
        </p:nvSpPr>
        <p:spPr>
          <a:xfrm>
            <a:off x="146178" y="611678"/>
            <a:ext cx="118977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맡기는 시간</a:t>
            </a:r>
            <a:r>
              <a:rPr lang="en-US" altLang="ko-KR" sz="3200" dirty="0"/>
              <a:t>, </a:t>
            </a:r>
            <a:r>
              <a:rPr lang="ko-KR" altLang="en-US" sz="3200" dirty="0"/>
              <a:t>물품의 크기에</a:t>
            </a:r>
            <a:endParaRPr lang="en-US" altLang="ko-KR" sz="3200" dirty="0"/>
          </a:p>
          <a:p>
            <a:pPr algn="ctr"/>
            <a:r>
              <a:rPr lang="ko-KR" altLang="en-US" sz="3200" dirty="0"/>
              <a:t>따라 이용하세요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EF15CB-8F1E-418B-BF41-ADE153D2F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07" y="2308859"/>
            <a:ext cx="11599120" cy="3276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897D0D-0422-4222-99A9-A9C24DDD94E4}"/>
              </a:ext>
            </a:extLst>
          </p:cNvPr>
          <p:cNvSpPr txBox="1"/>
          <p:nvPr/>
        </p:nvSpPr>
        <p:spPr>
          <a:xfrm>
            <a:off x="466531" y="1231641"/>
            <a:ext cx="195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4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1311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8E62612-4BF0-44CD-9D14-E8D320F7A538}"/>
              </a:ext>
            </a:extLst>
          </p:cNvPr>
          <p:cNvSpPr/>
          <p:nvPr/>
        </p:nvSpPr>
        <p:spPr>
          <a:xfrm>
            <a:off x="146179" y="100669"/>
            <a:ext cx="11897775" cy="6626702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6F58B9-9BCF-483D-82C6-9E5137320FF7}"/>
              </a:ext>
            </a:extLst>
          </p:cNvPr>
          <p:cNvSpPr/>
          <p:nvPr/>
        </p:nvSpPr>
        <p:spPr>
          <a:xfrm>
            <a:off x="242906" y="233081"/>
            <a:ext cx="11704320" cy="636187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C306CD-8216-404D-ABC1-D351CC10019B}"/>
              </a:ext>
            </a:extLst>
          </p:cNvPr>
          <p:cNvSpPr txBox="1"/>
          <p:nvPr/>
        </p:nvSpPr>
        <p:spPr>
          <a:xfrm>
            <a:off x="146178" y="611678"/>
            <a:ext cx="118977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/>
              <a:t>럭스테이를</a:t>
            </a:r>
            <a:r>
              <a:rPr lang="ko-KR" altLang="en-US" sz="3200" dirty="0"/>
              <a:t> 이용해주신 분들의</a:t>
            </a:r>
            <a:endParaRPr lang="en-US" altLang="ko-KR" sz="3200" dirty="0"/>
          </a:p>
          <a:p>
            <a:pPr algn="ctr"/>
            <a:r>
              <a:rPr lang="ko-KR" altLang="en-US" sz="3200" dirty="0"/>
              <a:t>솔직한 후기입니다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897D0D-0422-4222-99A9-A9C24DDD94E4}"/>
              </a:ext>
            </a:extLst>
          </p:cNvPr>
          <p:cNvSpPr txBox="1"/>
          <p:nvPr/>
        </p:nvSpPr>
        <p:spPr>
          <a:xfrm>
            <a:off x="466531" y="1231641"/>
            <a:ext cx="195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5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007DD9-3453-4F0C-A70E-88534611C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877972"/>
            <a:ext cx="11651951" cy="455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8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8E62612-4BF0-44CD-9D14-E8D320F7A538}"/>
              </a:ext>
            </a:extLst>
          </p:cNvPr>
          <p:cNvSpPr/>
          <p:nvPr/>
        </p:nvSpPr>
        <p:spPr>
          <a:xfrm>
            <a:off x="146179" y="100669"/>
            <a:ext cx="11897775" cy="6626702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6F58B9-9BCF-483D-82C6-9E5137320FF7}"/>
              </a:ext>
            </a:extLst>
          </p:cNvPr>
          <p:cNvSpPr/>
          <p:nvPr/>
        </p:nvSpPr>
        <p:spPr>
          <a:xfrm>
            <a:off x="242906" y="130630"/>
            <a:ext cx="11704320" cy="18711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C306CD-8216-404D-ABC1-D351CC10019B}"/>
              </a:ext>
            </a:extLst>
          </p:cNvPr>
          <p:cNvSpPr txBox="1"/>
          <p:nvPr/>
        </p:nvSpPr>
        <p:spPr>
          <a:xfrm>
            <a:off x="146179" y="130629"/>
            <a:ext cx="11897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편하고 안전합니다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DD76BE0-A654-453C-BD6B-0BA65E310BC8}"/>
              </a:ext>
            </a:extLst>
          </p:cNvPr>
          <p:cNvSpPr/>
          <p:nvPr/>
        </p:nvSpPr>
        <p:spPr>
          <a:xfrm>
            <a:off x="242906" y="2001780"/>
            <a:ext cx="11704320" cy="464161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D57CA3-187E-40BF-AFB6-0DEDB03FE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838515"/>
            <a:ext cx="11611246" cy="10668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49CB40-15BA-41B9-96AB-7CCAB436C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80" y="2098192"/>
            <a:ext cx="11541695" cy="44520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24A84A-6363-44DD-A159-D833B2A10826}"/>
              </a:ext>
            </a:extLst>
          </p:cNvPr>
          <p:cNvSpPr txBox="1"/>
          <p:nvPr/>
        </p:nvSpPr>
        <p:spPr>
          <a:xfrm>
            <a:off x="466531" y="1231641"/>
            <a:ext cx="195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6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80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8E62612-4BF0-44CD-9D14-E8D320F7A538}"/>
              </a:ext>
            </a:extLst>
          </p:cNvPr>
          <p:cNvSpPr/>
          <p:nvPr/>
        </p:nvSpPr>
        <p:spPr>
          <a:xfrm>
            <a:off x="146179" y="100669"/>
            <a:ext cx="11897775" cy="6626702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11E4CD-1DA3-4477-8956-12B778400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72" y="318888"/>
            <a:ext cx="11483788" cy="31101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7B0E10-9379-4812-89D1-51D603359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72" y="3523129"/>
            <a:ext cx="11483788" cy="31101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8C535A-9B60-4AC9-B0F0-AEB82DE0A16C}"/>
              </a:ext>
            </a:extLst>
          </p:cNvPr>
          <p:cNvSpPr txBox="1"/>
          <p:nvPr/>
        </p:nvSpPr>
        <p:spPr>
          <a:xfrm>
            <a:off x="466531" y="1231641"/>
            <a:ext cx="195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메인 </a:t>
            </a:r>
            <a:r>
              <a:rPr lang="en-US" altLang="ko-KR" dirty="0">
                <a:solidFill>
                  <a:schemeClr val="bg1"/>
                </a:solidFill>
              </a:rPr>
              <a:t>7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847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8E62612-4BF0-44CD-9D14-E8D320F7A538}"/>
              </a:ext>
            </a:extLst>
          </p:cNvPr>
          <p:cNvSpPr/>
          <p:nvPr/>
        </p:nvSpPr>
        <p:spPr>
          <a:xfrm>
            <a:off x="146179" y="100669"/>
            <a:ext cx="11897775" cy="6626702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A8B1E9-B3E5-4E06-996D-2ED3DE731E96}"/>
              </a:ext>
            </a:extLst>
          </p:cNvPr>
          <p:cNvSpPr txBox="1"/>
          <p:nvPr/>
        </p:nvSpPr>
        <p:spPr>
          <a:xfrm>
            <a:off x="1030697" y="2642304"/>
            <a:ext cx="101287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/>
              <a:t>물품 보관하러 가기</a:t>
            </a:r>
          </a:p>
        </p:txBody>
      </p:sp>
    </p:spTree>
    <p:extLst>
      <p:ext uri="{BB962C8B-B14F-4D97-AF65-F5344CB8AC3E}">
        <p14:creationId xmlns:p14="http://schemas.microsoft.com/office/powerpoint/2010/main" val="354282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8E62612-4BF0-44CD-9D14-E8D320F7A538}"/>
              </a:ext>
            </a:extLst>
          </p:cNvPr>
          <p:cNvSpPr/>
          <p:nvPr/>
        </p:nvSpPr>
        <p:spPr>
          <a:xfrm>
            <a:off x="146179" y="100669"/>
            <a:ext cx="11897775" cy="6626702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F14BA0-B906-4796-8389-50A9BB6F1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73" y="326572"/>
            <a:ext cx="1257300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BB1F89-F19A-4796-BC29-003244AD4B37}"/>
              </a:ext>
            </a:extLst>
          </p:cNvPr>
          <p:cNvSpPr txBox="1"/>
          <p:nvPr/>
        </p:nvSpPr>
        <p:spPr>
          <a:xfrm>
            <a:off x="1899867" y="275622"/>
            <a:ext cx="10052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물품 보관하러 가기  서비스 가이드  자주 찾는 질문                                                                </a:t>
            </a:r>
            <a:r>
              <a:rPr lang="ko-KR" altLang="en-US" sz="1600" dirty="0"/>
              <a:t>호스트 신청하기   로그인    </a:t>
            </a:r>
            <a:r>
              <a:rPr lang="ko-KR" altLang="en-US" sz="3200" dirty="0"/>
              <a:t>≡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522818-FEDD-475E-8DB6-9BBC7985A45A}"/>
              </a:ext>
            </a:extLst>
          </p:cNvPr>
          <p:cNvSpPr/>
          <p:nvPr/>
        </p:nvSpPr>
        <p:spPr>
          <a:xfrm>
            <a:off x="3853543" y="1511529"/>
            <a:ext cx="8098972" cy="50670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BE8CC1-C896-4D46-B88A-BF6172EB21CA}"/>
              </a:ext>
            </a:extLst>
          </p:cNvPr>
          <p:cNvSpPr/>
          <p:nvPr/>
        </p:nvSpPr>
        <p:spPr>
          <a:xfrm>
            <a:off x="248195" y="1515291"/>
            <a:ext cx="3448594" cy="50670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B9CCDFC-61FE-4530-9486-2F3719070804}"/>
              </a:ext>
            </a:extLst>
          </p:cNvPr>
          <p:cNvSpPr/>
          <p:nvPr/>
        </p:nvSpPr>
        <p:spPr>
          <a:xfrm>
            <a:off x="239486" y="829916"/>
            <a:ext cx="11704320" cy="609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A279FCCB-D28E-4992-9B3F-604AC1E59C4B}"/>
              </a:ext>
            </a:extLst>
          </p:cNvPr>
          <p:cNvSpPr/>
          <p:nvPr/>
        </p:nvSpPr>
        <p:spPr>
          <a:xfrm>
            <a:off x="500743" y="922590"/>
            <a:ext cx="3352800" cy="434126"/>
          </a:xfrm>
          <a:prstGeom prst="flowChartTerminator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 위치에서 검색</a:t>
            </a:r>
          </a:p>
        </p:txBody>
      </p:sp>
      <p:sp>
        <p:nvSpPr>
          <p:cNvPr id="24" name="순서도: 수행의 시작/종료 23">
            <a:extLst>
              <a:ext uri="{FF2B5EF4-FFF2-40B4-BE49-F238E27FC236}">
                <a16:creationId xmlns:a16="http://schemas.microsoft.com/office/drawing/2014/main" id="{E0E60B65-E475-448D-9422-A975D79C9EA9}"/>
              </a:ext>
            </a:extLst>
          </p:cNvPr>
          <p:cNvSpPr/>
          <p:nvPr/>
        </p:nvSpPr>
        <p:spPr>
          <a:xfrm>
            <a:off x="7678473" y="932410"/>
            <a:ext cx="492654" cy="434126"/>
          </a:xfrm>
          <a:prstGeom prst="flowChartTerminator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25" name="순서도: 수행의 시작/종료 24">
            <a:extLst>
              <a:ext uri="{FF2B5EF4-FFF2-40B4-BE49-F238E27FC236}">
                <a16:creationId xmlns:a16="http://schemas.microsoft.com/office/drawing/2014/main" id="{518C9845-0BDD-42F4-B05D-16DC9B671F4E}"/>
              </a:ext>
            </a:extLst>
          </p:cNvPr>
          <p:cNvSpPr/>
          <p:nvPr/>
        </p:nvSpPr>
        <p:spPr>
          <a:xfrm>
            <a:off x="4099250" y="913764"/>
            <a:ext cx="3352800" cy="434126"/>
          </a:xfrm>
          <a:prstGeom prst="flowChartTerminator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일자</a:t>
            </a:r>
          </a:p>
        </p:txBody>
      </p:sp>
      <p:sp>
        <p:nvSpPr>
          <p:cNvPr id="26" name="순서도: 수행의 시작/종료 25">
            <a:extLst>
              <a:ext uri="{FF2B5EF4-FFF2-40B4-BE49-F238E27FC236}">
                <a16:creationId xmlns:a16="http://schemas.microsoft.com/office/drawing/2014/main" id="{D5BB387D-96BB-43C4-8355-9A6CDDED66E9}"/>
              </a:ext>
            </a:extLst>
          </p:cNvPr>
          <p:cNvSpPr/>
          <p:nvPr/>
        </p:nvSpPr>
        <p:spPr>
          <a:xfrm>
            <a:off x="8365202" y="929615"/>
            <a:ext cx="1262123" cy="434126"/>
          </a:xfrm>
          <a:prstGeom prst="flowChartTerminator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2BCCFD8-4BD7-4E8A-81B0-41CBD8D9D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250" y="1589644"/>
            <a:ext cx="7539755" cy="492205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1C1EC59-465F-4461-8B7C-1DD1D5948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07" y="1589644"/>
            <a:ext cx="3299689" cy="492205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0AC290-3506-49FD-B97B-947F94926622}"/>
              </a:ext>
            </a:extLst>
          </p:cNvPr>
          <p:cNvSpPr/>
          <p:nvPr/>
        </p:nvSpPr>
        <p:spPr>
          <a:xfrm>
            <a:off x="363514" y="1589644"/>
            <a:ext cx="731520" cy="404166"/>
          </a:xfrm>
          <a:prstGeom prst="rect">
            <a:avLst/>
          </a:prstGeom>
          <a:noFill/>
          <a:ln w="444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E58DC4-EED8-4CCA-8544-2C28A812EAA6}"/>
              </a:ext>
            </a:extLst>
          </p:cNvPr>
          <p:cNvSpPr/>
          <p:nvPr/>
        </p:nvSpPr>
        <p:spPr>
          <a:xfrm>
            <a:off x="6712830" y="2793629"/>
            <a:ext cx="731520" cy="849086"/>
          </a:xfrm>
          <a:prstGeom prst="rect">
            <a:avLst/>
          </a:prstGeom>
          <a:noFill/>
          <a:ln w="444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373571-212A-482F-A931-4A45E9D4FD1F}"/>
              </a:ext>
            </a:extLst>
          </p:cNvPr>
          <p:cNvSpPr/>
          <p:nvPr/>
        </p:nvSpPr>
        <p:spPr>
          <a:xfrm>
            <a:off x="448110" y="1993810"/>
            <a:ext cx="3164082" cy="933308"/>
          </a:xfrm>
          <a:prstGeom prst="rect">
            <a:avLst/>
          </a:prstGeom>
          <a:noFill/>
          <a:ln w="444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2AEF96-D1F6-4D3B-80A1-E63F2A3AF42C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>
            <a:off x="3612192" y="2460464"/>
            <a:ext cx="3100638" cy="757708"/>
          </a:xfrm>
          <a:prstGeom prst="straightConnector1">
            <a:avLst/>
          </a:prstGeom>
          <a:ln w="8255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1CE714-9E1F-4E73-A552-0CF22A463D2B}"/>
              </a:ext>
            </a:extLst>
          </p:cNvPr>
          <p:cNvSpPr/>
          <p:nvPr/>
        </p:nvSpPr>
        <p:spPr>
          <a:xfrm>
            <a:off x="4264090" y="1923130"/>
            <a:ext cx="1716832" cy="66145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상호작용</a:t>
            </a:r>
          </a:p>
        </p:txBody>
      </p:sp>
    </p:spTree>
    <p:extLst>
      <p:ext uri="{BB962C8B-B14F-4D97-AF65-F5344CB8AC3E}">
        <p14:creationId xmlns:p14="http://schemas.microsoft.com/office/powerpoint/2010/main" val="238362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314</Words>
  <Application>Microsoft Office PowerPoint</Application>
  <PresentationFormat>와이드스크린</PresentationFormat>
  <Paragraphs>71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 kang</dc:creator>
  <cp:lastModifiedBy>t kang</cp:lastModifiedBy>
  <cp:revision>11</cp:revision>
  <dcterms:created xsi:type="dcterms:W3CDTF">2021-03-18T08:48:49Z</dcterms:created>
  <dcterms:modified xsi:type="dcterms:W3CDTF">2021-03-18T12:42:54Z</dcterms:modified>
</cp:coreProperties>
</file>