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9E5-8DCF-44D0-9B8A-36CA0353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106C1-D9FD-4EFF-A808-02635D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A3E1-4485-412B-9582-2FE52D21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146-6D53-408A-8F33-7A183CE9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588D-9BEF-4E5B-93E4-B17F6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8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1E01-3CDB-4304-A1A9-635D591D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2CA7-D02F-4CAE-A883-E64E5A19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61EB-C2D3-4425-8C19-EE002DC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83EF7-FDB6-46F9-9121-733EC083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2EDB-5B97-4413-B626-70A7892B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E2E5-41EC-491B-9047-B5BD67565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2217-A54F-46E9-A3A6-03680977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E16C-142D-4F5D-A872-995E334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EA3D-5422-45B0-B04F-D9C1E0A6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E642-4B67-47DF-91B3-DB897C21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038A-3A05-40E7-A187-FC279AD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C1AF-59D7-4545-B891-21B3E553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E3F9-4B88-422A-90AD-4428FB63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0520-067D-418D-92A7-115305D5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5FE7-2B5C-45F6-8B6D-E7B463C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844-E0BB-425D-981B-45D9E7FB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E60C-053E-4192-9554-77DFBCC0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81DA-4B5A-4C75-AFB2-5399835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CA4-80BE-4AAD-8F71-4BB870F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1F45-1E3B-40AA-A582-CE7D7D1F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96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AA1D-1C80-455E-A371-814EEF4E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3960-D853-4FC0-8620-4C5D96DC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37D2-88C9-45C1-BDCA-F06E1AC4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B19B-29AC-4AF0-9B8F-7C3BF48D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6C52-1E04-4085-85CC-749F52E5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A083-AC80-493D-86B8-5D9A6E1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8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F22A-63CD-4659-A53F-1692BF97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BFF0-EDFC-4890-ABD3-78E07671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6F72-22A4-414B-AFBA-EC2AF67D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57CC6-F987-4A4E-B26B-29EF5A1F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7ED5E-D503-4E4F-8FC3-8DBC572A2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AA9AB-CDDE-49F8-A763-69F4F80E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BBD81-52D9-4D12-B72F-9423521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57467-ED22-4382-A5F9-A0359A47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6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D24-0D11-4E73-ABFA-1D35EEC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DAA28-4E86-464D-BA30-5E42BC0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DE7B3-EED1-431C-93CF-410B0F7B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C8037-7798-4B7E-8418-72A61DB6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46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FC943-11EB-4545-BEDE-604437B0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5DCB9-79DD-4D59-99DB-6AB3C6A4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D797B-0BCD-4F77-ADBA-25009833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76E-5ABA-47E8-B6C1-AE49CB2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5156-B1D4-424D-85F5-C75754DC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8B97-ADF4-4CDC-BCDA-236779A3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A2B8F-1D1D-452B-9D86-27B8483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D079-FDB6-4F22-BF14-013AACDB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A474-4EB6-4520-AB4F-49A2A95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0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63F9-D501-460E-8793-7547805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73E78-0AE8-4B9D-B8A5-08DC9BFA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063C-5EA7-4E00-AABE-AC59782D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828A-DE5C-4252-8BDC-A2934293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A006-7FB1-4D28-88F4-90A0495C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8EF7-A77F-45FC-B229-E1123D81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0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3E4CE-9638-4F0E-B125-8E1781F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9C19-9506-400D-ADA2-DC66102F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087F-7080-4D3F-8A1A-C6BEC969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9AB3-1BEE-469F-B79E-0D7A28C81A9F}" type="datetimeFigureOut">
              <a:rPr lang="en-SG" smtClean="0"/>
              <a:t>9/8/2022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AD2B-F398-48CC-873D-1AD4B2FC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3A2-866B-40BB-A368-BA5A35BA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9F9-1930-4661-BA82-E1DE1B4E42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B6AC7A8-38D4-4C8A-96F3-FACEC954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84" y="2807916"/>
            <a:ext cx="7757832" cy="1242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D40D2D-A160-4186-BD97-218E702F7F32}"/>
              </a:ext>
            </a:extLst>
          </p:cNvPr>
          <p:cNvSpPr/>
          <p:nvPr/>
        </p:nvSpPr>
        <p:spPr>
          <a:xfrm>
            <a:off x="2217084" y="2895599"/>
            <a:ext cx="2700149" cy="274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C6953-5349-4128-8DEA-AB8470C06E0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566160" y="2636520"/>
            <a:ext cx="999" cy="25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197EC4-C17D-4DA2-B873-3C6F0B301B02}"/>
              </a:ext>
            </a:extLst>
          </p:cNvPr>
          <p:cNvSpPr txBox="1"/>
          <p:nvPr/>
        </p:nvSpPr>
        <p:spPr>
          <a:xfrm>
            <a:off x="1623060" y="2267188"/>
            <a:ext cx="473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 order, ‘h1’, ‘title’ </a:t>
            </a:r>
            <a:r>
              <a:rPr lang="en-SG" b="1" dirty="0"/>
              <a:t>or </a:t>
            </a:r>
            <a:r>
              <a:rPr lang="en-SG" dirty="0"/>
              <a:t>‘_relative_fp’ </a:t>
            </a:r>
            <a:r>
              <a:rPr lang="en-SG" b="1" dirty="0"/>
              <a:t>or </a:t>
            </a:r>
            <a:r>
              <a:rPr lang="en-SG" dirty="0"/>
              <a:t>‘link’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A85BD-03CC-45B9-95F0-4A34D72AA704}"/>
              </a:ext>
            </a:extLst>
          </p:cNvPr>
          <p:cNvSpPr/>
          <p:nvPr/>
        </p:nvSpPr>
        <p:spPr>
          <a:xfrm>
            <a:off x="2293620" y="3230880"/>
            <a:ext cx="1089660" cy="27432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820A7-04D7-4E66-85DB-E33E1D505561}"/>
              </a:ext>
            </a:extLst>
          </p:cNvPr>
          <p:cNvCxnSpPr>
            <a:stCxn id="10" idx="1"/>
          </p:cNvCxnSpPr>
          <p:nvPr/>
        </p:nvCxnSpPr>
        <p:spPr>
          <a:xfrm flipH="1">
            <a:off x="1897380" y="3368041"/>
            <a:ext cx="396240" cy="609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823E96-C596-4676-B08F-1EC66EA3A848}"/>
              </a:ext>
            </a:extLst>
          </p:cNvPr>
          <p:cNvSpPr txBox="1"/>
          <p:nvPr/>
        </p:nvSpPr>
        <p:spPr>
          <a:xfrm>
            <a:off x="707" y="3043536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‘heading’ field,</a:t>
            </a:r>
          </a:p>
          <a:p>
            <a:r>
              <a:rPr lang="en-SG" dirty="0"/>
              <a:t>href pointed to by</a:t>
            </a:r>
          </a:p>
          <a:p>
            <a:r>
              <a:rPr lang="en-SG" dirty="0"/>
              <a:t>‘headingLink’ field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ACCA4-23FF-4651-AC46-F88E8710DC16}"/>
              </a:ext>
            </a:extLst>
          </p:cNvPr>
          <p:cNvSpPr/>
          <p:nvPr/>
        </p:nvSpPr>
        <p:spPr>
          <a:xfrm>
            <a:off x="4564380" y="3230880"/>
            <a:ext cx="5280660" cy="7359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83CA8-6596-4F27-B9AB-F9375F511EB3}"/>
              </a:ext>
            </a:extLst>
          </p:cNvPr>
          <p:cNvCxnSpPr/>
          <p:nvPr/>
        </p:nvCxnSpPr>
        <p:spPr>
          <a:xfrm>
            <a:off x="7165469" y="3966866"/>
            <a:ext cx="0" cy="25461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527BEF-284D-44A3-9810-68F594D9F86C}"/>
              </a:ext>
            </a:extLst>
          </p:cNvPr>
          <p:cNvSpPr txBox="1"/>
          <p:nvPr/>
        </p:nvSpPr>
        <p:spPr>
          <a:xfrm>
            <a:off x="6618551" y="4233674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‘body’ field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5DED1A-0626-4E02-B0A0-9603A0639155}"/>
              </a:ext>
            </a:extLst>
          </p:cNvPr>
          <p:cNvCxnSpPr/>
          <p:nvPr/>
        </p:nvCxnSpPr>
        <p:spPr>
          <a:xfrm>
            <a:off x="3223260" y="3966866"/>
            <a:ext cx="0" cy="45147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35CFED-BFD3-485F-80C9-A41313104D69}"/>
              </a:ext>
            </a:extLst>
          </p:cNvPr>
          <p:cNvSpPr txBox="1"/>
          <p:nvPr/>
        </p:nvSpPr>
        <p:spPr>
          <a:xfrm>
            <a:off x="1447242" y="4428531"/>
            <a:ext cx="4465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href of &lt;a&gt; tag is constructed using (in order):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‘link’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‘sourceFilesUrl’ + ‘_relative_fp’ field</a:t>
            </a:r>
          </a:p>
        </p:txBody>
      </p:sp>
    </p:spTree>
    <p:extLst>
      <p:ext uri="{BB962C8B-B14F-4D97-AF65-F5344CB8AC3E}">
        <p14:creationId xmlns:p14="http://schemas.microsoft.com/office/powerpoint/2010/main" val="215225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2</cp:revision>
  <dcterms:created xsi:type="dcterms:W3CDTF">2022-01-02T14:08:43Z</dcterms:created>
  <dcterms:modified xsi:type="dcterms:W3CDTF">2022-08-09T06:23:20Z</dcterms:modified>
</cp:coreProperties>
</file>