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09E5-8DCF-44D0-9B8A-36CA03530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106C1-D9FD-4EFF-A808-02635D08E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6A3E1-4485-412B-9582-2FE52D21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4146-6D53-408A-8F33-7A183CE9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588D-9BEF-4E5B-93E4-B17F6526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782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1E01-3CDB-4304-A1A9-635D591D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D2CA7-D02F-4CAE-A883-E64E5A195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61EB-C2D3-4425-8C19-EE002DC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83EF7-FDB6-46F9-9121-733EC083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2EDB-5B97-4413-B626-70A7892B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0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2E2E5-41EC-491B-9047-B5BD67565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92217-A54F-46E9-A3A6-03680977E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E16C-142D-4F5D-A872-995E3343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EA3D-5422-45B0-B04F-D9C1E0A6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E642-4B67-47DF-91B3-DB897C21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038A-3A05-40E7-A187-FC279AD9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C1AF-59D7-4545-B891-21B3E553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E3F9-4B88-422A-90AD-4428FB63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0520-067D-418D-92A7-115305D5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5FE7-2B5C-45F6-8B6D-E7B463C5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09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0844-E0BB-425D-981B-45D9E7FB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DE60C-053E-4192-9554-77DFBCC0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81DA-4B5A-4C75-AFB2-53998353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0CA4-80BE-4AAD-8F71-4BB870F0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1F45-1E3B-40AA-A582-CE7D7D1F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96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AA1D-1C80-455E-A371-814EEF4E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3960-D853-4FC0-8620-4C5D96DC8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B37D2-88C9-45C1-BDCA-F06E1AC41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AB19B-29AC-4AF0-9B8F-7C3BF48D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D6C52-1E04-4085-85CC-749F52E5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CA083-AC80-493D-86B8-5D9A6E15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986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F22A-63CD-4659-A53F-1692BF97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BFF0-EDFC-4890-ABD3-78E07671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86F72-22A4-414B-AFBA-EC2AF67D6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57CC6-F987-4A4E-B26B-29EF5A1F3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7ED5E-D503-4E4F-8FC3-8DBC572A2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AA9AB-CDDE-49F8-A763-69F4F80E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BBD81-52D9-4D12-B72F-94235216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57467-ED22-4382-A5F9-A0359A47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66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2D24-0D11-4E73-ABFA-1D35EEC2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DAA28-4E86-464D-BA30-5E42BC04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DE7B3-EED1-431C-93CF-410B0F7B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C8037-7798-4B7E-8418-72A61DB6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46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FC943-11EB-4545-BEDE-604437B0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5DCB9-79DD-4D59-99DB-6AB3C6A4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D797B-0BCD-4F77-ADBA-25009833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876E-5ABA-47E8-B6C1-AE49CB29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5156-B1D4-424D-85F5-C75754DC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B8B97-ADF4-4CDC-BCDA-236779A3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A2B8F-1D1D-452B-9D86-27B84830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6D079-FDB6-4F22-BF14-013AACDB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DA474-4EB6-4520-AB4F-49A2A958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09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63F9-D501-460E-8793-75478053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73E78-0AE8-4B9D-B8A5-08DC9BFA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4063C-5EA7-4E00-AABE-AC59782D2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828A-DE5C-4252-8BDC-A2934293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1A006-7FB1-4D28-88F4-90A0495C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8EF7-A77F-45FC-B229-E1123D81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00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3E4CE-9638-4F0E-B125-8E1781F8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39C19-9506-400D-ADA2-DC66102F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087F-7080-4D3F-8A1A-C6BEC9696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9AB3-1BEE-469F-B79E-0D7A28C81A9F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AD2B-F398-48CC-873D-1AD4B2FCB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3A2-866B-40BB-A368-BA5A35BA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95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E83BCA-59EB-4135-A336-91C3D8FD32BB}"/>
              </a:ext>
            </a:extLst>
          </p:cNvPr>
          <p:cNvSpPr/>
          <p:nvPr/>
        </p:nvSpPr>
        <p:spPr>
          <a:xfrm>
            <a:off x="525294" y="343711"/>
            <a:ext cx="1880680" cy="1361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Corpus</a:t>
            </a:r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r>
              <a:rPr lang="en-SG" dirty="0">
                <a:solidFill>
                  <a:schemeClr val="tx1"/>
                </a:solidFill>
              </a:rPr>
              <a:t>Your csv / json / html / txt files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1A9842-3F48-45D8-BDE5-3DD5672900B8}"/>
              </a:ext>
            </a:extLst>
          </p:cNvPr>
          <p:cNvSpPr/>
          <p:nvPr/>
        </p:nvSpPr>
        <p:spPr>
          <a:xfrm>
            <a:off x="3135550" y="726332"/>
            <a:ext cx="1880680" cy="5966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Morsels’ 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cli indexer tool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96B28A-AB49-4608-B2C5-B1271447C803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405974" y="1024647"/>
            <a:ext cx="729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357318-D5B2-42D1-9508-0E5CE697B6D7}"/>
              </a:ext>
            </a:extLst>
          </p:cNvPr>
          <p:cNvSpPr/>
          <p:nvPr/>
        </p:nvSpPr>
        <p:spPr>
          <a:xfrm>
            <a:off x="525294" y="2590801"/>
            <a:ext cx="1880680" cy="729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Inverted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(s)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B75228-5653-49DB-A1AD-9CA0817A72A6}"/>
              </a:ext>
            </a:extLst>
          </p:cNvPr>
          <p:cNvSpPr/>
          <p:nvPr/>
        </p:nvSpPr>
        <p:spPr>
          <a:xfrm>
            <a:off x="3135550" y="2590801"/>
            <a:ext cx="1880680" cy="1047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Json </a:t>
            </a:r>
            <a:r>
              <a:rPr lang="en-SG" dirty="0">
                <a:solidFill>
                  <a:schemeClr val="accent4">
                    <a:lumMod val="75000"/>
                  </a:schemeClr>
                </a:solidFill>
              </a:rPr>
              <a:t>Field Stores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(raw document fields &amp; links)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A5564A-AF88-4528-B1B7-B794341DF7D1}"/>
              </a:ext>
            </a:extLst>
          </p:cNvPr>
          <p:cNvSpPr/>
          <p:nvPr/>
        </p:nvSpPr>
        <p:spPr>
          <a:xfrm>
            <a:off x="5898204" y="2590801"/>
            <a:ext cx="1880680" cy="9176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Metadata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(configuration, dictionary)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EB029FA-BD11-4F0B-95E6-9EE1AFFF4170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 rot="5400000">
            <a:off x="2136843" y="651753"/>
            <a:ext cx="1267839" cy="261025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D608EC9-091A-4BC1-8DF9-FDAC343AF845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 rot="16200000" flipH="1">
            <a:off x="4823298" y="575554"/>
            <a:ext cx="1267839" cy="276265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5D43A6-A4AD-4396-BB62-1EF44E5925EA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>
            <a:off x="4075890" y="1322962"/>
            <a:ext cx="0" cy="1267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114A9B7-26B7-4879-9DB1-3FD9BD612007}"/>
              </a:ext>
            </a:extLst>
          </p:cNvPr>
          <p:cNvSpPr/>
          <p:nvPr/>
        </p:nvSpPr>
        <p:spPr>
          <a:xfrm>
            <a:off x="278859" y="3897548"/>
            <a:ext cx="10000035" cy="2866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3DF136-DCF1-4901-A60C-078A38B61422}"/>
              </a:ext>
            </a:extLst>
          </p:cNvPr>
          <p:cNvSpPr/>
          <p:nvPr/>
        </p:nvSpPr>
        <p:spPr>
          <a:xfrm>
            <a:off x="8746788" y="4133720"/>
            <a:ext cx="1322959" cy="1008437"/>
          </a:xfrm>
          <a:prstGeom prst="round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Morsels’ search </a:t>
            </a:r>
            <a:r>
              <a:rPr lang="en-SG" dirty="0" err="1">
                <a:solidFill>
                  <a:schemeClr val="tx1"/>
                </a:solidFill>
              </a:rPr>
              <a:t>ui</a:t>
            </a:r>
            <a:r>
              <a:rPr lang="en-SG" dirty="0">
                <a:solidFill>
                  <a:schemeClr val="tx1"/>
                </a:solidFill>
              </a:rPr>
              <a:t> / library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BBBEEB-9766-4E90-98AE-A7C5F8CEFFFD}"/>
              </a:ext>
            </a:extLst>
          </p:cNvPr>
          <p:cNvSpPr txBox="1"/>
          <p:nvPr/>
        </p:nvSpPr>
        <p:spPr>
          <a:xfrm>
            <a:off x="518809" y="4243439"/>
            <a:ext cx="1297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 Query</a:t>
            </a:r>
          </a:p>
          <a:p>
            <a:r>
              <a:rPr lang="en-SG" dirty="0"/>
              <a:t>---------------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02167F-32CE-4EA5-99A6-B1453183AC23}"/>
              </a:ext>
            </a:extLst>
          </p:cNvPr>
          <p:cNvSpPr txBox="1"/>
          <p:nvPr/>
        </p:nvSpPr>
        <p:spPr>
          <a:xfrm>
            <a:off x="421533" y="5394545"/>
            <a:ext cx="174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Parse, Process, and figure out which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index files </a:t>
            </a:r>
            <a:r>
              <a:rPr lang="en-SG" dirty="0"/>
              <a:t>are needed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08DA79-02A3-48C0-89DE-03B51509628C}"/>
              </a:ext>
            </a:extLst>
          </p:cNvPr>
          <p:cNvSpPr txBox="1"/>
          <p:nvPr/>
        </p:nvSpPr>
        <p:spPr>
          <a:xfrm>
            <a:off x="2863175" y="4027250"/>
            <a:ext cx="235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Retrieve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Files</a:t>
            </a:r>
            <a:r>
              <a:rPr lang="en-SG" dirty="0"/>
              <a:t> from cache or network 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6CAF6E-4836-4E2B-9B90-5BCDAAA887F8}"/>
              </a:ext>
            </a:extLst>
          </p:cNvPr>
          <p:cNvSpPr txBox="1"/>
          <p:nvPr/>
        </p:nvSpPr>
        <p:spPr>
          <a:xfrm>
            <a:off x="2863175" y="5463701"/>
            <a:ext cx="198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Query processing, ranking to get the result 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356488-6FE6-4023-B8E1-736B97D573FE}"/>
              </a:ext>
            </a:extLst>
          </p:cNvPr>
          <p:cNvSpPr txBox="1"/>
          <p:nvPr/>
        </p:nvSpPr>
        <p:spPr>
          <a:xfrm>
            <a:off x="5564222" y="4014279"/>
            <a:ext cx="2658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Retrieve </a:t>
            </a:r>
            <a:r>
              <a:rPr lang="en-SG" dirty="0">
                <a:solidFill>
                  <a:schemeClr val="accent4">
                    <a:lumMod val="75000"/>
                  </a:schemeClr>
                </a:solidFill>
              </a:rPr>
              <a:t>field stores </a:t>
            </a:r>
            <a:r>
              <a:rPr lang="en-SG" dirty="0"/>
              <a:t>of result set from cache or network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BB6A72-54DD-4FC2-B702-888E523F24CC}"/>
              </a:ext>
            </a:extLst>
          </p:cNvPr>
          <p:cNvSpPr txBox="1"/>
          <p:nvPr/>
        </p:nvSpPr>
        <p:spPr>
          <a:xfrm>
            <a:off x="5548008" y="5463700"/>
            <a:ext cx="3103123" cy="1200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Use </a:t>
            </a:r>
            <a:r>
              <a:rPr lang="en-SG" dirty="0">
                <a:solidFill>
                  <a:schemeClr val="accent4">
                    <a:lumMod val="75000"/>
                  </a:schemeClr>
                </a:solidFill>
              </a:rPr>
              <a:t>field stores </a:t>
            </a:r>
            <a:r>
              <a:rPr lang="en-SG" dirty="0"/>
              <a:t>and / or the original </a:t>
            </a: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corpus’</a:t>
            </a:r>
            <a:r>
              <a:rPr lang="en-SG" dirty="0"/>
              <a:t> source files to generate </a:t>
            </a:r>
            <a:r>
              <a:rPr lang="en-SG" b="1" dirty="0"/>
              <a:t>result previews </a:t>
            </a:r>
            <a:r>
              <a:rPr lang="en-SG" dirty="0"/>
              <a:t>linking to the source document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DFA9CE-CDDB-4D42-A079-B78BC179B463}"/>
              </a:ext>
            </a:extLst>
          </p:cNvPr>
          <p:cNvCxnSpPr/>
          <p:nvPr/>
        </p:nvCxnSpPr>
        <p:spPr>
          <a:xfrm>
            <a:off x="1050587" y="4889770"/>
            <a:ext cx="0" cy="504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E947DF-C625-4570-AAB8-C2FB929F3F75}"/>
              </a:ext>
            </a:extLst>
          </p:cNvPr>
          <p:cNvCxnSpPr/>
          <p:nvPr/>
        </p:nvCxnSpPr>
        <p:spPr>
          <a:xfrm>
            <a:off x="3699753" y="4958925"/>
            <a:ext cx="0" cy="504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F8E7C2-F48C-4327-860A-03365918AA7E}"/>
              </a:ext>
            </a:extLst>
          </p:cNvPr>
          <p:cNvCxnSpPr/>
          <p:nvPr/>
        </p:nvCxnSpPr>
        <p:spPr>
          <a:xfrm>
            <a:off x="6663447" y="4950580"/>
            <a:ext cx="0" cy="504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A825767-D4FB-445E-ADE5-A98817516633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2166027" y="4488915"/>
            <a:ext cx="697148" cy="15057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2EC5B57-AD98-4C19-A8D8-329E1FEA5A91}"/>
              </a:ext>
            </a:extLst>
          </p:cNvPr>
          <p:cNvCxnSpPr/>
          <p:nvPr/>
        </p:nvCxnSpPr>
        <p:spPr>
          <a:xfrm flipV="1">
            <a:off x="4781146" y="4474589"/>
            <a:ext cx="697148" cy="15057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5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Ze Yu</dc:creator>
  <cp:lastModifiedBy>Ang Ze Yu</cp:lastModifiedBy>
  <cp:revision>8</cp:revision>
  <dcterms:created xsi:type="dcterms:W3CDTF">2022-01-02T14:08:43Z</dcterms:created>
  <dcterms:modified xsi:type="dcterms:W3CDTF">2022-01-29T14:20:53Z</dcterms:modified>
</cp:coreProperties>
</file>