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475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89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5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36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5344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18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8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99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79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9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1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35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23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46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95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4D88-880F-498A-82C3-685BA9528108}" type="datetimeFigureOut">
              <a:rPr lang="en-SG" smtClean="0"/>
              <a:t>17/2/2020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CD21-C072-43DE-8769-2E55852C1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77689-253E-42A8-87EC-059B5E821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A7ACC05-5298-4F0F-81DC-535A9E918198}"/>
              </a:ext>
            </a:extLst>
          </p:cNvPr>
          <p:cNvSpPr/>
          <p:nvPr/>
        </p:nvSpPr>
        <p:spPr>
          <a:xfrm>
            <a:off x="1202185" y="1941250"/>
            <a:ext cx="1686757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0D35F-216F-43A4-98BD-8B91CD02DB11}"/>
              </a:ext>
            </a:extLst>
          </p:cNvPr>
          <p:cNvSpPr/>
          <p:nvPr/>
        </p:nvSpPr>
        <p:spPr>
          <a:xfrm>
            <a:off x="3808520" y="1500326"/>
            <a:ext cx="1802167" cy="25390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A05DC2-2CED-4108-8FFA-64DD03B49346}"/>
              </a:ext>
            </a:extLst>
          </p:cNvPr>
          <p:cNvSpPr/>
          <p:nvPr/>
        </p:nvSpPr>
        <p:spPr>
          <a:xfrm>
            <a:off x="3960920" y="1652726"/>
            <a:ext cx="1802167" cy="25390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2D562-A23B-4A8A-8049-6505F3C9C4C0}"/>
              </a:ext>
            </a:extLst>
          </p:cNvPr>
          <p:cNvSpPr/>
          <p:nvPr/>
        </p:nvSpPr>
        <p:spPr>
          <a:xfrm>
            <a:off x="4113320" y="1805126"/>
            <a:ext cx="1802167" cy="25390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F0145-FBA2-4191-B2AA-B455851DF255}"/>
              </a:ext>
            </a:extLst>
          </p:cNvPr>
          <p:cNvCxnSpPr>
            <a:stCxn id="4" idx="4"/>
          </p:cNvCxnSpPr>
          <p:nvPr/>
        </p:nvCxnSpPr>
        <p:spPr>
          <a:xfrm>
            <a:off x="2888942" y="2922233"/>
            <a:ext cx="919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7E0B839-24E0-450D-8079-E04C1DBFCD00}"/>
              </a:ext>
            </a:extLst>
          </p:cNvPr>
          <p:cNvSpPr/>
          <p:nvPr/>
        </p:nvSpPr>
        <p:spPr>
          <a:xfrm>
            <a:off x="6880194" y="1772574"/>
            <a:ext cx="1917577" cy="260411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65B722-F0CD-4B36-85C5-B6D6589EB0C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915487" y="3074633"/>
            <a:ext cx="96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192FD09D-8D27-4352-96DE-57D37B8C981B}"/>
              </a:ext>
            </a:extLst>
          </p:cNvPr>
          <p:cNvSpPr/>
          <p:nvPr/>
        </p:nvSpPr>
        <p:spPr>
          <a:xfrm>
            <a:off x="7032594" y="1924974"/>
            <a:ext cx="1917577" cy="260411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307E9D7B-7E3A-40AC-952B-C6F9C8A2134D}"/>
              </a:ext>
            </a:extLst>
          </p:cNvPr>
          <p:cNvSpPr/>
          <p:nvPr/>
        </p:nvSpPr>
        <p:spPr>
          <a:xfrm>
            <a:off x="7184994" y="2077374"/>
            <a:ext cx="1917577" cy="260411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item: “book”,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price: 20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  <a:endParaRPr lang="en-SG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BC0AF335-15E0-42C2-92AD-601D2AB7BF5D}"/>
              </a:ext>
            </a:extLst>
          </p:cNvPr>
          <p:cNvSpPr/>
          <p:nvPr/>
        </p:nvSpPr>
        <p:spPr>
          <a:xfrm>
            <a:off x="2948348" y="3667074"/>
            <a:ext cx="1350967" cy="17144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BBD3D4-3CAD-4308-9B63-55F651133154}"/>
              </a:ext>
            </a:extLst>
          </p:cNvPr>
          <p:cNvSpPr/>
          <p:nvPr/>
        </p:nvSpPr>
        <p:spPr>
          <a:xfrm>
            <a:off x="5193216" y="3414945"/>
            <a:ext cx="1443402" cy="22187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8A7C6F-F773-49F6-A1AD-4721CC457345}"/>
              </a:ext>
            </a:extLst>
          </p:cNvPr>
          <p:cNvCxnSpPr>
            <a:cxnSpLocks/>
            <a:stCxn id="25" idx="4"/>
            <a:endCxn id="28" idx="1"/>
          </p:cNvCxnSpPr>
          <p:nvPr/>
        </p:nvCxnSpPr>
        <p:spPr>
          <a:xfrm>
            <a:off x="4299315" y="4524311"/>
            <a:ext cx="89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85BFC6-3731-47A8-8DC1-CB9E173BBA4C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6636618" y="4523183"/>
            <a:ext cx="819144" cy="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142678CD-A6C2-44BC-90E5-7DD6DF7A8273}"/>
              </a:ext>
            </a:extLst>
          </p:cNvPr>
          <p:cNvSpPr/>
          <p:nvPr/>
        </p:nvSpPr>
        <p:spPr>
          <a:xfrm>
            <a:off x="7455762" y="3385372"/>
            <a:ext cx="1535837" cy="22756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Documents of items with title &gt; ‘k’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4C40FF8C-45EE-4450-87B0-5ADEDBC440CF}"/>
              </a:ext>
            </a:extLst>
          </p:cNvPr>
          <p:cNvSpPr/>
          <p:nvPr/>
        </p:nvSpPr>
        <p:spPr>
          <a:xfrm>
            <a:off x="2948348" y="772126"/>
            <a:ext cx="1350967" cy="17144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S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219980-8EB4-4B10-8AA8-B6BCA8D5BBEC}"/>
              </a:ext>
            </a:extLst>
          </p:cNvPr>
          <p:cNvSpPr/>
          <p:nvPr/>
        </p:nvSpPr>
        <p:spPr>
          <a:xfrm>
            <a:off x="5193216" y="519997"/>
            <a:ext cx="1443402" cy="22187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48BCE0-795C-4226-87C4-815B8159E94C}"/>
              </a:ext>
            </a:extLst>
          </p:cNvPr>
          <p:cNvCxnSpPr>
            <a:cxnSpLocks/>
            <a:stCxn id="44" idx="4"/>
            <a:endCxn id="45" idx="1"/>
          </p:cNvCxnSpPr>
          <p:nvPr/>
        </p:nvCxnSpPr>
        <p:spPr>
          <a:xfrm>
            <a:off x="4299315" y="1629363"/>
            <a:ext cx="89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A7E0E-272D-4715-AE0B-3C7DAA97EA26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6636618" y="1628235"/>
            <a:ext cx="819144" cy="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A3775AA2-AB7B-4483-B816-D10D66E4CF00}"/>
              </a:ext>
            </a:extLst>
          </p:cNvPr>
          <p:cNvSpPr/>
          <p:nvPr/>
        </p:nvSpPr>
        <p:spPr>
          <a:xfrm>
            <a:off x="7455762" y="490424"/>
            <a:ext cx="1535837" cy="22756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Documents of items with title &lt;= ‘k’</a:t>
            </a:r>
            <a:endParaRPr lang="en-SG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67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246</TotalTime>
  <Words>43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Ze Yu</dc:creator>
  <cp:lastModifiedBy>Ang Ze Yu</cp:lastModifiedBy>
  <cp:revision>6</cp:revision>
  <dcterms:created xsi:type="dcterms:W3CDTF">2020-02-17T11:43:07Z</dcterms:created>
  <dcterms:modified xsi:type="dcterms:W3CDTF">2020-02-17T15:49:36Z</dcterms:modified>
</cp:coreProperties>
</file>