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Bangers"/>
      <p:regular r:id="rId11"/>
    </p:embeddedFont>
    <p:embeddedFont>
      <p:font typeface="Roboto"/>
      <p:regular r:id="rId12"/>
      <p:bold r:id="rId13"/>
      <p:italic r:id="rId14"/>
      <p:boldItalic r:id="rId15"/>
    </p:embeddedFont>
    <p:embeddedFont>
      <p:font typeface="Varela Round"/>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Bangers-regular.fntdata"/><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6" Type="http://schemas.openxmlformats.org/officeDocument/2006/relationships/font" Target="fonts/VarelaRou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0.gif"/><Relationship Id="rId4" Type="http://schemas.openxmlformats.org/officeDocument/2006/relationships/image" Target="../media/image01.gif"/><Relationship Id="rId5" Type="http://schemas.openxmlformats.org/officeDocument/2006/relationships/image" Target="../media/image0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8.jpg"/><Relationship Id="rId4"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08.jpg"/><Relationship Id="rId4" Type="http://schemas.openxmlformats.org/officeDocument/2006/relationships/image" Target="../media/image06.png"/><Relationship Id="rId5" Type="http://schemas.openxmlformats.org/officeDocument/2006/relationships/image" Target="../media/image07.png"/><Relationship Id="rId6" Type="http://schemas.openxmlformats.org/officeDocument/2006/relationships/image" Target="../media/image04.png"/><Relationship Id="rId7" Type="http://schemas.openxmlformats.org/officeDocument/2006/relationships/image" Target="../media/image0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8.jpg"/><Relationship Id="rId4" Type="http://schemas.openxmlformats.org/officeDocument/2006/relationships/image" Target="../media/image06.png"/><Relationship Id="rId5" Type="http://schemas.openxmlformats.org/officeDocument/2006/relationships/image" Target="../media/image07.png"/><Relationship Id="rId6" Type="http://schemas.openxmlformats.org/officeDocument/2006/relationships/image" Target="../media/image05.gif"/><Relationship Id="rId7"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08.jpg"/><Relationship Id="rId4" Type="http://schemas.openxmlformats.org/officeDocument/2006/relationships/image" Target="../media/image05.gif"/><Relationship Id="rId5" Type="http://schemas.openxmlformats.org/officeDocument/2006/relationships/image" Target="../media/image07.png"/><Relationship Id="rId6" Type="http://schemas.openxmlformats.org/officeDocument/2006/relationships/image" Target="../media/image04.png"/><Relationship Id="rId7" Type="http://schemas.openxmlformats.org/officeDocument/2006/relationships/image" Target="../media/image06.png"/><Relationship Id="rId8"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4A7D6"/>
        </a:solidFill>
      </p:bgPr>
    </p:bg>
    <p:spTree>
      <p:nvGrpSpPr>
        <p:cNvPr id="84" name="Shape 84"/>
        <p:cNvGrpSpPr/>
        <p:nvPr/>
      </p:nvGrpSpPr>
      <p:grpSpPr>
        <a:xfrm>
          <a:off x="0" y="0"/>
          <a:ext cx="0" cy="0"/>
          <a:chOff x="0" y="0"/>
          <a:chExt cx="0" cy="0"/>
        </a:xfrm>
      </p:grpSpPr>
      <p:sp>
        <p:nvSpPr>
          <p:cNvPr id="85" name="Shape 85"/>
          <p:cNvSpPr txBox="1"/>
          <p:nvPr/>
        </p:nvSpPr>
        <p:spPr>
          <a:xfrm flipH="1">
            <a:off x="1549225" y="185900"/>
            <a:ext cx="37200" cy="979200"/>
          </a:xfrm>
          <a:prstGeom prst="rect">
            <a:avLst/>
          </a:prstGeom>
          <a:noFill/>
          <a:ln>
            <a:noFill/>
          </a:ln>
        </p:spPr>
        <p:txBody>
          <a:bodyPr anchorCtr="0" anchor="t" bIns="91425" lIns="91425" rIns="91425" tIns="91425">
            <a:noAutofit/>
          </a:bodyPr>
          <a:lstStyle/>
          <a:p>
            <a:pPr lvl="0">
              <a:spcBef>
                <a:spcPts val="0"/>
              </a:spcBef>
              <a:buNone/>
            </a:pPr>
            <a:r>
              <a:rPr lang="en" sz="7200">
                <a:solidFill>
                  <a:srgbClr val="FFFFFF"/>
                </a:solidFill>
                <a:latin typeface="Bangers"/>
                <a:ea typeface="Bangers"/>
                <a:cs typeface="Bangers"/>
                <a:sym typeface="Bangers"/>
              </a:rPr>
              <a:t>       </a:t>
            </a:r>
            <a:r>
              <a:rPr lang="en" sz="7200">
                <a:latin typeface="Bangers"/>
                <a:ea typeface="Bangers"/>
                <a:cs typeface="Bangers"/>
                <a:sym typeface="Bangers"/>
              </a:rPr>
              <a:t> </a:t>
            </a:r>
          </a:p>
        </p:txBody>
      </p:sp>
      <p:pic>
        <p:nvPicPr>
          <p:cNvPr id="86" name="Shape 86"/>
          <p:cNvPicPr preferRelativeResize="0"/>
          <p:nvPr/>
        </p:nvPicPr>
        <p:blipFill>
          <a:blip r:embed="rId3">
            <a:alphaModFix/>
          </a:blip>
          <a:stretch>
            <a:fillRect/>
          </a:stretch>
        </p:blipFill>
        <p:spPr>
          <a:xfrm>
            <a:off x="200000" y="2914399"/>
            <a:ext cx="2117525" cy="2117525"/>
          </a:xfrm>
          <a:prstGeom prst="rect">
            <a:avLst/>
          </a:prstGeom>
          <a:noFill/>
          <a:ln>
            <a:noFill/>
          </a:ln>
        </p:spPr>
      </p:pic>
      <p:sp>
        <p:nvSpPr>
          <p:cNvPr id="87" name="Shape 87"/>
          <p:cNvSpPr txBox="1"/>
          <p:nvPr>
            <p:ph type="title"/>
          </p:nvPr>
        </p:nvSpPr>
        <p:spPr>
          <a:xfrm>
            <a:off x="838375" y="2069086"/>
            <a:ext cx="6257700" cy="526200"/>
          </a:xfrm>
          <a:prstGeom prst="rect">
            <a:avLst/>
          </a:prstGeom>
        </p:spPr>
        <p:txBody>
          <a:bodyPr anchorCtr="0" anchor="ctr" bIns="91425" lIns="91425" rIns="91425" tIns="91425">
            <a:noAutofit/>
          </a:bodyPr>
          <a:lstStyle/>
          <a:p>
            <a:pPr lvl="0">
              <a:spcBef>
                <a:spcPts val="0"/>
              </a:spcBef>
              <a:buNone/>
            </a:pPr>
            <a:r>
              <a:rPr lang="en" sz="2400">
                <a:solidFill>
                  <a:srgbClr val="351C75"/>
                </a:solidFill>
                <a:latin typeface="Impact"/>
                <a:ea typeface="Impact"/>
                <a:cs typeface="Impact"/>
                <a:sym typeface="Impact"/>
              </a:rPr>
              <a:t>By Ashley Allen and Alessandra Ng</a:t>
            </a:r>
          </a:p>
        </p:txBody>
      </p:sp>
      <p:sp>
        <p:nvSpPr>
          <p:cNvPr id="88" name="Shape 88"/>
          <p:cNvSpPr txBox="1"/>
          <p:nvPr/>
        </p:nvSpPr>
        <p:spPr>
          <a:xfrm>
            <a:off x="0" y="-20925"/>
            <a:ext cx="6814500" cy="744000"/>
          </a:xfrm>
          <a:prstGeom prst="rect">
            <a:avLst/>
          </a:prstGeom>
          <a:noFill/>
          <a:ln>
            <a:noFill/>
          </a:ln>
        </p:spPr>
        <p:txBody>
          <a:bodyPr anchorCtr="0" anchor="t" bIns="91425" lIns="91425" rIns="91425" tIns="91425">
            <a:noAutofit/>
          </a:bodyPr>
          <a:lstStyle/>
          <a:p>
            <a:pPr lvl="0">
              <a:spcBef>
                <a:spcPts val="0"/>
              </a:spcBef>
              <a:buNone/>
            </a:pPr>
            <a:r>
              <a:rPr lang="en" sz="1200">
                <a:solidFill>
                  <a:srgbClr val="351C75"/>
                </a:solidFill>
                <a:latin typeface="Impact"/>
                <a:ea typeface="Impact"/>
                <a:cs typeface="Impact"/>
                <a:sym typeface="Impact"/>
              </a:rPr>
              <a:t>Copyright @ 2017, </a:t>
            </a:r>
            <a:r>
              <a:rPr lang="en" sz="1200">
                <a:solidFill>
                  <a:srgbClr val="351C75"/>
                </a:solidFill>
                <a:latin typeface="Impact"/>
                <a:ea typeface="Impact"/>
                <a:cs typeface="Impact"/>
                <a:sym typeface="Impact"/>
              </a:rPr>
              <a:t>doubleA gaming inc. </a:t>
            </a:r>
          </a:p>
        </p:txBody>
      </p:sp>
      <p:sp>
        <p:nvSpPr>
          <p:cNvPr id="89" name="Shape 89"/>
          <p:cNvSpPr txBox="1"/>
          <p:nvPr/>
        </p:nvSpPr>
        <p:spPr>
          <a:xfrm>
            <a:off x="748625" y="403475"/>
            <a:ext cx="5723400" cy="832800"/>
          </a:xfrm>
          <a:prstGeom prst="rect">
            <a:avLst/>
          </a:prstGeom>
          <a:noFill/>
          <a:ln>
            <a:noFill/>
          </a:ln>
        </p:spPr>
        <p:txBody>
          <a:bodyPr anchorCtr="0" anchor="t" bIns="91425" lIns="91425" rIns="91425" tIns="91425">
            <a:noAutofit/>
          </a:bodyPr>
          <a:lstStyle/>
          <a:p>
            <a:pPr lvl="0">
              <a:spcBef>
                <a:spcPts val="0"/>
              </a:spcBef>
              <a:buNone/>
            </a:pPr>
            <a:r>
              <a:rPr lang="en" sz="9600">
                <a:latin typeface="Bangers"/>
                <a:ea typeface="Bangers"/>
                <a:cs typeface="Bangers"/>
                <a:sym typeface="Bangers"/>
              </a:rPr>
              <a:t>H</a:t>
            </a:r>
            <a:r>
              <a:rPr lang="en" sz="9600">
                <a:latin typeface="Bangers"/>
                <a:ea typeface="Bangers"/>
                <a:cs typeface="Bangers"/>
                <a:sym typeface="Bangers"/>
              </a:rPr>
              <a:t>ungry Dino</a:t>
            </a:r>
          </a:p>
        </p:txBody>
      </p:sp>
      <p:pic>
        <p:nvPicPr>
          <p:cNvPr id="90" name="Shape 90"/>
          <p:cNvPicPr preferRelativeResize="0"/>
          <p:nvPr/>
        </p:nvPicPr>
        <p:blipFill>
          <a:blip r:embed="rId4">
            <a:alphaModFix/>
          </a:blip>
          <a:stretch>
            <a:fillRect/>
          </a:stretch>
        </p:blipFill>
        <p:spPr>
          <a:xfrm>
            <a:off x="2248474" y="2982287"/>
            <a:ext cx="2057889" cy="2040875"/>
          </a:xfrm>
          <a:prstGeom prst="rect">
            <a:avLst/>
          </a:prstGeom>
          <a:noFill/>
          <a:ln>
            <a:noFill/>
          </a:ln>
        </p:spPr>
      </p:pic>
      <p:pic>
        <p:nvPicPr>
          <p:cNvPr id="91" name="Shape 91"/>
          <p:cNvPicPr preferRelativeResize="0"/>
          <p:nvPr/>
        </p:nvPicPr>
        <p:blipFill>
          <a:blip r:embed="rId3">
            <a:alphaModFix/>
          </a:blip>
          <a:stretch>
            <a:fillRect/>
          </a:stretch>
        </p:blipFill>
        <p:spPr>
          <a:xfrm>
            <a:off x="4354500" y="2914399"/>
            <a:ext cx="2117525" cy="2117525"/>
          </a:xfrm>
          <a:prstGeom prst="rect">
            <a:avLst/>
          </a:prstGeom>
          <a:noFill/>
          <a:ln>
            <a:noFill/>
          </a:ln>
        </p:spPr>
      </p:pic>
      <p:pic>
        <p:nvPicPr>
          <p:cNvPr id="92" name="Shape 92"/>
          <p:cNvPicPr preferRelativeResize="0"/>
          <p:nvPr/>
        </p:nvPicPr>
        <p:blipFill>
          <a:blip r:embed="rId4">
            <a:alphaModFix/>
          </a:blip>
          <a:stretch>
            <a:fillRect/>
          </a:stretch>
        </p:blipFill>
        <p:spPr>
          <a:xfrm>
            <a:off x="6378900" y="2952724"/>
            <a:ext cx="2117525" cy="2100006"/>
          </a:xfrm>
          <a:prstGeom prst="rect">
            <a:avLst/>
          </a:prstGeom>
          <a:noFill/>
          <a:ln>
            <a:noFill/>
          </a:ln>
        </p:spPr>
      </p:pic>
      <p:pic>
        <p:nvPicPr>
          <p:cNvPr id="93" name="Shape 93"/>
          <p:cNvPicPr preferRelativeResize="0"/>
          <p:nvPr/>
        </p:nvPicPr>
        <p:blipFill>
          <a:blip r:embed="rId5">
            <a:alphaModFix/>
          </a:blip>
          <a:stretch>
            <a:fillRect/>
          </a:stretch>
        </p:blipFill>
        <p:spPr>
          <a:xfrm>
            <a:off x="904349" y="505525"/>
            <a:ext cx="3131200" cy="217549"/>
          </a:xfrm>
          <a:prstGeom prst="rect">
            <a:avLst/>
          </a:prstGeom>
          <a:noFill/>
          <a:ln>
            <a:noFill/>
          </a:ln>
        </p:spPr>
      </p:pic>
      <p:pic>
        <p:nvPicPr>
          <p:cNvPr id="94" name="Shape 94"/>
          <p:cNvPicPr preferRelativeResize="0"/>
          <p:nvPr/>
        </p:nvPicPr>
        <p:blipFill>
          <a:blip r:embed="rId5">
            <a:alphaModFix/>
          </a:blip>
          <a:stretch>
            <a:fillRect/>
          </a:stretch>
        </p:blipFill>
        <p:spPr>
          <a:xfrm>
            <a:off x="4125600" y="505525"/>
            <a:ext cx="2057904" cy="217549"/>
          </a:xfrm>
          <a:prstGeom prst="rect">
            <a:avLst/>
          </a:prstGeom>
          <a:noFill/>
          <a:ln>
            <a:noFill/>
          </a:ln>
        </p:spPr>
      </p:pic>
      <p:pic>
        <p:nvPicPr>
          <p:cNvPr id="95" name="Shape 95"/>
          <p:cNvPicPr preferRelativeResize="0"/>
          <p:nvPr/>
        </p:nvPicPr>
        <p:blipFill>
          <a:blip r:embed="rId5">
            <a:alphaModFix/>
          </a:blip>
          <a:stretch>
            <a:fillRect/>
          </a:stretch>
        </p:blipFill>
        <p:spPr>
          <a:xfrm>
            <a:off x="904349" y="1709975"/>
            <a:ext cx="2769579" cy="217524"/>
          </a:xfrm>
          <a:prstGeom prst="rect">
            <a:avLst/>
          </a:prstGeom>
          <a:noFill/>
          <a:ln>
            <a:noFill/>
          </a:ln>
        </p:spPr>
      </p:pic>
      <p:pic>
        <p:nvPicPr>
          <p:cNvPr id="96" name="Shape 96"/>
          <p:cNvPicPr preferRelativeResize="0"/>
          <p:nvPr/>
        </p:nvPicPr>
        <p:blipFill>
          <a:blip r:embed="rId5">
            <a:alphaModFix/>
          </a:blip>
          <a:stretch>
            <a:fillRect/>
          </a:stretch>
        </p:blipFill>
        <p:spPr>
          <a:xfrm>
            <a:off x="3673924" y="1709975"/>
            <a:ext cx="2509576" cy="217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40399" y="0"/>
            <a:ext cx="9224799" cy="5143500"/>
          </a:xfrm>
          <a:prstGeom prst="rect">
            <a:avLst/>
          </a:prstGeom>
          <a:noFill/>
          <a:ln>
            <a:noFill/>
          </a:ln>
        </p:spPr>
      </p:pic>
      <p:sp>
        <p:nvSpPr>
          <p:cNvPr id="102" name="Shape 102"/>
          <p:cNvSpPr txBox="1"/>
          <p:nvPr/>
        </p:nvSpPr>
        <p:spPr>
          <a:xfrm flipH="1">
            <a:off x="216850" y="5046475"/>
            <a:ext cx="306900" cy="49200"/>
          </a:xfrm>
          <a:prstGeom prst="rect">
            <a:avLst/>
          </a:prstGeom>
          <a:noFill/>
          <a:ln>
            <a:noFill/>
          </a:ln>
        </p:spPr>
        <p:txBody>
          <a:bodyPr anchorCtr="0" anchor="ctr" bIns="91425" lIns="91425" rIns="91425" tIns="91425">
            <a:noAutofit/>
          </a:bodyPr>
          <a:lstStyle/>
          <a:p>
            <a:pPr lvl="0" rtl="0">
              <a:spcBef>
                <a:spcPts val="0"/>
              </a:spcBef>
              <a:buNone/>
            </a:pPr>
            <a:r>
              <a:t/>
            </a:r>
            <a:endParaRPr sz="1800"/>
          </a:p>
        </p:txBody>
      </p:sp>
      <p:sp>
        <p:nvSpPr>
          <p:cNvPr id="103" name="Shape 103"/>
          <p:cNvSpPr txBox="1"/>
          <p:nvPr/>
        </p:nvSpPr>
        <p:spPr>
          <a:xfrm>
            <a:off x="3679800" y="2653825"/>
            <a:ext cx="3023100" cy="5334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dinologo.png" id="104" name="Shape 104"/>
          <p:cNvPicPr preferRelativeResize="0"/>
          <p:nvPr/>
        </p:nvPicPr>
        <p:blipFill>
          <a:blip r:embed="rId4">
            <a:alphaModFix/>
          </a:blip>
          <a:stretch>
            <a:fillRect/>
          </a:stretch>
        </p:blipFill>
        <p:spPr>
          <a:xfrm>
            <a:off x="1025629" y="1208854"/>
            <a:ext cx="6547149" cy="1304150"/>
          </a:xfrm>
          <a:prstGeom prst="rect">
            <a:avLst/>
          </a:prstGeom>
          <a:noFill/>
          <a:ln>
            <a:noFill/>
          </a:ln>
        </p:spPr>
      </p:pic>
      <p:sp>
        <p:nvSpPr>
          <p:cNvPr id="105" name="Shape 105"/>
          <p:cNvSpPr txBox="1"/>
          <p:nvPr/>
        </p:nvSpPr>
        <p:spPr>
          <a:xfrm>
            <a:off x="5499475" y="3328050"/>
            <a:ext cx="2804400" cy="6438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1"/>
                </a:solidFill>
              </a:rPr>
              <a:t>Press [SPACE] to Begin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8E7CC3"/>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162975" y="172625"/>
            <a:ext cx="8520600" cy="559500"/>
          </a:xfrm>
          <a:prstGeom prst="rect">
            <a:avLst/>
          </a:prstGeom>
        </p:spPr>
        <p:txBody>
          <a:bodyPr anchorCtr="0" anchor="t" bIns="91425" lIns="91425" rIns="91425" tIns="91425">
            <a:noAutofit/>
          </a:bodyPr>
          <a:lstStyle/>
          <a:p>
            <a:pPr lvl="0">
              <a:spcBef>
                <a:spcPts val="0"/>
              </a:spcBef>
              <a:buNone/>
            </a:pPr>
            <a:r>
              <a:rPr b="1" lang="en" sz="3600">
                <a:latin typeface="Bangers"/>
                <a:ea typeface="Bangers"/>
                <a:cs typeface="Bangers"/>
                <a:sym typeface="Bangers"/>
              </a:rPr>
              <a:t>Description:</a:t>
            </a:r>
          </a:p>
          <a:p>
            <a:pPr indent="457200" lvl="0">
              <a:spcBef>
                <a:spcPts val="0"/>
              </a:spcBef>
              <a:buNone/>
            </a:pPr>
            <a:r>
              <a:rPr lang="en" sz="2400"/>
              <a:t>The objective of Hungry Dino is for the dinosaur to jump from block to block trying to get as many pieces of food as possible. Each piece of food will be worth 10 points, so the more food collected adds your high score. If the dinosaur falls off one of the blocks and touches the ground he will explode and the game will end. </a:t>
            </a:r>
            <a:r>
              <a:rPr lang="en" sz="2400"/>
              <a:t>This game is a side scroller game, which would consist of the player using the keyboard as the joystick. </a:t>
            </a:r>
            <a:r>
              <a:rPr lang="en" sz="2400"/>
              <a:t>When the game is over there will be an end screen presented with your final score and an option to restart and play again.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0" y="0"/>
            <a:ext cx="9224799" cy="5143500"/>
          </a:xfrm>
          <a:prstGeom prst="rect">
            <a:avLst/>
          </a:prstGeom>
          <a:noFill/>
          <a:ln>
            <a:noFill/>
          </a:ln>
        </p:spPr>
      </p:pic>
      <p:sp>
        <p:nvSpPr>
          <p:cNvPr id="116" name="Shape 116"/>
          <p:cNvSpPr txBox="1"/>
          <p:nvPr/>
        </p:nvSpPr>
        <p:spPr>
          <a:xfrm>
            <a:off x="189250" y="-343025"/>
            <a:ext cx="1715100" cy="11829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lt1"/>
                </a:solidFill>
                <a:latin typeface="Impact"/>
                <a:ea typeface="Impact"/>
                <a:cs typeface="Impact"/>
                <a:sym typeface="Impact"/>
              </a:rPr>
              <a:t>Score: 10</a:t>
            </a:r>
          </a:p>
        </p:txBody>
      </p:sp>
      <p:pic>
        <p:nvPicPr>
          <p:cNvPr id="117" name="Shape 117"/>
          <p:cNvPicPr preferRelativeResize="0"/>
          <p:nvPr/>
        </p:nvPicPr>
        <p:blipFill>
          <a:blip r:embed="rId4">
            <a:alphaModFix/>
          </a:blip>
          <a:stretch>
            <a:fillRect/>
          </a:stretch>
        </p:blipFill>
        <p:spPr>
          <a:xfrm>
            <a:off x="5251750" y="2641850"/>
            <a:ext cx="494825" cy="372085"/>
          </a:xfrm>
          <a:prstGeom prst="rect">
            <a:avLst/>
          </a:prstGeom>
          <a:noFill/>
          <a:ln>
            <a:noFill/>
          </a:ln>
        </p:spPr>
      </p:pic>
      <p:pic>
        <p:nvPicPr>
          <p:cNvPr id="118" name="Shape 118"/>
          <p:cNvPicPr preferRelativeResize="0"/>
          <p:nvPr/>
        </p:nvPicPr>
        <p:blipFill>
          <a:blip r:embed="rId4">
            <a:alphaModFix/>
          </a:blip>
          <a:stretch>
            <a:fillRect/>
          </a:stretch>
        </p:blipFill>
        <p:spPr>
          <a:xfrm>
            <a:off x="7866375" y="1033950"/>
            <a:ext cx="494825" cy="372085"/>
          </a:xfrm>
          <a:prstGeom prst="rect">
            <a:avLst/>
          </a:prstGeom>
          <a:noFill/>
          <a:ln>
            <a:noFill/>
          </a:ln>
        </p:spPr>
      </p:pic>
      <p:pic>
        <p:nvPicPr>
          <p:cNvPr descr="bricks.png" id="119" name="Shape 119"/>
          <p:cNvPicPr preferRelativeResize="0"/>
          <p:nvPr/>
        </p:nvPicPr>
        <p:blipFill>
          <a:blip r:embed="rId5">
            <a:alphaModFix/>
          </a:blip>
          <a:stretch>
            <a:fillRect/>
          </a:stretch>
        </p:blipFill>
        <p:spPr>
          <a:xfrm>
            <a:off x="0" y="4179175"/>
            <a:ext cx="9224800" cy="964325"/>
          </a:xfrm>
          <a:prstGeom prst="rect">
            <a:avLst/>
          </a:prstGeom>
          <a:noFill/>
          <a:ln>
            <a:noFill/>
          </a:ln>
        </p:spPr>
      </p:pic>
      <p:pic>
        <p:nvPicPr>
          <p:cNvPr descr="blue.png" id="120" name="Shape 120"/>
          <p:cNvPicPr preferRelativeResize="0"/>
          <p:nvPr/>
        </p:nvPicPr>
        <p:blipFill>
          <a:blip r:embed="rId6">
            <a:alphaModFix/>
          </a:blip>
          <a:stretch>
            <a:fillRect/>
          </a:stretch>
        </p:blipFill>
        <p:spPr>
          <a:xfrm>
            <a:off x="1723450" y="1979900"/>
            <a:ext cx="590550" cy="3163599"/>
          </a:xfrm>
          <a:prstGeom prst="rect">
            <a:avLst/>
          </a:prstGeom>
          <a:noFill/>
          <a:ln>
            <a:noFill/>
          </a:ln>
        </p:spPr>
      </p:pic>
      <p:pic>
        <p:nvPicPr>
          <p:cNvPr descr="dino.gif" id="121" name="Shape 121"/>
          <p:cNvPicPr preferRelativeResize="0"/>
          <p:nvPr/>
        </p:nvPicPr>
        <p:blipFill>
          <a:blip r:embed="rId7">
            <a:alphaModFix/>
          </a:blip>
          <a:stretch>
            <a:fillRect/>
          </a:stretch>
        </p:blipFill>
        <p:spPr>
          <a:xfrm>
            <a:off x="3720900" y="1570925"/>
            <a:ext cx="1263450" cy="1263450"/>
          </a:xfrm>
          <a:prstGeom prst="rect">
            <a:avLst/>
          </a:prstGeom>
          <a:noFill/>
          <a:ln>
            <a:noFill/>
          </a:ln>
        </p:spPr>
      </p:pic>
      <p:pic>
        <p:nvPicPr>
          <p:cNvPr descr="blue.png" id="122" name="Shape 122"/>
          <p:cNvPicPr preferRelativeResize="0"/>
          <p:nvPr/>
        </p:nvPicPr>
        <p:blipFill>
          <a:blip r:embed="rId6">
            <a:alphaModFix/>
          </a:blip>
          <a:stretch>
            <a:fillRect/>
          </a:stretch>
        </p:blipFill>
        <p:spPr>
          <a:xfrm>
            <a:off x="5203900" y="3088000"/>
            <a:ext cx="590550" cy="2055499"/>
          </a:xfrm>
          <a:prstGeom prst="rect">
            <a:avLst/>
          </a:prstGeom>
          <a:noFill/>
          <a:ln>
            <a:noFill/>
          </a:ln>
        </p:spPr>
      </p:pic>
      <p:pic>
        <p:nvPicPr>
          <p:cNvPr descr="blue.png" id="123" name="Shape 123"/>
          <p:cNvPicPr preferRelativeResize="0"/>
          <p:nvPr/>
        </p:nvPicPr>
        <p:blipFill>
          <a:blip r:embed="rId6">
            <a:alphaModFix/>
          </a:blip>
          <a:stretch>
            <a:fillRect/>
          </a:stretch>
        </p:blipFill>
        <p:spPr>
          <a:xfrm>
            <a:off x="7866375" y="1570925"/>
            <a:ext cx="590550" cy="3572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7" name="Shape 127"/>
        <p:cNvGrpSpPr/>
        <p:nvPr/>
      </p:nvGrpSpPr>
      <p:grpSpPr>
        <a:xfrm>
          <a:off x="0" y="0"/>
          <a:ext cx="0" cy="0"/>
          <a:chOff x="0" y="0"/>
          <a:chExt cx="0" cy="0"/>
        </a:xfrm>
      </p:grpSpPr>
      <p:sp>
        <p:nvSpPr>
          <p:cNvPr id="128" name="Shape 128"/>
          <p:cNvSpPr txBox="1"/>
          <p:nvPr>
            <p:ph idx="4294967295"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    </a:t>
            </a:r>
          </a:p>
        </p:txBody>
      </p:sp>
      <p:sp>
        <p:nvSpPr>
          <p:cNvPr id="129" name="Shape 129"/>
          <p:cNvSpPr txBox="1"/>
          <p:nvPr/>
        </p:nvSpPr>
        <p:spPr>
          <a:xfrm>
            <a:off x="311700" y="1301375"/>
            <a:ext cx="5267400" cy="3594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30" name="Shape 130"/>
          <p:cNvPicPr preferRelativeResize="0"/>
          <p:nvPr/>
        </p:nvPicPr>
        <p:blipFill>
          <a:blip r:embed="rId3">
            <a:alphaModFix/>
          </a:blip>
          <a:stretch>
            <a:fillRect/>
          </a:stretch>
        </p:blipFill>
        <p:spPr>
          <a:xfrm>
            <a:off x="-40399" y="0"/>
            <a:ext cx="9224799" cy="5143500"/>
          </a:xfrm>
          <a:prstGeom prst="rect">
            <a:avLst/>
          </a:prstGeom>
          <a:noFill/>
          <a:ln>
            <a:noFill/>
          </a:ln>
        </p:spPr>
      </p:pic>
      <p:sp>
        <p:nvSpPr>
          <p:cNvPr id="131" name="Shape 131"/>
          <p:cNvSpPr txBox="1"/>
          <p:nvPr/>
        </p:nvSpPr>
        <p:spPr>
          <a:xfrm>
            <a:off x="92975" y="-86750"/>
            <a:ext cx="1453200" cy="11154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lt1"/>
                </a:solidFill>
                <a:latin typeface="Impact"/>
                <a:ea typeface="Impact"/>
                <a:cs typeface="Impact"/>
                <a:sym typeface="Impact"/>
              </a:rPr>
              <a:t>Score: 10</a:t>
            </a:r>
          </a:p>
        </p:txBody>
      </p:sp>
      <p:pic>
        <p:nvPicPr>
          <p:cNvPr id="132" name="Shape 132"/>
          <p:cNvPicPr preferRelativeResize="0"/>
          <p:nvPr/>
        </p:nvPicPr>
        <p:blipFill>
          <a:blip r:embed="rId4">
            <a:alphaModFix/>
          </a:blip>
          <a:stretch>
            <a:fillRect/>
          </a:stretch>
        </p:blipFill>
        <p:spPr>
          <a:xfrm>
            <a:off x="4459437" y="2798400"/>
            <a:ext cx="494825" cy="372085"/>
          </a:xfrm>
          <a:prstGeom prst="rect">
            <a:avLst/>
          </a:prstGeom>
          <a:noFill/>
          <a:ln>
            <a:noFill/>
          </a:ln>
        </p:spPr>
      </p:pic>
      <p:pic>
        <p:nvPicPr>
          <p:cNvPr descr="bricks.png" id="133" name="Shape 133"/>
          <p:cNvPicPr preferRelativeResize="0"/>
          <p:nvPr/>
        </p:nvPicPr>
        <p:blipFill>
          <a:blip r:embed="rId5">
            <a:alphaModFix/>
          </a:blip>
          <a:stretch>
            <a:fillRect/>
          </a:stretch>
        </p:blipFill>
        <p:spPr>
          <a:xfrm>
            <a:off x="-40400" y="4155300"/>
            <a:ext cx="9224800" cy="988200"/>
          </a:xfrm>
          <a:prstGeom prst="rect">
            <a:avLst/>
          </a:prstGeom>
          <a:noFill/>
          <a:ln>
            <a:noFill/>
          </a:ln>
        </p:spPr>
      </p:pic>
      <p:pic>
        <p:nvPicPr>
          <p:cNvPr descr="dino.gif" id="134" name="Shape 134"/>
          <p:cNvPicPr preferRelativeResize="0"/>
          <p:nvPr/>
        </p:nvPicPr>
        <p:blipFill>
          <a:blip r:embed="rId6">
            <a:alphaModFix/>
          </a:blip>
          <a:stretch>
            <a:fillRect/>
          </a:stretch>
        </p:blipFill>
        <p:spPr>
          <a:xfrm>
            <a:off x="678675" y="2412925"/>
            <a:ext cx="1143000" cy="1143000"/>
          </a:xfrm>
          <a:prstGeom prst="rect">
            <a:avLst/>
          </a:prstGeom>
          <a:noFill/>
          <a:ln>
            <a:noFill/>
          </a:ln>
        </p:spPr>
      </p:pic>
      <p:pic>
        <p:nvPicPr>
          <p:cNvPr descr="blue.png" id="135" name="Shape 135"/>
          <p:cNvPicPr preferRelativeResize="0"/>
          <p:nvPr/>
        </p:nvPicPr>
        <p:blipFill>
          <a:blip r:embed="rId7">
            <a:alphaModFix/>
          </a:blip>
          <a:stretch>
            <a:fillRect/>
          </a:stretch>
        </p:blipFill>
        <p:spPr>
          <a:xfrm>
            <a:off x="1701625" y="1979900"/>
            <a:ext cx="590550" cy="3163599"/>
          </a:xfrm>
          <a:prstGeom prst="rect">
            <a:avLst/>
          </a:prstGeom>
          <a:noFill/>
          <a:ln>
            <a:noFill/>
          </a:ln>
        </p:spPr>
      </p:pic>
      <p:pic>
        <p:nvPicPr>
          <p:cNvPr descr="blue.png" id="136" name="Shape 136"/>
          <p:cNvPicPr preferRelativeResize="0"/>
          <p:nvPr/>
        </p:nvPicPr>
        <p:blipFill>
          <a:blip r:embed="rId7">
            <a:alphaModFix/>
          </a:blip>
          <a:stretch>
            <a:fillRect/>
          </a:stretch>
        </p:blipFill>
        <p:spPr>
          <a:xfrm>
            <a:off x="4363725" y="3251674"/>
            <a:ext cx="590550" cy="1891825"/>
          </a:xfrm>
          <a:prstGeom prst="rect">
            <a:avLst/>
          </a:prstGeom>
          <a:noFill/>
          <a:ln>
            <a:noFill/>
          </a:ln>
        </p:spPr>
      </p:pic>
      <p:pic>
        <p:nvPicPr>
          <p:cNvPr id="137" name="Shape 137"/>
          <p:cNvPicPr preferRelativeResize="0"/>
          <p:nvPr/>
        </p:nvPicPr>
        <p:blipFill>
          <a:blip r:embed="rId4">
            <a:alphaModFix/>
          </a:blip>
          <a:stretch>
            <a:fillRect/>
          </a:stretch>
        </p:blipFill>
        <p:spPr>
          <a:xfrm>
            <a:off x="1749475" y="1441475"/>
            <a:ext cx="494825" cy="372085"/>
          </a:xfrm>
          <a:prstGeom prst="rect">
            <a:avLst/>
          </a:prstGeom>
          <a:noFill/>
          <a:ln>
            <a:noFill/>
          </a:ln>
        </p:spPr>
      </p:pic>
      <p:pic>
        <p:nvPicPr>
          <p:cNvPr descr="blue.png" id="138" name="Shape 138"/>
          <p:cNvPicPr preferRelativeResize="0"/>
          <p:nvPr/>
        </p:nvPicPr>
        <p:blipFill>
          <a:blip r:embed="rId7">
            <a:alphaModFix/>
          </a:blip>
          <a:stretch>
            <a:fillRect/>
          </a:stretch>
        </p:blipFill>
        <p:spPr>
          <a:xfrm>
            <a:off x="8241750" y="1229874"/>
            <a:ext cx="590550" cy="3913624"/>
          </a:xfrm>
          <a:prstGeom prst="rect">
            <a:avLst/>
          </a:prstGeom>
          <a:noFill/>
          <a:ln>
            <a:noFill/>
          </a:ln>
        </p:spPr>
      </p:pic>
      <p:pic>
        <p:nvPicPr>
          <p:cNvPr id="139" name="Shape 139"/>
          <p:cNvPicPr preferRelativeResize="0"/>
          <p:nvPr/>
        </p:nvPicPr>
        <p:blipFill>
          <a:blip r:embed="rId4">
            <a:alphaModFix/>
          </a:blip>
          <a:stretch>
            <a:fillRect/>
          </a:stretch>
        </p:blipFill>
        <p:spPr>
          <a:xfrm>
            <a:off x="8289600" y="801200"/>
            <a:ext cx="494825" cy="3720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40399" y="0"/>
            <a:ext cx="9224799" cy="5143500"/>
          </a:xfrm>
          <a:prstGeom prst="rect">
            <a:avLst/>
          </a:prstGeom>
          <a:noFill/>
          <a:ln>
            <a:noFill/>
          </a:ln>
        </p:spPr>
      </p:pic>
      <p:sp>
        <p:nvSpPr>
          <p:cNvPr id="145" name="Shape 145"/>
          <p:cNvSpPr txBox="1"/>
          <p:nvPr/>
        </p:nvSpPr>
        <p:spPr>
          <a:xfrm>
            <a:off x="1905000" y="392900"/>
            <a:ext cx="5560200" cy="952500"/>
          </a:xfrm>
          <a:prstGeom prst="rect">
            <a:avLst/>
          </a:prstGeom>
          <a:noFill/>
          <a:ln>
            <a:noFill/>
          </a:ln>
        </p:spPr>
        <p:txBody>
          <a:bodyPr anchorCtr="0" anchor="t" bIns="91425" lIns="91425" rIns="91425" tIns="91425">
            <a:noAutofit/>
          </a:bodyPr>
          <a:lstStyle/>
          <a:p>
            <a:pPr lvl="0">
              <a:spcBef>
                <a:spcPts val="0"/>
              </a:spcBef>
              <a:buNone/>
            </a:pPr>
            <a:r>
              <a:t/>
            </a:r>
            <a:endParaRPr b="1" sz="6000">
              <a:latin typeface="Varela Round"/>
              <a:ea typeface="Varela Round"/>
              <a:cs typeface="Varela Round"/>
              <a:sym typeface="Varela Round"/>
            </a:endParaRPr>
          </a:p>
        </p:txBody>
      </p:sp>
      <p:sp>
        <p:nvSpPr>
          <p:cNvPr id="146" name="Shape 146"/>
          <p:cNvSpPr txBox="1"/>
          <p:nvPr/>
        </p:nvSpPr>
        <p:spPr>
          <a:xfrm>
            <a:off x="2809950" y="1345400"/>
            <a:ext cx="3524100" cy="416700"/>
          </a:xfrm>
          <a:prstGeom prst="rect">
            <a:avLst/>
          </a:prstGeom>
          <a:noFill/>
          <a:ln>
            <a:noFill/>
          </a:ln>
        </p:spPr>
        <p:txBody>
          <a:bodyPr anchorCtr="0" anchor="t" bIns="91425" lIns="91425" rIns="91425" tIns="91425">
            <a:noAutofit/>
          </a:bodyPr>
          <a:lstStyle/>
          <a:p>
            <a:pPr lvl="0">
              <a:spcBef>
                <a:spcPts val="0"/>
              </a:spcBef>
              <a:buNone/>
            </a:pPr>
            <a:r>
              <a:t/>
            </a:r>
            <a:endParaRPr b="1" sz="3000"/>
          </a:p>
        </p:txBody>
      </p:sp>
      <p:sp>
        <p:nvSpPr>
          <p:cNvPr id="147" name="Shape 147"/>
          <p:cNvSpPr txBox="1"/>
          <p:nvPr/>
        </p:nvSpPr>
        <p:spPr>
          <a:xfrm>
            <a:off x="4932525" y="2973025"/>
            <a:ext cx="3357600" cy="6786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1"/>
                </a:solidFill>
              </a:rPr>
              <a:t>Press</a:t>
            </a:r>
            <a:r>
              <a:rPr lang="en" sz="1800">
                <a:solidFill>
                  <a:schemeClr val="lt1"/>
                </a:solidFill>
              </a:rPr>
              <a:t> [SPACE] to exit</a:t>
            </a:r>
          </a:p>
        </p:txBody>
      </p:sp>
      <p:pic>
        <p:nvPicPr>
          <p:cNvPr descr="dino.gif" id="148" name="Shape 148"/>
          <p:cNvPicPr preferRelativeResize="0"/>
          <p:nvPr/>
        </p:nvPicPr>
        <p:blipFill>
          <a:blip r:embed="rId4">
            <a:alphaModFix/>
          </a:blip>
          <a:stretch>
            <a:fillRect/>
          </a:stretch>
        </p:blipFill>
        <p:spPr>
          <a:xfrm>
            <a:off x="678675" y="2412925"/>
            <a:ext cx="1143000" cy="1143000"/>
          </a:xfrm>
          <a:prstGeom prst="rect">
            <a:avLst/>
          </a:prstGeom>
          <a:noFill/>
          <a:ln>
            <a:noFill/>
          </a:ln>
        </p:spPr>
      </p:pic>
      <p:pic>
        <p:nvPicPr>
          <p:cNvPr descr="bricks.png" id="149" name="Shape 149"/>
          <p:cNvPicPr preferRelativeResize="0"/>
          <p:nvPr/>
        </p:nvPicPr>
        <p:blipFill>
          <a:blip r:embed="rId5">
            <a:alphaModFix/>
          </a:blip>
          <a:stretch>
            <a:fillRect/>
          </a:stretch>
        </p:blipFill>
        <p:spPr>
          <a:xfrm>
            <a:off x="-40387" y="4155300"/>
            <a:ext cx="9224800" cy="964325"/>
          </a:xfrm>
          <a:prstGeom prst="rect">
            <a:avLst/>
          </a:prstGeom>
          <a:noFill/>
          <a:ln>
            <a:noFill/>
          </a:ln>
        </p:spPr>
      </p:pic>
      <p:pic>
        <p:nvPicPr>
          <p:cNvPr descr="blue.png" id="150" name="Shape 150"/>
          <p:cNvPicPr preferRelativeResize="0"/>
          <p:nvPr/>
        </p:nvPicPr>
        <p:blipFill>
          <a:blip r:embed="rId6">
            <a:alphaModFix/>
          </a:blip>
          <a:stretch>
            <a:fillRect/>
          </a:stretch>
        </p:blipFill>
        <p:spPr>
          <a:xfrm>
            <a:off x="1701625" y="1979900"/>
            <a:ext cx="590550" cy="3163599"/>
          </a:xfrm>
          <a:prstGeom prst="rect">
            <a:avLst/>
          </a:prstGeom>
          <a:noFill/>
          <a:ln>
            <a:noFill/>
          </a:ln>
        </p:spPr>
      </p:pic>
      <p:pic>
        <p:nvPicPr>
          <p:cNvPr descr="blue.png" id="151" name="Shape 151"/>
          <p:cNvPicPr preferRelativeResize="0"/>
          <p:nvPr/>
        </p:nvPicPr>
        <p:blipFill>
          <a:blip r:embed="rId6">
            <a:alphaModFix/>
          </a:blip>
          <a:stretch>
            <a:fillRect/>
          </a:stretch>
        </p:blipFill>
        <p:spPr>
          <a:xfrm>
            <a:off x="4363725" y="3251674"/>
            <a:ext cx="590550" cy="1891825"/>
          </a:xfrm>
          <a:prstGeom prst="rect">
            <a:avLst/>
          </a:prstGeom>
          <a:noFill/>
          <a:ln>
            <a:noFill/>
          </a:ln>
        </p:spPr>
      </p:pic>
      <p:pic>
        <p:nvPicPr>
          <p:cNvPr descr="blue.png" id="152" name="Shape 152"/>
          <p:cNvPicPr preferRelativeResize="0"/>
          <p:nvPr/>
        </p:nvPicPr>
        <p:blipFill>
          <a:blip r:embed="rId6">
            <a:alphaModFix/>
          </a:blip>
          <a:stretch>
            <a:fillRect/>
          </a:stretch>
        </p:blipFill>
        <p:spPr>
          <a:xfrm>
            <a:off x="8207500" y="1526050"/>
            <a:ext cx="590550" cy="3572574"/>
          </a:xfrm>
          <a:prstGeom prst="rect">
            <a:avLst/>
          </a:prstGeom>
          <a:noFill/>
          <a:ln>
            <a:noFill/>
          </a:ln>
        </p:spPr>
      </p:pic>
      <p:pic>
        <p:nvPicPr>
          <p:cNvPr id="153" name="Shape 153"/>
          <p:cNvPicPr preferRelativeResize="0"/>
          <p:nvPr/>
        </p:nvPicPr>
        <p:blipFill>
          <a:blip r:embed="rId7">
            <a:alphaModFix/>
          </a:blip>
          <a:stretch>
            <a:fillRect/>
          </a:stretch>
        </p:blipFill>
        <p:spPr>
          <a:xfrm>
            <a:off x="1749475" y="1441475"/>
            <a:ext cx="494825" cy="372085"/>
          </a:xfrm>
          <a:prstGeom prst="rect">
            <a:avLst/>
          </a:prstGeom>
          <a:noFill/>
          <a:ln>
            <a:noFill/>
          </a:ln>
        </p:spPr>
      </p:pic>
      <p:pic>
        <p:nvPicPr>
          <p:cNvPr id="154" name="Shape 154"/>
          <p:cNvPicPr preferRelativeResize="0"/>
          <p:nvPr/>
        </p:nvPicPr>
        <p:blipFill>
          <a:blip r:embed="rId7">
            <a:alphaModFix/>
          </a:blip>
          <a:stretch>
            <a:fillRect/>
          </a:stretch>
        </p:blipFill>
        <p:spPr>
          <a:xfrm>
            <a:off x="4437687" y="2784600"/>
            <a:ext cx="494825" cy="372085"/>
          </a:xfrm>
          <a:prstGeom prst="rect">
            <a:avLst/>
          </a:prstGeom>
          <a:noFill/>
          <a:ln>
            <a:noFill/>
          </a:ln>
        </p:spPr>
      </p:pic>
      <p:pic>
        <p:nvPicPr>
          <p:cNvPr id="155" name="Shape 155"/>
          <p:cNvPicPr preferRelativeResize="0"/>
          <p:nvPr/>
        </p:nvPicPr>
        <p:blipFill>
          <a:blip r:embed="rId7">
            <a:alphaModFix/>
          </a:blip>
          <a:stretch>
            <a:fillRect/>
          </a:stretch>
        </p:blipFill>
        <p:spPr>
          <a:xfrm>
            <a:off x="8255362" y="1069400"/>
            <a:ext cx="494825" cy="372085"/>
          </a:xfrm>
          <a:prstGeom prst="rect">
            <a:avLst/>
          </a:prstGeom>
          <a:noFill/>
          <a:ln>
            <a:noFill/>
          </a:ln>
        </p:spPr>
      </p:pic>
      <p:pic>
        <p:nvPicPr>
          <p:cNvPr descr="gameoverr.png" id="156" name="Shape 156"/>
          <p:cNvPicPr preferRelativeResize="0"/>
          <p:nvPr/>
        </p:nvPicPr>
        <p:blipFill>
          <a:blip r:embed="rId8">
            <a:alphaModFix/>
          </a:blip>
          <a:stretch>
            <a:fillRect/>
          </a:stretch>
        </p:blipFill>
        <p:spPr>
          <a:xfrm>
            <a:off x="1955600" y="1345388"/>
            <a:ext cx="5232775" cy="2312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