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70"/>
  </p:normalViewPr>
  <p:slideViewPr>
    <p:cSldViewPr snapToGrid="0" snapToObjects="1">
      <p:cViewPr varScale="1">
        <p:scale>
          <a:sx n="121" d="100"/>
          <a:sy n="121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1390-E2CC-0749-80BC-A37AA9B7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CCEC-A855-604B-B661-940A75C1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AB53-0DE2-E346-AEA5-0D6268C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1500-4EBC-234F-BE45-B6F3F75C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9081-FAF3-B643-B110-A49C3550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D91-DBE2-5045-91CE-6AF2EF9F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68DB-27AC-8C48-AF8A-C588AF7A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3544-869D-FD42-B858-59E274DC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C55D-1CE7-4047-89B6-6CDDC85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A79C-DF1B-3F4D-9C83-E90AE82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7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86EDE-E691-664E-8F19-D26104FD9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2EDE-FC44-7C44-BA50-4D4A85B05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FE2-5504-FD42-A872-A74B3A80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7C71-6791-D04A-B591-B6838031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BD1B-1BB8-9E49-B01F-5804E82E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65-8F59-1B4F-915D-6A8F9AB1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3F61-B9FD-6C41-874F-B747BC89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5FD7-6879-AF48-8445-F0169C8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6AF-636B-6848-A581-4FE5865D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2C54-3E7D-2347-B309-13565898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83F-CC42-1144-AFDF-59E8FBC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5D2D-2B9C-A048-AE75-D813CBC7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0D13-B7D1-0849-825F-30F9E361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DA88-A8E5-D644-9942-F6C8156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B214-32CE-4743-93E8-AA74D69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E5B0-A753-F943-9CA7-51408F4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9395-EA1A-9E4A-81A9-C341EBF1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AF37-4E79-D549-9968-3033FC2A9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77EF-F829-A542-9D00-83438A24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2958B-5502-F646-9AF8-D9AFC1CC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EBD1-4B85-A049-9489-F8B1813B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3795-4000-7B4D-9370-EB9DC9F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194D-916C-9E43-BFFA-0E7820D1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200A-17B7-CD42-8234-5A98F819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34577-ABE8-DE4A-B9D8-909119F43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DB045-409F-4446-B8BB-ECA32CF8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535DF-3026-314A-AC23-612A0EB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0E8DF-532F-374C-B9EE-8924BEE4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E18B-F80C-874E-A126-AD492F69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039-1294-AF4C-84C2-5CAE444F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5C8FB-450C-754F-BEAE-749B4703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26E1-1598-BA4E-9B01-F3B122D2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32C97-D7C1-B346-B6D5-B5503EAA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AC66C-8E94-6A4E-8BC2-4B76A8AF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7F4D7-B76B-324C-B143-D096D09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AA897-115C-5E45-9007-997AD523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16F9-80D2-BA43-B1C8-43099A0A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BFB-9645-3440-8ECE-18E0B2E1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F91E8-0555-CC48-B906-ED46DF10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4E87-3C68-914F-97AA-1C82AFF8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3997-45DC-6545-9B4A-4D7F3056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D181-E9C8-1843-B233-DA9914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BB5-BFD5-F74F-BB5F-3E61142D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09DC-1EF3-5749-A075-A9BAB16E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F484-081B-FE4B-B315-D6D4A003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5049-916D-1B4F-817E-5DC456C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6BD7-2D94-F54D-91DC-D3797C6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6C20-4F22-1445-86E3-23B0826C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3EFDC-8620-334B-A86A-050E2DEF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1D7C-BAF1-3942-8160-F2A98BE3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B398-633B-AC4E-8989-2ABAB843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4A9F-B544-6648-B018-2396F9A1FE80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A3DF-C2C1-4245-B31D-BBECC3FB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6FBC-F10D-7C43-9AFD-AA0BA0827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6794-845A-3D46-8F3A-C30A52272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EEA6-AE5E-2A4F-9D84-80BC22E1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FC703-51D0-CF49-B363-FE1F58021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9D44F-CD95-E24F-AEC7-6C85AC8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0"/>
            <a:ext cx="112077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BF229-4211-C247-A7CB-878A575E2542}"/>
              </a:ext>
            </a:extLst>
          </p:cNvPr>
          <p:cNvCxnSpPr>
            <a:cxnSpLocks/>
          </p:cNvCxnSpPr>
          <p:nvPr/>
        </p:nvCxnSpPr>
        <p:spPr>
          <a:xfrm>
            <a:off x="1043492" y="1567774"/>
            <a:ext cx="3141233" cy="4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2EE8C-4A2B-9F40-9197-5FEE95B500BC}"/>
              </a:ext>
            </a:extLst>
          </p:cNvPr>
          <p:cNvCxnSpPr/>
          <p:nvPr/>
        </p:nvCxnSpPr>
        <p:spPr>
          <a:xfrm>
            <a:off x="4184725" y="1613647"/>
            <a:ext cx="0" cy="720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641105-9B28-2E4C-848B-E58993702ED3}"/>
              </a:ext>
            </a:extLst>
          </p:cNvPr>
          <p:cNvCxnSpPr/>
          <p:nvPr/>
        </p:nvCxnSpPr>
        <p:spPr>
          <a:xfrm flipH="1">
            <a:off x="4109421" y="2334409"/>
            <a:ext cx="75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A20878-A9A8-634E-995A-5911FBACF361}"/>
              </a:ext>
            </a:extLst>
          </p:cNvPr>
          <p:cNvSpPr txBox="1"/>
          <p:nvPr/>
        </p:nvSpPr>
        <p:spPr>
          <a:xfrm>
            <a:off x="3347239" y="2180520"/>
            <a:ext cx="799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</a:t>
            </a:r>
            <a:r>
              <a:rPr lang="en-US" altLang="zh-CN" sz="1400" dirty="0"/>
              <a:t>[5-0]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4745F-53A1-674A-988F-AD39B0D587A8}"/>
              </a:ext>
            </a:extLst>
          </p:cNvPr>
          <p:cNvSpPr txBox="1"/>
          <p:nvPr/>
        </p:nvSpPr>
        <p:spPr>
          <a:xfrm>
            <a:off x="559194" y="143682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</a:t>
            </a:r>
          </a:p>
        </p:txBody>
      </p:sp>
    </p:spTree>
    <p:extLst>
      <p:ext uri="{BB962C8B-B14F-4D97-AF65-F5344CB8AC3E}">
        <p14:creationId xmlns:p14="http://schemas.microsoft.com/office/powerpoint/2010/main" val="5868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70CF-ED0E-C345-AEDE-F481B01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035C-1B6F-8A4A-92E1-90ACD40C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B6086-DEDD-C643-8D07-F15FAA5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11069"/>
            <a:ext cx="650875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443C7-5BF3-5047-9A5A-1F5CEF42591C}"/>
              </a:ext>
            </a:extLst>
          </p:cNvPr>
          <p:cNvCxnSpPr>
            <a:cxnSpLocks/>
          </p:cNvCxnSpPr>
          <p:nvPr/>
        </p:nvCxnSpPr>
        <p:spPr>
          <a:xfrm flipH="1">
            <a:off x="4298731" y="2511972"/>
            <a:ext cx="1313794" cy="2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3A9BC5-999E-154D-8319-F1B2F2396D2C}"/>
              </a:ext>
            </a:extLst>
          </p:cNvPr>
          <p:cNvSpPr txBox="1"/>
          <p:nvPr/>
        </p:nvSpPr>
        <p:spPr>
          <a:xfrm>
            <a:off x="3373822" y="2459421"/>
            <a:ext cx="1051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ALUSrcA= 1 </a:t>
            </a:r>
          </a:p>
          <a:p>
            <a:r>
              <a:rPr lang="en-US" sz="1000" dirty="0"/>
              <a:t>ALUSrcB= 10 </a:t>
            </a:r>
          </a:p>
          <a:p>
            <a:r>
              <a:rPr lang="en-US" sz="1000" dirty="0"/>
              <a:t>ALUOp = 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5CFD2-750E-E949-AE93-FA12CBFAD1B3}"/>
              </a:ext>
            </a:extLst>
          </p:cNvPr>
          <p:cNvSpPr txBox="1"/>
          <p:nvPr/>
        </p:nvSpPr>
        <p:spPr>
          <a:xfrm>
            <a:off x="4235670" y="2459419"/>
            <a:ext cx="43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F5001E-9343-5949-8626-8E6A37F9D0F7}"/>
              </a:ext>
            </a:extLst>
          </p:cNvPr>
          <p:cNvCxnSpPr>
            <a:cxnSpLocks/>
          </p:cNvCxnSpPr>
          <p:nvPr/>
        </p:nvCxnSpPr>
        <p:spPr>
          <a:xfrm flipH="1" flipV="1">
            <a:off x="4466900" y="1880046"/>
            <a:ext cx="1249893" cy="41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97872E-8AC5-D142-84C7-804BEBEB2879}"/>
              </a:ext>
            </a:extLst>
          </p:cNvPr>
          <p:cNvSpPr txBox="1"/>
          <p:nvPr/>
        </p:nvSpPr>
        <p:spPr>
          <a:xfrm>
            <a:off x="4466905" y="1699504"/>
            <a:ext cx="45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7CE66-8149-BF4D-B542-F0C96A83C518}"/>
              </a:ext>
            </a:extLst>
          </p:cNvPr>
          <p:cNvSpPr/>
          <p:nvPr/>
        </p:nvSpPr>
        <p:spPr>
          <a:xfrm>
            <a:off x="3300248" y="2385848"/>
            <a:ext cx="998483" cy="7041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E9F39-5D3B-BD4F-B167-96DF1CB1DA60}"/>
              </a:ext>
            </a:extLst>
          </p:cNvPr>
          <p:cNvSpPr txBox="1"/>
          <p:nvPr/>
        </p:nvSpPr>
        <p:spPr>
          <a:xfrm>
            <a:off x="3601002" y="1447300"/>
            <a:ext cx="108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ALUSrcA= 1 </a:t>
            </a:r>
          </a:p>
          <a:p>
            <a:r>
              <a:rPr lang="en-US" sz="1000" dirty="0"/>
              <a:t>ALUSrcB= 10 </a:t>
            </a:r>
          </a:p>
          <a:p>
            <a:r>
              <a:rPr lang="en-US" sz="1000" dirty="0"/>
              <a:t>ALUOp = 00</a:t>
            </a:r>
          </a:p>
          <a:p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39A4BC-F801-1E4B-BA45-DDAB442AF704}"/>
              </a:ext>
            </a:extLst>
          </p:cNvPr>
          <p:cNvSpPr/>
          <p:nvPr/>
        </p:nvSpPr>
        <p:spPr>
          <a:xfrm>
            <a:off x="3499945" y="1345324"/>
            <a:ext cx="1040524" cy="767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0E940-D01E-FE48-B91B-F040CB89F7A9}"/>
              </a:ext>
            </a:extLst>
          </p:cNvPr>
          <p:cNvSpPr txBox="1"/>
          <p:nvPr/>
        </p:nvSpPr>
        <p:spPr>
          <a:xfrm>
            <a:off x="3582606" y="550232"/>
            <a:ext cx="140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RegDst= 0</a:t>
            </a:r>
          </a:p>
          <a:p>
            <a:r>
              <a:rPr lang="en-US" sz="1000" dirty="0"/>
              <a:t>RegWr = 1 </a:t>
            </a:r>
          </a:p>
          <a:p>
            <a:r>
              <a:rPr lang="en-US" sz="1000" dirty="0"/>
              <a:t>MemtoReg = 0</a:t>
            </a:r>
          </a:p>
          <a:p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D0867D-D136-324B-AC1C-CB919D0271EE}"/>
              </a:ext>
            </a:extLst>
          </p:cNvPr>
          <p:cNvSpPr/>
          <p:nvPr/>
        </p:nvSpPr>
        <p:spPr>
          <a:xfrm>
            <a:off x="3499945" y="365125"/>
            <a:ext cx="1040524" cy="8929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76293-B3E4-C341-B5EF-73556CF08E37}"/>
              </a:ext>
            </a:extLst>
          </p:cNvPr>
          <p:cNvSpPr txBox="1"/>
          <p:nvPr/>
        </p:nvSpPr>
        <p:spPr>
          <a:xfrm>
            <a:off x="4430121" y="433009"/>
            <a:ext cx="45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CF87D1-08C9-C940-BC50-327EC476CEB9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026979" y="2736418"/>
            <a:ext cx="273269" cy="1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9D021A-7F3E-734C-BBB0-9B36E76209B8}"/>
              </a:ext>
            </a:extLst>
          </p:cNvPr>
          <p:cNvCxnSpPr>
            <a:cxnSpLocks/>
          </p:cNvCxnSpPr>
          <p:nvPr/>
        </p:nvCxnSpPr>
        <p:spPr>
          <a:xfrm flipV="1">
            <a:off x="3026979" y="798786"/>
            <a:ext cx="0" cy="1937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30C6CC-6FF9-C345-871A-1076FF04D64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026979" y="811622"/>
            <a:ext cx="47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159535-863A-6249-AED8-C33431A37DF4}"/>
              </a:ext>
            </a:extLst>
          </p:cNvPr>
          <p:cNvCxnSpPr>
            <a:cxnSpLocks/>
          </p:cNvCxnSpPr>
          <p:nvPr/>
        </p:nvCxnSpPr>
        <p:spPr>
          <a:xfrm flipH="1">
            <a:off x="3026979" y="1699504"/>
            <a:ext cx="47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0FB8DC-9C60-CB49-9E65-41E8039068AC}"/>
              </a:ext>
            </a:extLst>
          </p:cNvPr>
          <p:cNvCxnSpPr>
            <a:stCxn id="23" idx="6"/>
          </p:cNvCxnSpPr>
          <p:nvPr/>
        </p:nvCxnSpPr>
        <p:spPr>
          <a:xfrm>
            <a:off x="4540469" y="811622"/>
            <a:ext cx="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32E9E8-AC15-064E-B882-F05635347B6F}"/>
              </a:ext>
            </a:extLst>
          </p:cNvPr>
          <p:cNvSpPr txBox="1"/>
          <p:nvPr/>
        </p:nvSpPr>
        <p:spPr>
          <a:xfrm>
            <a:off x="7389970" y="1105720"/>
            <a:ext cx="1083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PCWr=1</a:t>
            </a:r>
          </a:p>
          <a:p>
            <a:r>
              <a:rPr lang="en-US" sz="1000" dirty="0"/>
              <a:t>PCSrc=11</a:t>
            </a:r>
          </a:p>
          <a:p>
            <a:endParaRPr lang="en-US" sz="1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97572B-92F8-9F44-AEE4-31F76540D77D}"/>
              </a:ext>
            </a:extLst>
          </p:cNvPr>
          <p:cNvSpPr/>
          <p:nvPr/>
        </p:nvSpPr>
        <p:spPr>
          <a:xfrm>
            <a:off x="7304690" y="977462"/>
            <a:ext cx="830317" cy="682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F45BAC-FF67-8D40-A658-2A4866484A9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124910" y="1318590"/>
            <a:ext cx="1179780" cy="92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5DADE7C-9328-0840-A99C-5DBCF6B6237A}"/>
              </a:ext>
            </a:extLst>
          </p:cNvPr>
          <p:cNvSpPr txBox="1"/>
          <p:nvPr/>
        </p:nvSpPr>
        <p:spPr>
          <a:xfrm>
            <a:off x="7062957" y="1068878"/>
            <a:ext cx="45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3FA3A5-E157-A847-8C39-4DA026641EAC}"/>
              </a:ext>
            </a:extLst>
          </p:cNvPr>
          <p:cNvSpPr txBox="1"/>
          <p:nvPr/>
        </p:nvSpPr>
        <p:spPr>
          <a:xfrm>
            <a:off x="4711281" y="2419450"/>
            <a:ext cx="6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7FEC95-85FA-D548-A550-7A2B9889C3E8}"/>
              </a:ext>
            </a:extLst>
          </p:cNvPr>
          <p:cNvSpPr txBox="1"/>
          <p:nvPr/>
        </p:nvSpPr>
        <p:spPr>
          <a:xfrm>
            <a:off x="4863681" y="1825613"/>
            <a:ext cx="6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3678C5-4840-5D41-B984-A34458CF80CE}"/>
              </a:ext>
            </a:extLst>
          </p:cNvPr>
          <p:cNvSpPr txBox="1"/>
          <p:nvPr/>
        </p:nvSpPr>
        <p:spPr>
          <a:xfrm>
            <a:off x="6681967" y="1657452"/>
            <a:ext cx="6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282287-A390-0B46-873D-60FB26D734F6}"/>
              </a:ext>
            </a:extLst>
          </p:cNvPr>
          <p:cNvCxnSpPr>
            <a:stCxn id="54" idx="6"/>
          </p:cNvCxnSpPr>
          <p:nvPr/>
        </p:nvCxnSpPr>
        <p:spPr>
          <a:xfrm>
            <a:off x="8135007" y="1318590"/>
            <a:ext cx="84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8513E-C27B-AE4F-8841-A2E211BDCF70}"/>
              </a:ext>
            </a:extLst>
          </p:cNvPr>
          <p:cNvCxnSpPr/>
          <p:nvPr/>
        </p:nvCxnSpPr>
        <p:spPr>
          <a:xfrm>
            <a:off x="6463862" y="2557949"/>
            <a:ext cx="251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5464D0B-3FD7-834B-88AB-C8C6350956A1}"/>
              </a:ext>
            </a:extLst>
          </p:cNvPr>
          <p:cNvSpPr txBox="1"/>
          <p:nvPr/>
        </p:nvSpPr>
        <p:spPr>
          <a:xfrm>
            <a:off x="7380904" y="2556085"/>
            <a:ext cx="60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NOOP</a:t>
            </a:r>
          </a:p>
        </p:txBody>
      </p:sp>
    </p:spTree>
    <p:extLst>
      <p:ext uri="{BB962C8B-B14F-4D97-AF65-F5344CB8AC3E}">
        <p14:creationId xmlns:p14="http://schemas.microsoft.com/office/powerpoint/2010/main" val="209427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46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Li</dc:creator>
  <cp:lastModifiedBy>Ang Li</cp:lastModifiedBy>
  <cp:revision>9</cp:revision>
  <dcterms:created xsi:type="dcterms:W3CDTF">2019-12-26T02:48:57Z</dcterms:created>
  <dcterms:modified xsi:type="dcterms:W3CDTF">2019-12-27T02:38:18Z</dcterms:modified>
</cp:coreProperties>
</file>