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-40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1643DC-4BDB-4531-82F4-6B4445E637F4}" type="doc">
      <dgm:prSet loTypeId="urn:microsoft.com/office/officeart/2005/8/layout/orgChart1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3B7A2310-4F75-45A3-B5B7-DABC3B0C0092}">
      <dgm:prSet phldrT="[文字]" custT="1"/>
      <dgm:spPr/>
      <dgm:t>
        <a:bodyPr/>
        <a:lstStyle/>
        <a:p>
          <a:r>
            <a:rPr lang="zh-TW" altLang="en-US" sz="5400" dirty="0" smtClean="0">
              <a:latin typeface="王漢宗粗鋼體一標準" panose="02020600000000000000" pitchFamily="18" charset="-120"/>
              <a:ea typeface="王漢宗粗鋼體一標準" panose="02020600000000000000" pitchFamily="18" charset="-120"/>
            </a:rPr>
            <a:t>主頁</a:t>
          </a:r>
          <a:endParaRPr lang="zh-TW" altLang="en-US" sz="5400" dirty="0">
            <a:latin typeface="王漢宗粗鋼體一標準" panose="02020600000000000000" pitchFamily="18" charset="-120"/>
            <a:ea typeface="王漢宗粗鋼體一標準" panose="02020600000000000000" pitchFamily="18" charset="-120"/>
          </a:endParaRPr>
        </a:p>
      </dgm:t>
    </dgm:pt>
    <dgm:pt modelId="{E5FF2D86-04B3-4535-8FE7-5A81B87A434D}" type="parTrans" cxnId="{6D7AFC33-51B0-446A-B8CE-8DA115FFC48A}">
      <dgm:prSet/>
      <dgm:spPr/>
      <dgm:t>
        <a:bodyPr/>
        <a:lstStyle/>
        <a:p>
          <a:endParaRPr lang="zh-TW" altLang="en-US"/>
        </a:p>
      </dgm:t>
    </dgm:pt>
    <dgm:pt modelId="{D59ACFBD-9BAD-4D31-8B5B-32DE27307884}" type="sibTrans" cxnId="{6D7AFC33-51B0-446A-B8CE-8DA115FFC48A}">
      <dgm:prSet/>
      <dgm:spPr/>
      <dgm:t>
        <a:bodyPr/>
        <a:lstStyle/>
        <a:p>
          <a:endParaRPr lang="zh-TW" altLang="en-US"/>
        </a:p>
      </dgm:t>
    </dgm:pt>
    <dgm:pt modelId="{CCE3DBFF-CF1F-4799-B193-09D56CDDFD4A}">
      <dgm:prSet phldrT="[文字]"/>
      <dgm:spPr/>
      <dgm:t>
        <a:bodyPr/>
        <a:lstStyle/>
        <a:p>
          <a:r>
            <a:rPr lang="zh-TW" altLang="en-US" dirty="0" smtClean="0">
              <a:latin typeface="王漢宗粗鋼體一標準" panose="02020600000000000000" pitchFamily="18" charset="-120"/>
              <a:ea typeface="王漢宗粗鋼體一標準" panose="02020600000000000000" pitchFamily="18" charset="-120"/>
            </a:rPr>
            <a:t>簡介</a:t>
          </a:r>
          <a:endParaRPr lang="zh-TW" altLang="en-US" dirty="0">
            <a:latin typeface="王漢宗粗鋼體一標準" panose="02020600000000000000" pitchFamily="18" charset="-120"/>
            <a:ea typeface="王漢宗粗鋼體一標準" panose="02020600000000000000" pitchFamily="18" charset="-120"/>
          </a:endParaRPr>
        </a:p>
      </dgm:t>
    </dgm:pt>
    <dgm:pt modelId="{42DEF775-01AD-412D-84FC-000F77615339}" type="parTrans" cxnId="{13F3D741-4DA4-4AA9-8B92-CEEC40D91F6A}">
      <dgm:prSet/>
      <dgm:spPr/>
      <dgm:t>
        <a:bodyPr/>
        <a:lstStyle/>
        <a:p>
          <a:endParaRPr lang="zh-TW" altLang="en-US"/>
        </a:p>
      </dgm:t>
    </dgm:pt>
    <dgm:pt modelId="{09C866AC-0BE5-452B-9A1A-68BA6C1C7A9E}" type="sibTrans" cxnId="{13F3D741-4DA4-4AA9-8B92-CEEC40D91F6A}">
      <dgm:prSet/>
      <dgm:spPr/>
      <dgm:t>
        <a:bodyPr/>
        <a:lstStyle/>
        <a:p>
          <a:endParaRPr lang="zh-TW" altLang="en-US"/>
        </a:p>
      </dgm:t>
    </dgm:pt>
    <dgm:pt modelId="{E1DA16EC-2D5D-4528-8A25-A83B42FE69CB}">
      <dgm:prSet phldrT="[文字]"/>
      <dgm:spPr/>
      <dgm:t>
        <a:bodyPr/>
        <a:lstStyle/>
        <a:p>
          <a:r>
            <a:rPr lang="zh-TW" altLang="en-US" dirty="0" smtClean="0">
              <a:latin typeface="王漢宗粗鋼體一標準" panose="02020600000000000000" pitchFamily="18" charset="-120"/>
              <a:ea typeface="王漢宗粗鋼體一標準" panose="02020600000000000000" pitchFamily="18" charset="-120"/>
            </a:rPr>
            <a:t>音域</a:t>
          </a:r>
          <a:endParaRPr lang="zh-TW" altLang="en-US" dirty="0">
            <a:latin typeface="王漢宗粗鋼體一標準" panose="02020600000000000000" pitchFamily="18" charset="-120"/>
            <a:ea typeface="王漢宗粗鋼體一標準" panose="02020600000000000000" pitchFamily="18" charset="-120"/>
          </a:endParaRPr>
        </a:p>
      </dgm:t>
    </dgm:pt>
    <dgm:pt modelId="{B634F492-C506-4B00-9370-2B4424A53057}" type="parTrans" cxnId="{573D1A65-65D7-4DE7-AA3E-2B9D58A61405}">
      <dgm:prSet/>
      <dgm:spPr/>
      <dgm:t>
        <a:bodyPr/>
        <a:lstStyle/>
        <a:p>
          <a:endParaRPr lang="zh-TW" altLang="en-US"/>
        </a:p>
      </dgm:t>
    </dgm:pt>
    <dgm:pt modelId="{55DAC1D7-E6D9-4669-99F7-DD84A226AB2C}" type="sibTrans" cxnId="{573D1A65-65D7-4DE7-AA3E-2B9D58A61405}">
      <dgm:prSet/>
      <dgm:spPr/>
      <dgm:t>
        <a:bodyPr/>
        <a:lstStyle/>
        <a:p>
          <a:endParaRPr lang="zh-TW" altLang="en-US"/>
        </a:p>
      </dgm:t>
    </dgm:pt>
    <dgm:pt modelId="{F5BEB59F-51B5-4E4E-BF66-02850E604D7C}">
      <dgm:prSet phldrT="[文字]"/>
      <dgm:spPr/>
      <dgm:t>
        <a:bodyPr/>
        <a:lstStyle/>
        <a:p>
          <a:r>
            <a:rPr lang="zh-TW" altLang="en-US" dirty="0" smtClean="0">
              <a:latin typeface="王漢宗粗鋼體一標準" panose="02020600000000000000" pitchFamily="18" charset="-120"/>
              <a:ea typeface="王漢宗粗鋼體一標準" panose="02020600000000000000" pitchFamily="18" charset="-120"/>
            </a:rPr>
            <a:t>合唱技巧</a:t>
          </a:r>
          <a:endParaRPr lang="zh-TW" altLang="en-US" dirty="0">
            <a:latin typeface="王漢宗粗鋼體一標準" panose="02020600000000000000" pitchFamily="18" charset="-120"/>
            <a:ea typeface="王漢宗粗鋼體一標準" panose="02020600000000000000" pitchFamily="18" charset="-120"/>
          </a:endParaRPr>
        </a:p>
      </dgm:t>
    </dgm:pt>
    <dgm:pt modelId="{5C5C97A3-E6DA-476D-8203-2A7731B37FD5}" type="parTrans" cxnId="{BA369D0B-33FD-422B-9B39-02187CECDB66}">
      <dgm:prSet/>
      <dgm:spPr/>
      <dgm:t>
        <a:bodyPr/>
        <a:lstStyle/>
        <a:p>
          <a:endParaRPr lang="zh-TW" altLang="en-US"/>
        </a:p>
      </dgm:t>
    </dgm:pt>
    <dgm:pt modelId="{1178AD55-9DD6-492A-AF35-B4B4133F8786}" type="sibTrans" cxnId="{BA369D0B-33FD-422B-9B39-02187CECDB66}">
      <dgm:prSet/>
      <dgm:spPr/>
      <dgm:t>
        <a:bodyPr/>
        <a:lstStyle/>
        <a:p>
          <a:endParaRPr lang="zh-TW" altLang="en-US"/>
        </a:p>
      </dgm:t>
    </dgm:pt>
    <dgm:pt modelId="{F7EF6F5A-120D-4A03-A145-3EDDF48D636F}">
      <dgm:prSet phldrT="[文字]"/>
      <dgm:spPr/>
      <dgm:t>
        <a:bodyPr/>
        <a:lstStyle/>
        <a:p>
          <a:r>
            <a:rPr lang="zh-TW" altLang="en-US" dirty="0" smtClean="0">
              <a:latin typeface="王漢宗粗鋼體一標準" panose="02020600000000000000" pitchFamily="18" charset="-120"/>
              <a:ea typeface="王漢宗粗鋼體一標準" panose="02020600000000000000" pitchFamily="18" charset="-120"/>
            </a:rPr>
            <a:t>推薦欣賞</a:t>
          </a:r>
          <a:endParaRPr lang="zh-TW" altLang="en-US" dirty="0">
            <a:latin typeface="王漢宗粗鋼體一標準" panose="02020600000000000000" pitchFamily="18" charset="-120"/>
            <a:ea typeface="王漢宗粗鋼體一標準" panose="02020600000000000000" pitchFamily="18" charset="-120"/>
          </a:endParaRPr>
        </a:p>
      </dgm:t>
    </dgm:pt>
    <dgm:pt modelId="{B93BF6F7-35CA-4C3C-A363-E8D3C86E4A65}" type="parTrans" cxnId="{30CE0132-9356-4781-8005-969AE04506E3}">
      <dgm:prSet/>
      <dgm:spPr/>
      <dgm:t>
        <a:bodyPr/>
        <a:lstStyle/>
        <a:p>
          <a:endParaRPr lang="zh-TW" altLang="en-US"/>
        </a:p>
      </dgm:t>
    </dgm:pt>
    <dgm:pt modelId="{E2DD02B0-C65B-418A-BBE8-1BAC428E66E2}" type="sibTrans" cxnId="{30CE0132-9356-4781-8005-969AE04506E3}">
      <dgm:prSet/>
      <dgm:spPr/>
      <dgm:t>
        <a:bodyPr/>
        <a:lstStyle/>
        <a:p>
          <a:endParaRPr lang="zh-TW" altLang="en-US"/>
        </a:p>
      </dgm:t>
    </dgm:pt>
    <dgm:pt modelId="{384DC4EC-FBFF-493E-91D4-1FE31468F107}">
      <dgm:prSet/>
      <dgm:spPr/>
      <dgm:t>
        <a:bodyPr/>
        <a:lstStyle/>
        <a:p>
          <a:r>
            <a:rPr lang="zh-TW" altLang="en-US" dirty="0" smtClean="0">
              <a:latin typeface="王漢宗粗鋼體一標準" panose="02020600000000000000" pitchFamily="18" charset="-120"/>
              <a:ea typeface="王漢宗粗鋼體一標準" panose="02020600000000000000" pitchFamily="18" charset="-120"/>
            </a:rPr>
            <a:t>歷史介紹</a:t>
          </a:r>
          <a:endParaRPr lang="zh-TW" altLang="en-US" dirty="0">
            <a:latin typeface="王漢宗粗鋼體一標準" panose="02020600000000000000" pitchFamily="18" charset="-120"/>
            <a:ea typeface="王漢宗粗鋼體一標準" panose="02020600000000000000" pitchFamily="18" charset="-120"/>
          </a:endParaRPr>
        </a:p>
      </dgm:t>
    </dgm:pt>
    <dgm:pt modelId="{CE4EBB8D-F219-4D25-ACD1-7E8DEC327B1C}" type="sibTrans" cxnId="{E840C5A0-012B-43C1-8617-85E2147E8780}">
      <dgm:prSet/>
      <dgm:spPr/>
      <dgm:t>
        <a:bodyPr/>
        <a:lstStyle/>
        <a:p>
          <a:endParaRPr lang="zh-TW" altLang="en-US"/>
        </a:p>
      </dgm:t>
    </dgm:pt>
    <dgm:pt modelId="{9FBA9B43-364A-4625-8872-EA5429C57C2A}" type="parTrans" cxnId="{E840C5A0-012B-43C1-8617-85E2147E8780}">
      <dgm:prSet/>
      <dgm:spPr/>
      <dgm:t>
        <a:bodyPr/>
        <a:lstStyle/>
        <a:p>
          <a:endParaRPr lang="zh-TW" altLang="en-US"/>
        </a:p>
      </dgm:t>
    </dgm:pt>
    <dgm:pt modelId="{3FF96068-606A-45C7-B6E0-FB4A447FEAAD}">
      <dgm:prSet phldrT="[文字]"/>
      <dgm:spPr/>
      <dgm:t>
        <a:bodyPr/>
        <a:lstStyle/>
        <a:p>
          <a:r>
            <a:rPr lang="zh-TW" altLang="en-US" dirty="0" smtClean="0">
              <a:latin typeface="王漢宗粗鋼體一標準" panose="02020600000000000000" pitchFamily="18" charset="-120"/>
              <a:ea typeface="王漢宗粗鋼體一標準" panose="02020600000000000000" pitchFamily="18" charset="-120"/>
            </a:rPr>
            <a:t>近期活動</a:t>
          </a:r>
          <a:endParaRPr lang="zh-TW" altLang="en-US" dirty="0">
            <a:latin typeface="王漢宗粗鋼體一標準" panose="02020600000000000000" pitchFamily="18" charset="-120"/>
            <a:ea typeface="王漢宗粗鋼體一標準" panose="02020600000000000000" pitchFamily="18" charset="-120"/>
          </a:endParaRPr>
        </a:p>
      </dgm:t>
    </dgm:pt>
    <dgm:pt modelId="{77164E9E-2A61-4081-987E-D68FAEC0A364}" type="parTrans" cxnId="{BA01E253-5B59-4DCF-8AE5-EEC36D260094}">
      <dgm:prSet/>
      <dgm:spPr/>
      <dgm:t>
        <a:bodyPr/>
        <a:lstStyle/>
        <a:p>
          <a:endParaRPr lang="zh-TW" altLang="en-US"/>
        </a:p>
      </dgm:t>
    </dgm:pt>
    <dgm:pt modelId="{99C1C4DE-1D0D-4C3F-B777-D8A2252F30B0}" type="sibTrans" cxnId="{BA01E253-5B59-4DCF-8AE5-EEC36D260094}">
      <dgm:prSet/>
      <dgm:spPr/>
      <dgm:t>
        <a:bodyPr/>
        <a:lstStyle/>
        <a:p>
          <a:endParaRPr lang="zh-TW" altLang="en-US"/>
        </a:p>
      </dgm:t>
    </dgm:pt>
    <dgm:pt modelId="{630FD0E6-2B30-4B9F-A622-833C6A1D6556}" type="pres">
      <dgm:prSet presAssocID="{F81643DC-4BDB-4531-82F4-6B4445E637F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69B49553-94A6-408A-874C-282DB8066983}" type="pres">
      <dgm:prSet presAssocID="{3B7A2310-4F75-45A3-B5B7-DABC3B0C0092}" presName="hierRoot1" presStyleCnt="0">
        <dgm:presLayoutVars>
          <dgm:hierBranch val="init"/>
        </dgm:presLayoutVars>
      </dgm:prSet>
      <dgm:spPr/>
    </dgm:pt>
    <dgm:pt modelId="{9CCB626C-6547-43E6-B54F-123A14496A87}" type="pres">
      <dgm:prSet presAssocID="{3B7A2310-4F75-45A3-B5B7-DABC3B0C0092}" presName="rootComposite1" presStyleCnt="0"/>
      <dgm:spPr/>
    </dgm:pt>
    <dgm:pt modelId="{D62B96B6-B9DF-495D-86FD-5537BC628D39}" type="pres">
      <dgm:prSet presAssocID="{3B7A2310-4F75-45A3-B5B7-DABC3B0C0092}" presName="rootText1" presStyleLbl="node0" presStyleIdx="0" presStyleCnt="1" custScaleX="316554" custScaleY="21564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A01C75D-8BFC-4DBC-80F1-C989B43FF1B2}" type="pres">
      <dgm:prSet presAssocID="{3B7A2310-4F75-45A3-B5B7-DABC3B0C0092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BB3AAAFE-45D2-4846-8ABD-F5A4FB05D33D}" type="pres">
      <dgm:prSet presAssocID="{3B7A2310-4F75-45A3-B5B7-DABC3B0C0092}" presName="hierChild2" presStyleCnt="0"/>
      <dgm:spPr/>
    </dgm:pt>
    <dgm:pt modelId="{D7AF451F-766A-4951-8E0B-A942613ABA4A}" type="pres">
      <dgm:prSet presAssocID="{42DEF775-01AD-412D-84FC-000F77615339}" presName="Name37" presStyleLbl="parChTrans1D2" presStyleIdx="0" presStyleCnt="6"/>
      <dgm:spPr/>
      <dgm:t>
        <a:bodyPr/>
        <a:lstStyle/>
        <a:p>
          <a:endParaRPr lang="zh-TW" altLang="en-US"/>
        </a:p>
      </dgm:t>
    </dgm:pt>
    <dgm:pt modelId="{3C35B2B1-562C-48B2-AE80-EAC1B6130A34}" type="pres">
      <dgm:prSet presAssocID="{CCE3DBFF-CF1F-4799-B193-09D56CDDFD4A}" presName="hierRoot2" presStyleCnt="0">
        <dgm:presLayoutVars>
          <dgm:hierBranch val="init"/>
        </dgm:presLayoutVars>
      </dgm:prSet>
      <dgm:spPr/>
    </dgm:pt>
    <dgm:pt modelId="{80A20415-D801-43E4-86FA-B30F310ED21B}" type="pres">
      <dgm:prSet presAssocID="{CCE3DBFF-CF1F-4799-B193-09D56CDDFD4A}" presName="rootComposite" presStyleCnt="0"/>
      <dgm:spPr/>
    </dgm:pt>
    <dgm:pt modelId="{D4520697-6196-49A2-8CB7-26DE61A0898C}" type="pres">
      <dgm:prSet presAssocID="{CCE3DBFF-CF1F-4799-B193-09D56CDDFD4A}" presName="rootText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B6ABEDA-5998-4B66-A72D-BE3F0B9B6A3B}" type="pres">
      <dgm:prSet presAssocID="{CCE3DBFF-CF1F-4799-B193-09D56CDDFD4A}" presName="rootConnector" presStyleLbl="node2" presStyleIdx="0" presStyleCnt="6"/>
      <dgm:spPr/>
      <dgm:t>
        <a:bodyPr/>
        <a:lstStyle/>
        <a:p>
          <a:endParaRPr lang="zh-TW" altLang="en-US"/>
        </a:p>
      </dgm:t>
    </dgm:pt>
    <dgm:pt modelId="{FD38AEF3-4FB5-4047-A09C-3694B93417C1}" type="pres">
      <dgm:prSet presAssocID="{CCE3DBFF-CF1F-4799-B193-09D56CDDFD4A}" presName="hierChild4" presStyleCnt="0"/>
      <dgm:spPr/>
    </dgm:pt>
    <dgm:pt modelId="{486356D6-8A0A-494C-A0F6-893FC76DC55E}" type="pres">
      <dgm:prSet presAssocID="{CCE3DBFF-CF1F-4799-B193-09D56CDDFD4A}" presName="hierChild5" presStyleCnt="0"/>
      <dgm:spPr/>
    </dgm:pt>
    <dgm:pt modelId="{56263843-4ABC-434C-B8BB-FBDF6686DBED}" type="pres">
      <dgm:prSet presAssocID="{9FBA9B43-364A-4625-8872-EA5429C57C2A}" presName="Name37" presStyleLbl="parChTrans1D2" presStyleIdx="1" presStyleCnt="6"/>
      <dgm:spPr/>
      <dgm:t>
        <a:bodyPr/>
        <a:lstStyle/>
        <a:p>
          <a:endParaRPr lang="zh-TW" altLang="en-US"/>
        </a:p>
      </dgm:t>
    </dgm:pt>
    <dgm:pt modelId="{5B48D206-BB0E-47BE-9C6D-8BE6D8E4FAE6}" type="pres">
      <dgm:prSet presAssocID="{384DC4EC-FBFF-493E-91D4-1FE31468F107}" presName="hierRoot2" presStyleCnt="0">
        <dgm:presLayoutVars>
          <dgm:hierBranch val="init"/>
        </dgm:presLayoutVars>
      </dgm:prSet>
      <dgm:spPr/>
    </dgm:pt>
    <dgm:pt modelId="{797FDA2A-7B44-4E43-AA59-BA6C1EC31327}" type="pres">
      <dgm:prSet presAssocID="{384DC4EC-FBFF-493E-91D4-1FE31468F107}" presName="rootComposite" presStyleCnt="0"/>
      <dgm:spPr/>
    </dgm:pt>
    <dgm:pt modelId="{33554B92-CCF5-42A5-97BA-55FC56B979FD}" type="pres">
      <dgm:prSet presAssocID="{384DC4EC-FBFF-493E-91D4-1FE31468F107}" presName="rootText" presStyleLbl="node2" presStyleIdx="1" presStyleCnt="6" custScaleX="100016" custLinFactNeighborX="-1683" custLinFactNeighborY="316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B1218A2-0778-4B0F-884A-9DDB4FC92685}" type="pres">
      <dgm:prSet presAssocID="{384DC4EC-FBFF-493E-91D4-1FE31468F107}" presName="rootConnector" presStyleLbl="node2" presStyleIdx="1" presStyleCnt="6"/>
      <dgm:spPr/>
      <dgm:t>
        <a:bodyPr/>
        <a:lstStyle/>
        <a:p>
          <a:endParaRPr lang="zh-TW" altLang="en-US"/>
        </a:p>
      </dgm:t>
    </dgm:pt>
    <dgm:pt modelId="{355F10D6-26B6-4DE7-8681-672E2AD2A681}" type="pres">
      <dgm:prSet presAssocID="{384DC4EC-FBFF-493E-91D4-1FE31468F107}" presName="hierChild4" presStyleCnt="0"/>
      <dgm:spPr/>
    </dgm:pt>
    <dgm:pt modelId="{54CE9376-BDC8-4AEE-99BA-78118CC74838}" type="pres">
      <dgm:prSet presAssocID="{384DC4EC-FBFF-493E-91D4-1FE31468F107}" presName="hierChild5" presStyleCnt="0"/>
      <dgm:spPr/>
    </dgm:pt>
    <dgm:pt modelId="{AFE6D1C1-369B-4F2F-991E-7E4AFEBAA3F1}" type="pres">
      <dgm:prSet presAssocID="{B634F492-C506-4B00-9370-2B4424A53057}" presName="Name37" presStyleLbl="parChTrans1D2" presStyleIdx="2" presStyleCnt="6"/>
      <dgm:spPr/>
      <dgm:t>
        <a:bodyPr/>
        <a:lstStyle/>
        <a:p>
          <a:endParaRPr lang="zh-TW" altLang="en-US"/>
        </a:p>
      </dgm:t>
    </dgm:pt>
    <dgm:pt modelId="{60A3BE03-D22F-4133-8B6A-D9772692D5DE}" type="pres">
      <dgm:prSet presAssocID="{E1DA16EC-2D5D-4528-8A25-A83B42FE69CB}" presName="hierRoot2" presStyleCnt="0">
        <dgm:presLayoutVars>
          <dgm:hierBranch val="init"/>
        </dgm:presLayoutVars>
      </dgm:prSet>
      <dgm:spPr/>
    </dgm:pt>
    <dgm:pt modelId="{8A133332-C678-496F-AFEB-872F472B6828}" type="pres">
      <dgm:prSet presAssocID="{E1DA16EC-2D5D-4528-8A25-A83B42FE69CB}" presName="rootComposite" presStyleCnt="0"/>
      <dgm:spPr/>
    </dgm:pt>
    <dgm:pt modelId="{840A0DC2-8AE4-4EC4-A8F2-F76691E0C4E9}" type="pres">
      <dgm:prSet presAssocID="{E1DA16EC-2D5D-4528-8A25-A83B42FE69CB}" presName="rootText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9381258-5C9A-47E0-9C60-358C9DB82F8C}" type="pres">
      <dgm:prSet presAssocID="{E1DA16EC-2D5D-4528-8A25-A83B42FE69CB}" presName="rootConnector" presStyleLbl="node2" presStyleIdx="2" presStyleCnt="6"/>
      <dgm:spPr/>
      <dgm:t>
        <a:bodyPr/>
        <a:lstStyle/>
        <a:p>
          <a:endParaRPr lang="zh-TW" altLang="en-US"/>
        </a:p>
      </dgm:t>
    </dgm:pt>
    <dgm:pt modelId="{A009D238-0EE0-40E5-9B62-6423F3163B86}" type="pres">
      <dgm:prSet presAssocID="{E1DA16EC-2D5D-4528-8A25-A83B42FE69CB}" presName="hierChild4" presStyleCnt="0"/>
      <dgm:spPr/>
    </dgm:pt>
    <dgm:pt modelId="{0953A44D-DE47-4B93-A411-CBA1DFC2906A}" type="pres">
      <dgm:prSet presAssocID="{E1DA16EC-2D5D-4528-8A25-A83B42FE69CB}" presName="hierChild5" presStyleCnt="0"/>
      <dgm:spPr/>
    </dgm:pt>
    <dgm:pt modelId="{BDFE3024-E200-47C7-ADF6-96732806A9BA}" type="pres">
      <dgm:prSet presAssocID="{5C5C97A3-E6DA-476D-8203-2A7731B37FD5}" presName="Name37" presStyleLbl="parChTrans1D2" presStyleIdx="3" presStyleCnt="6"/>
      <dgm:spPr/>
      <dgm:t>
        <a:bodyPr/>
        <a:lstStyle/>
        <a:p>
          <a:endParaRPr lang="zh-TW" altLang="en-US"/>
        </a:p>
      </dgm:t>
    </dgm:pt>
    <dgm:pt modelId="{C608F3A0-7C41-40E1-9B1D-B977394811C6}" type="pres">
      <dgm:prSet presAssocID="{F5BEB59F-51B5-4E4E-BF66-02850E604D7C}" presName="hierRoot2" presStyleCnt="0">
        <dgm:presLayoutVars>
          <dgm:hierBranch val="init"/>
        </dgm:presLayoutVars>
      </dgm:prSet>
      <dgm:spPr/>
    </dgm:pt>
    <dgm:pt modelId="{0E6014CF-D200-46EE-BADE-EEB131CC5B33}" type="pres">
      <dgm:prSet presAssocID="{F5BEB59F-51B5-4E4E-BF66-02850E604D7C}" presName="rootComposite" presStyleCnt="0"/>
      <dgm:spPr/>
    </dgm:pt>
    <dgm:pt modelId="{132A40E2-A482-4BCD-8CD0-CC1F9EE4C77D}" type="pres">
      <dgm:prSet presAssocID="{F5BEB59F-51B5-4E4E-BF66-02850E604D7C}" presName="rootText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76C089E-105D-45CB-960B-A0A1B2F81BB8}" type="pres">
      <dgm:prSet presAssocID="{F5BEB59F-51B5-4E4E-BF66-02850E604D7C}" presName="rootConnector" presStyleLbl="node2" presStyleIdx="3" presStyleCnt="6"/>
      <dgm:spPr/>
      <dgm:t>
        <a:bodyPr/>
        <a:lstStyle/>
        <a:p>
          <a:endParaRPr lang="zh-TW" altLang="en-US"/>
        </a:p>
      </dgm:t>
    </dgm:pt>
    <dgm:pt modelId="{A8C2922E-F900-4DAB-9C1F-DCABEFDB17E6}" type="pres">
      <dgm:prSet presAssocID="{F5BEB59F-51B5-4E4E-BF66-02850E604D7C}" presName="hierChild4" presStyleCnt="0"/>
      <dgm:spPr/>
    </dgm:pt>
    <dgm:pt modelId="{5278A038-2476-4ADA-A1EF-C34520A7B37B}" type="pres">
      <dgm:prSet presAssocID="{F5BEB59F-51B5-4E4E-BF66-02850E604D7C}" presName="hierChild5" presStyleCnt="0"/>
      <dgm:spPr/>
    </dgm:pt>
    <dgm:pt modelId="{4A27FCBB-435F-4047-BA27-3FD1BDFC8FED}" type="pres">
      <dgm:prSet presAssocID="{77164E9E-2A61-4081-987E-D68FAEC0A364}" presName="Name37" presStyleLbl="parChTrans1D2" presStyleIdx="4" presStyleCnt="6"/>
      <dgm:spPr/>
      <dgm:t>
        <a:bodyPr/>
        <a:lstStyle/>
        <a:p>
          <a:endParaRPr lang="zh-TW" altLang="en-US"/>
        </a:p>
      </dgm:t>
    </dgm:pt>
    <dgm:pt modelId="{86F8BF78-A6C0-4FB8-A46C-2CD3306A36DA}" type="pres">
      <dgm:prSet presAssocID="{3FF96068-606A-45C7-B6E0-FB4A447FEAAD}" presName="hierRoot2" presStyleCnt="0">
        <dgm:presLayoutVars>
          <dgm:hierBranch val="init"/>
        </dgm:presLayoutVars>
      </dgm:prSet>
      <dgm:spPr/>
    </dgm:pt>
    <dgm:pt modelId="{162E1003-D2D6-4756-9572-AD7CB074D7DD}" type="pres">
      <dgm:prSet presAssocID="{3FF96068-606A-45C7-B6E0-FB4A447FEAAD}" presName="rootComposite" presStyleCnt="0"/>
      <dgm:spPr/>
    </dgm:pt>
    <dgm:pt modelId="{8A534702-C75D-4BEE-9B45-9807F4548549}" type="pres">
      <dgm:prSet presAssocID="{3FF96068-606A-45C7-B6E0-FB4A447FEAAD}" presName="rootText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F6BEF59-2AC8-4D32-9477-A00384D3AFCD}" type="pres">
      <dgm:prSet presAssocID="{3FF96068-606A-45C7-B6E0-FB4A447FEAAD}" presName="rootConnector" presStyleLbl="node2" presStyleIdx="4" presStyleCnt="6"/>
      <dgm:spPr/>
      <dgm:t>
        <a:bodyPr/>
        <a:lstStyle/>
        <a:p>
          <a:endParaRPr lang="zh-TW" altLang="en-US"/>
        </a:p>
      </dgm:t>
    </dgm:pt>
    <dgm:pt modelId="{530F5034-3317-4A9D-8595-1318967EF43D}" type="pres">
      <dgm:prSet presAssocID="{3FF96068-606A-45C7-B6E0-FB4A447FEAAD}" presName="hierChild4" presStyleCnt="0"/>
      <dgm:spPr/>
    </dgm:pt>
    <dgm:pt modelId="{6CF51B61-E19C-4823-AA82-A3EC15E3D3FF}" type="pres">
      <dgm:prSet presAssocID="{3FF96068-606A-45C7-B6E0-FB4A447FEAAD}" presName="hierChild5" presStyleCnt="0"/>
      <dgm:spPr/>
    </dgm:pt>
    <dgm:pt modelId="{6CB466D9-B26A-4659-9B08-B0A549160209}" type="pres">
      <dgm:prSet presAssocID="{B93BF6F7-35CA-4C3C-A363-E8D3C86E4A65}" presName="Name37" presStyleLbl="parChTrans1D2" presStyleIdx="5" presStyleCnt="6"/>
      <dgm:spPr/>
      <dgm:t>
        <a:bodyPr/>
        <a:lstStyle/>
        <a:p>
          <a:endParaRPr lang="zh-TW" altLang="en-US"/>
        </a:p>
      </dgm:t>
    </dgm:pt>
    <dgm:pt modelId="{F2F9B705-01A1-4F49-8008-7D646B43E18D}" type="pres">
      <dgm:prSet presAssocID="{F7EF6F5A-120D-4A03-A145-3EDDF48D636F}" presName="hierRoot2" presStyleCnt="0">
        <dgm:presLayoutVars>
          <dgm:hierBranch val="init"/>
        </dgm:presLayoutVars>
      </dgm:prSet>
      <dgm:spPr/>
    </dgm:pt>
    <dgm:pt modelId="{634CEA35-184B-4945-A731-11FE7CB72A8D}" type="pres">
      <dgm:prSet presAssocID="{F7EF6F5A-120D-4A03-A145-3EDDF48D636F}" presName="rootComposite" presStyleCnt="0"/>
      <dgm:spPr/>
    </dgm:pt>
    <dgm:pt modelId="{D71E5828-D7C8-4E19-992A-EF4C8CD083DF}" type="pres">
      <dgm:prSet presAssocID="{F7EF6F5A-120D-4A03-A145-3EDDF48D636F}" presName="rootText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DAAB3AF-6EB1-4716-918A-AEBA240177E6}" type="pres">
      <dgm:prSet presAssocID="{F7EF6F5A-120D-4A03-A145-3EDDF48D636F}" presName="rootConnector" presStyleLbl="node2" presStyleIdx="5" presStyleCnt="6"/>
      <dgm:spPr/>
      <dgm:t>
        <a:bodyPr/>
        <a:lstStyle/>
        <a:p>
          <a:endParaRPr lang="zh-TW" altLang="en-US"/>
        </a:p>
      </dgm:t>
    </dgm:pt>
    <dgm:pt modelId="{1D433B26-0D32-4E8D-9EA2-975B6D796A72}" type="pres">
      <dgm:prSet presAssocID="{F7EF6F5A-120D-4A03-A145-3EDDF48D636F}" presName="hierChild4" presStyleCnt="0"/>
      <dgm:spPr/>
    </dgm:pt>
    <dgm:pt modelId="{F4C54B6C-223D-4E5D-9611-3C5F1C6930EC}" type="pres">
      <dgm:prSet presAssocID="{F7EF6F5A-120D-4A03-A145-3EDDF48D636F}" presName="hierChild5" presStyleCnt="0"/>
      <dgm:spPr/>
    </dgm:pt>
    <dgm:pt modelId="{4F4CB977-022C-4A63-91BE-46ECF2F36691}" type="pres">
      <dgm:prSet presAssocID="{3B7A2310-4F75-45A3-B5B7-DABC3B0C0092}" presName="hierChild3" presStyleCnt="0"/>
      <dgm:spPr/>
    </dgm:pt>
  </dgm:ptLst>
  <dgm:cxnLst>
    <dgm:cxn modelId="{4507D470-7A69-4746-A90C-76BCE4CF1214}" type="presOf" srcId="{F81643DC-4BDB-4531-82F4-6B4445E637F4}" destId="{630FD0E6-2B30-4B9F-A622-833C6A1D6556}" srcOrd="0" destOrd="0" presId="urn:microsoft.com/office/officeart/2005/8/layout/orgChart1"/>
    <dgm:cxn modelId="{E71E03FA-AEC4-4360-9C86-099A5D11C4D8}" type="presOf" srcId="{5C5C97A3-E6DA-476D-8203-2A7731B37FD5}" destId="{BDFE3024-E200-47C7-ADF6-96732806A9BA}" srcOrd="0" destOrd="0" presId="urn:microsoft.com/office/officeart/2005/8/layout/orgChart1"/>
    <dgm:cxn modelId="{237C74CD-2653-4F0A-BE88-72426FDFEF61}" type="presOf" srcId="{3B7A2310-4F75-45A3-B5B7-DABC3B0C0092}" destId="{D62B96B6-B9DF-495D-86FD-5537BC628D39}" srcOrd="0" destOrd="0" presId="urn:microsoft.com/office/officeart/2005/8/layout/orgChart1"/>
    <dgm:cxn modelId="{458F872A-313B-4D7C-83BF-A3BDF20655F3}" type="presOf" srcId="{CCE3DBFF-CF1F-4799-B193-09D56CDDFD4A}" destId="{D4520697-6196-49A2-8CB7-26DE61A0898C}" srcOrd="0" destOrd="0" presId="urn:microsoft.com/office/officeart/2005/8/layout/orgChart1"/>
    <dgm:cxn modelId="{36064434-94E6-4AA8-BEA6-AD9B8F0FD724}" type="presOf" srcId="{3FF96068-606A-45C7-B6E0-FB4A447FEAAD}" destId="{8A534702-C75D-4BEE-9B45-9807F4548549}" srcOrd="0" destOrd="0" presId="urn:microsoft.com/office/officeart/2005/8/layout/orgChart1"/>
    <dgm:cxn modelId="{E840C5A0-012B-43C1-8617-85E2147E8780}" srcId="{3B7A2310-4F75-45A3-B5B7-DABC3B0C0092}" destId="{384DC4EC-FBFF-493E-91D4-1FE31468F107}" srcOrd="1" destOrd="0" parTransId="{9FBA9B43-364A-4625-8872-EA5429C57C2A}" sibTransId="{CE4EBB8D-F219-4D25-ACD1-7E8DEC327B1C}"/>
    <dgm:cxn modelId="{E5912A18-5A7E-487E-9E78-8A4D27A1731B}" type="presOf" srcId="{384DC4EC-FBFF-493E-91D4-1FE31468F107}" destId="{FB1218A2-0778-4B0F-884A-9DDB4FC92685}" srcOrd="1" destOrd="0" presId="urn:microsoft.com/office/officeart/2005/8/layout/orgChart1"/>
    <dgm:cxn modelId="{F1F05DE3-FB43-4BFA-B02F-542648AD4BA5}" type="presOf" srcId="{3B7A2310-4F75-45A3-B5B7-DABC3B0C0092}" destId="{6A01C75D-8BFC-4DBC-80F1-C989B43FF1B2}" srcOrd="1" destOrd="0" presId="urn:microsoft.com/office/officeart/2005/8/layout/orgChart1"/>
    <dgm:cxn modelId="{BA01E253-5B59-4DCF-8AE5-EEC36D260094}" srcId="{3B7A2310-4F75-45A3-B5B7-DABC3B0C0092}" destId="{3FF96068-606A-45C7-B6E0-FB4A447FEAAD}" srcOrd="4" destOrd="0" parTransId="{77164E9E-2A61-4081-987E-D68FAEC0A364}" sibTransId="{99C1C4DE-1D0D-4C3F-B777-D8A2252F30B0}"/>
    <dgm:cxn modelId="{BA369D0B-33FD-422B-9B39-02187CECDB66}" srcId="{3B7A2310-4F75-45A3-B5B7-DABC3B0C0092}" destId="{F5BEB59F-51B5-4E4E-BF66-02850E604D7C}" srcOrd="3" destOrd="0" parTransId="{5C5C97A3-E6DA-476D-8203-2A7731B37FD5}" sibTransId="{1178AD55-9DD6-492A-AF35-B4B4133F8786}"/>
    <dgm:cxn modelId="{2150B63F-59B2-444B-AA6C-C88469189EDD}" type="presOf" srcId="{CCE3DBFF-CF1F-4799-B193-09D56CDDFD4A}" destId="{8B6ABEDA-5998-4B66-A72D-BE3F0B9B6A3B}" srcOrd="1" destOrd="0" presId="urn:microsoft.com/office/officeart/2005/8/layout/orgChart1"/>
    <dgm:cxn modelId="{6D7AFC33-51B0-446A-B8CE-8DA115FFC48A}" srcId="{F81643DC-4BDB-4531-82F4-6B4445E637F4}" destId="{3B7A2310-4F75-45A3-B5B7-DABC3B0C0092}" srcOrd="0" destOrd="0" parTransId="{E5FF2D86-04B3-4535-8FE7-5A81B87A434D}" sibTransId="{D59ACFBD-9BAD-4D31-8B5B-32DE27307884}"/>
    <dgm:cxn modelId="{3CA2D612-4BDD-4757-9E9C-86F849D3EDBD}" type="presOf" srcId="{384DC4EC-FBFF-493E-91D4-1FE31468F107}" destId="{33554B92-CCF5-42A5-97BA-55FC56B979FD}" srcOrd="0" destOrd="0" presId="urn:microsoft.com/office/officeart/2005/8/layout/orgChart1"/>
    <dgm:cxn modelId="{573D1A65-65D7-4DE7-AA3E-2B9D58A61405}" srcId="{3B7A2310-4F75-45A3-B5B7-DABC3B0C0092}" destId="{E1DA16EC-2D5D-4528-8A25-A83B42FE69CB}" srcOrd="2" destOrd="0" parTransId="{B634F492-C506-4B00-9370-2B4424A53057}" sibTransId="{55DAC1D7-E6D9-4669-99F7-DD84A226AB2C}"/>
    <dgm:cxn modelId="{CED68976-56E6-49F4-B09A-C87A6E54F9BC}" type="presOf" srcId="{B634F492-C506-4B00-9370-2B4424A53057}" destId="{AFE6D1C1-369B-4F2F-991E-7E4AFEBAA3F1}" srcOrd="0" destOrd="0" presId="urn:microsoft.com/office/officeart/2005/8/layout/orgChart1"/>
    <dgm:cxn modelId="{3C795982-D989-41C5-B83F-4BC54D4182B8}" type="presOf" srcId="{77164E9E-2A61-4081-987E-D68FAEC0A364}" destId="{4A27FCBB-435F-4047-BA27-3FD1BDFC8FED}" srcOrd="0" destOrd="0" presId="urn:microsoft.com/office/officeart/2005/8/layout/orgChart1"/>
    <dgm:cxn modelId="{69D5C472-327A-476F-A9E0-5B714D686CBC}" type="presOf" srcId="{E1DA16EC-2D5D-4528-8A25-A83B42FE69CB}" destId="{09381258-5C9A-47E0-9C60-358C9DB82F8C}" srcOrd="1" destOrd="0" presId="urn:microsoft.com/office/officeart/2005/8/layout/orgChart1"/>
    <dgm:cxn modelId="{30CE0132-9356-4781-8005-969AE04506E3}" srcId="{3B7A2310-4F75-45A3-B5B7-DABC3B0C0092}" destId="{F7EF6F5A-120D-4A03-A145-3EDDF48D636F}" srcOrd="5" destOrd="0" parTransId="{B93BF6F7-35CA-4C3C-A363-E8D3C86E4A65}" sibTransId="{E2DD02B0-C65B-418A-BBE8-1BAC428E66E2}"/>
    <dgm:cxn modelId="{105D441A-6086-40E3-A089-6458467FED42}" type="presOf" srcId="{E1DA16EC-2D5D-4528-8A25-A83B42FE69CB}" destId="{840A0DC2-8AE4-4EC4-A8F2-F76691E0C4E9}" srcOrd="0" destOrd="0" presId="urn:microsoft.com/office/officeart/2005/8/layout/orgChart1"/>
    <dgm:cxn modelId="{B54FBE95-72F8-48DD-A2AF-E0BA0B92573E}" type="presOf" srcId="{9FBA9B43-364A-4625-8872-EA5429C57C2A}" destId="{56263843-4ABC-434C-B8BB-FBDF6686DBED}" srcOrd="0" destOrd="0" presId="urn:microsoft.com/office/officeart/2005/8/layout/orgChart1"/>
    <dgm:cxn modelId="{70ADFED5-C5A1-4F68-BD4D-62E7ABA9D13A}" type="presOf" srcId="{B93BF6F7-35CA-4C3C-A363-E8D3C86E4A65}" destId="{6CB466D9-B26A-4659-9B08-B0A549160209}" srcOrd="0" destOrd="0" presId="urn:microsoft.com/office/officeart/2005/8/layout/orgChart1"/>
    <dgm:cxn modelId="{96CE6B04-3DCC-448E-AFDF-B9CD02301C8F}" type="presOf" srcId="{F7EF6F5A-120D-4A03-A145-3EDDF48D636F}" destId="{ADAAB3AF-6EB1-4716-918A-AEBA240177E6}" srcOrd="1" destOrd="0" presId="urn:microsoft.com/office/officeart/2005/8/layout/orgChart1"/>
    <dgm:cxn modelId="{66F80B72-09EE-480F-8FFA-CDD3BCBB51CE}" type="presOf" srcId="{3FF96068-606A-45C7-B6E0-FB4A447FEAAD}" destId="{CF6BEF59-2AC8-4D32-9477-A00384D3AFCD}" srcOrd="1" destOrd="0" presId="urn:microsoft.com/office/officeart/2005/8/layout/orgChart1"/>
    <dgm:cxn modelId="{93113378-196C-4AD8-ACA6-C84A02556AEC}" type="presOf" srcId="{F5BEB59F-51B5-4E4E-BF66-02850E604D7C}" destId="{F76C089E-105D-45CB-960B-A0A1B2F81BB8}" srcOrd="1" destOrd="0" presId="urn:microsoft.com/office/officeart/2005/8/layout/orgChart1"/>
    <dgm:cxn modelId="{13F3D741-4DA4-4AA9-8B92-CEEC40D91F6A}" srcId="{3B7A2310-4F75-45A3-B5B7-DABC3B0C0092}" destId="{CCE3DBFF-CF1F-4799-B193-09D56CDDFD4A}" srcOrd="0" destOrd="0" parTransId="{42DEF775-01AD-412D-84FC-000F77615339}" sibTransId="{09C866AC-0BE5-452B-9A1A-68BA6C1C7A9E}"/>
    <dgm:cxn modelId="{AFC82F8C-7F2D-41E3-999A-7883B0B0A321}" type="presOf" srcId="{42DEF775-01AD-412D-84FC-000F77615339}" destId="{D7AF451F-766A-4951-8E0B-A942613ABA4A}" srcOrd="0" destOrd="0" presId="urn:microsoft.com/office/officeart/2005/8/layout/orgChart1"/>
    <dgm:cxn modelId="{EA126F98-2C64-420F-AF2C-A5CB2AABFDA6}" type="presOf" srcId="{F7EF6F5A-120D-4A03-A145-3EDDF48D636F}" destId="{D71E5828-D7C8-4E19-992A-EF4C8CD083DF}" srcOrd="0" destOrd="0" presId="urn:microsoft.com/office/officeart/2005/8/layout/orgChart1"/>
    <dgm:cxn modelId="{16CDBB60-B1F8-4DD5-B0A4-4F374EC5EC6B}" type="presOf" srcId="{F5BEB59F-51B5-4E4E-BF66-02850E604D7C}" destId="{132A40E2-A482-4BCD-8CD0-CC1F9EE4C77D}" srcOrd="0" destOrd="0" presId="urn:microsoft.com/office/officeart/2005/8/layout/orgChart1"/>
    <dgm:cxn modelId="{3DD54332-5180-428B-A3FA-3569F2AD71E7}" type="presParOf" srcId="{630FD0E6-2B30-4B9F-A622-833C6A1D6556}" destId="{69B49553-94A6-408A-874C-282DB8066983}" srcOrd="0" destOrd="0" presId="urn:microsoft.com/office/officeart/2005/8/layout/orgChart1"/>
    <dgm:cxn modelId="{0F8DF4BC-BAA3-4FBD-A3FF-36EE9C1B6DB0}" type="presParOf" srcId="{69B49553-94A6-408A-874C-282DB8066983}" destId="{9CCB626C-6547-43E6-B54F-123A14496A87}" srcOrd="0" destOrd="0" presId="urn:microsoft.com/office/officeart/2005/8/layout/orgChart1"/>
    <dgm:cxn modelId="{4419C14E-1157-43AD-9B6A-17E0DFAB615C}" type="presParOf" srcId="{9CCB626C-6547-43E6-B54F-123A14496A87}" destId="{D62B96B6-B9DF-495D-86FD-5537BC628D39}" srcOrd="0" destOrd="0" presId="urn:microsoft.com/office/officeart/2005/8/layout/orgChart1"/>
    <dgm:cxn modelId="{F4CB21A6-251A-403B-B709-521429E77D34}" type="presParOf" srcId="{9CCB626C-6547-43E6-B54F-123A14496A87}" destId="{6A01C75D-8BFC-4DBC-80F1-C989B43FF1B2}" srcOrd="1" destOrd="0" presId="urn:microsoft.com/office/officeart/2005/8/layout/orgChart1"/>
    <dgm:cxn modelId="{DE6A8CFA-6C78-4ED0-B388-7141D449BCE1}" type="presParOf" srcId="{69B49553-94A6-408A-874C-282DB8066983}" destId="{BB3AAAFE-45D2-4846-8ABD-F5A4FB05D33D}" srcOrd="1" destOrd="0" presId="urn:microsoft.com/office/officeart/2005/8/layout/orgChart1"/>
    <dgm:cxn modelId="{DC002326-7109-43B7-8D94-79B0CFD15D02}" type="presParOf" srcId="{BB3AAAFE-45D2-4846-8ABD-F5A4FB05D33D}" destId="{D7AF451F-766A-4951-8E0B-A942613ABA4A}" srcOrd="0" destOrd="0" presId="urn:microsoft.com/office/officeart/2005/8/layout/orgChart1"/>
    <dgm:cxn modelId="{4AC4DB14-75FF-474F-9550-E9FB996F89FF}" type="presParOf" srcId="{BB3AAAFE-45D2-4846-8ABD-F5A4FB05D33D}" destId="{3C35B2B1-562C-48B2-AE80-EAC1B6130A34}" srcOrd="1" destOrd="0" presId="urn:microsoft.com/office/officeart/2005/8/layout/orgChart1"/>
    <dgm:cxn modelId="{5D2D375A-D152-4CDF-9EFD-29A5AF39113B}" type="presParOf" srcId="{3C35B2B1-562C-48B2-AE80-EAC1B6130A34}" destId="{80A20415-D801-43E4-86FA-B30F310ED21B}" srcOrd="0" destOrd="0" presId="urn:microsoft.com/office/officeart/2005/8/layout/orgChart1"/>
    <dgm:cxn modelId="{F2FEB2BE-40EA-4EFB-B2E4-075E5AD9E803}" type="presParOf" srcId="{80A20415-D801-43E4-86FA-B30F310ED21B}" destId="{D4520697-6196-49A2-8CB7-26DE61A0898C}" srcOrd="0" destOrd="0" presId="urn:microsoft.com/office/officeart/2005/8/layout/orgChart1"/>
    <dgm:cxn modelId="{4A644329-4D04-4D06-944A-5AA6838C6966}" type="presParOf" srcId="{80A20415-D801-43E4-86FA-B30F310ED21B}" destId="{8B6ABEDA-5998-4B66-A72D-BE3F0B9B6A3B}" srcOrd="1" destOrd="0" presId="urn:microsoft.com/office/officeart/2005/8/layout/orgChart1"/>
    <dgm:cxn modelId="{0180FF59-F08B-46C0-912D-DA5F7D225D1C}" type="presParOf" srcId="{3C35B2B1-562C-48B2-AE80-EAC1B6130A34}" destId="{FD38AEF3-4FB5-4047-A09C-3694B93417C1}" srcOrd="1" destOrd="0" presId="urn:microsoft.com/office/officeart/2005/8/layout/orgChart1"/>
    <dgm:cxn modelId="{49E316EF-FE24-4400-94F0-3FD718BA98F9}" type="presParOf" srcId="{3C35B2B1-562C-48B2-AE80-EAC1B6130A34}" destId="{486356D6-8A0A-494C-A0F6-893FC76DC55E}" srcOrd="2" destOrd="0" presId="urn:microsoft.com/office/officeart/2005/8/layout/orgChart1"/>
    <dgm:cxn modelId="{A841851C-D49C-4B0C-A41A-AC5BCA740617}" type="presParOf" srcId="{BB3AAAFE-45D2-4846-8ABD-F5A4FB05D33D}" destId="{56263843-4ABC-434C-B8BB-FBDF6686DBED}" srcOrd="2" destOrd="0" presId="urn:microsoft.com/office/officeart/2005/8/layout/orgChart1"/>
    <dgm:cxn modelId="{04FE00F4-CBA2-4C91-90C1-F70E36654BD8}" type="presParOf" srcId="{BB3AAAFE-45D2-4846-8ABD-F5A4FB05D33D}" destId="{5B48D206-BB0E-47BE-9C6D-8BE6D8E4FAE6}" srcOrd="3" destOrd="0" presId="urn:microsoft.com/office/officeart/2005/8/layout/orgChart1"/>
    <dgm:cxn modelId="{22B96249-718F-4065-B874-9D315663CD32}" type="presParOf" srcId="{5B48D206-BB0E-47BE-9C6D-8BE6D8E4FAE6}" destId="{797FDA2A-7B44-4E43-AA59-BA6C1EC31327}" srcOrd="0" destOrd="0" presId="urn:microsoft.com/office/officeart/2005/8/layout/orgChart1"/>
    <dgm:cxn modelId="{6E3FC254-4012-46A8-99F9-131EFEFF8AEB}" type="presParOf" srcId="{797FDA2A-7B44-4E43-AA59-BA6C1EC31327}" destId="{33554B92-CCF5-42A5-97BA-55FC56B979FD}" srcOrd="0" destOrd="0" presId="urn:microsoft.com/office/officeart/2005/8/layout/orgChart1"/>
    <dgm:cxn modelId="{7365DFCE-8CDA-4715-ABB7-ABA7A0A53F2B}" type="presParOf" srcId="{797FDA2A-7B44-4E43-AA59-BA6C1EC31327}" destId="{FB1218A2-0778-4B0F-884A-9DDB4FC92685}" srcOrd="1" destOrd="0" presId="urn:microsoft.com/office/officeart/2005/8/layout/orgChart1"/>
    <dgm:cxn modelId="{6940AA6B-BD61-4570-86D3-D7D721377D4B}" type="presParOf" srcId="{5B48D206-BB0E-47BE-9C6D-8BE6D8E4FAE6}" destId="{355F10D6-26B6-4DE7-8681-672E2AD2A681}" srcOrd="1" destOrd="0" presId="urn:microsoft.com/office/officeart/2005/8/layout/orgChart1"/>
    <dgm:cxn modelId="{9B4E0A74-98DC-450B-BB8F-3F45EBDB4268}" type="presParOf" srcId="{5B48D206-BB0E-47BE-9C6D-8BE6D8E4FAE6}" destId="{54CE9376-BDC8-4AEE-99BA-78118CC74838}" srcOrd="2" destOrd="0" presId="urn:microsoft.com/office/officeart/2005/8/layout/orgChart1"/>
    <dgm:cxn modelId="{4A2326C1-072E-4D54-8DB4-E04871FCC05D}" type="presParOf" srcId="{BB3AAAFE-45D2-4846-8ABD-F5A4FB05D33D}" destId="{AFE6D1C1-369B-4F2F-991E-7E4AFEBAA3F1}" srcOrd="4" destOrd="0" presId="urn:microsoft.com/office/officeart/2005/8/layout/orgChart1"/>
    <dgm:cxn modelId="{27C7D4FD-02B5-4D5F-9DD6-953DC9A0321B}" type="presParOf" srcId="{BB3AAAFE-45D2-4846-8ABD-F5A4FB05D33D}" destId="{60A3BE03-D22F-4133-8B6A-D9772692D5DE}" srcOrd="5" destOrd="0" presId="urn:microsoft.com/office/officeart/2005/8/layout/orgChart1"/>
    <dgm:cxn modelId="{E664D8CE-3853-4690-9574-2E6645A2A01A}" type="presParOf" srcId="{60A3BE03-D22F-4133-8B6A-D9772692D5DE}" destId="{8A133332-C678-496F-AFEB-872F472B6828}" srcOrd="0" destOrd="0" presId="urn:microsoft.com/office/officeart/2005/8/layout/orgChart1"/>
    <dgm:cxn modelId="{5C3F6706-4A2B-4CED-A246-CF62319A7BB1}" type="presParOf" srcId="{8A133332-C678-496F-AFEB-872F472B6828}" destId="{840A0DC2-8AE4-4EC4-A8F2-F76691E0C4E9}" srcOrd="0" destOrd="0" presId="urn:microsoft.com/office/officeart/2005/8/layout/orgChart1"/>
    <dgm:cxn modelId="{3FC9EC16-5304-407E-BB45-E08E7AC86D00}" type="presParOf" srcId="{8A133332-C678-496F-AFEB-872F472B6828}" destId="{09381258-5C9A-47E0-9C60-358C9DB82F8C}" srcOrd="1" destOrd="0" presId="urn:microsoft.com/office/officeart/2005/8/layout/orgChart1"/>
    <dgm:cxn modelId="{ECBB15F4-D2E8-4A82-99B6-90F8B770027D}" type="presParOf" srcId="{60A3BE03-D22F-4133-8B6A-D9772692D5DE}" destId="{A009D238-0EE0-40E5-9B62-6423F3163B86}" srcOrd="1" destOrd="0" presId="urn:microsoft.com/office/officeart/2005/8/layout/orgChart1"/>
    <dgm:cxn modelId="{46E4070B-DDD7-4A51-821A-2118B42CB4E3}" type="presParOf" srcId="{60A3BE03-D22F-4133-8B6A-D9772692D5DE}" destId="{0953A44D-DE47-4B93-A411-CBA1DFC2906A}" srcOrd="2" destOrd="0" presId="urn:microsoft.com/office/officeart/2005/8/layout/orgChart1"/>
    <dgm:cxn modelId="{9CE7A4B1-6E0C-438D-BC9D-BD6A7C163879}" type="presParOf" srcId="{BB3AAAFE-45D2-4846-8ABD-F5A4FB05D33D}" destId="{BDFE3024-E200-47C7-ADF6-96732806A9BA}" srcOrd="6" destOrd="0" presId="urn:microsoft.com/office/officeart/2005/8/layout/orgChart1"/>
    <dgm:cxn modelId="{088B6755-A44A-4ACB-858C-362172C68D1B}" type="presParOf" srcId="{BB3AAAFE-45D2-4846-8ABD-F5A4FB05D33D}" destId="{C608F3A0-7C41-40E1-9B1D-B977394811C6}" srcOrd="7" destOrd="0" presId="urn:microsoft.com/office/officeart/2005/8/layout/orgChart1"/>
    <dgm:cxn modelId="{CA533B22-EE95-4E1F-99F9-9DA09EF83E9D}" type="presParOf" srcId="{C608F3A0-7C41-40E1-9B1D-B977394811C6}" destId="{0E6014CF-D200-46EE-BADE-EEB131CC5B33}" srcOrd="0" destOrd="0" presId="urn:microsoft.com/office/officeart/2005/8/layout/orgChart1"/>
    <dgm:cxn modelId="{948CBABA-D03B-4297-AE84-07F9F90E9940}" type="presParOf" srcId="{0E6014CF-D200-46EE-BADE-EEB131CC5B33}" destId="{132A40E2-A482-4BCD-8CD0-CC1F9EE4C77D}" srcOrd="0" destOrd="0" presId="urn:microsoft.com/office/officeart/2005/8/layout/orgChart1"/>
    <dgm:cxn modelId="{F6C1514B-C44E-45C0-9EAD-828BF10A8F77}" type="presParOf" srcId="{0E6014CF-D200-46EE-BADE-EEB131CC5B33}" destId="{F76C089E-105D-45CB-960B-A0A1B2F81BB8}" srcOrd="1" destOrd="0" presId="urn:microsoft.com/office/officeart/2005/8/layout/orgChart1"/>
    <dgm:cxn modelId="{27991E3C-71D0-40BC-8C52-32312E4DB6F6}" type="presParOf" srcId="{C608F3A0-7C41-40E1-9B1D-B977394811C6}" destId="{A8C2922E-F900-4DAB-9C1F-DCABEFDB17E6}" srcOrd="1" destOrd="0" presId="urn:microsoft.com/office/officeart/2005/8/layout/orgChart1"/>
    <dgm:cxn modelId="{706522DE-DBB8-4390-A22E-744293326644}" type="presParOf" srcId="{C608F3A0-7C41-40E1-9B1D-B977394811C6}" destId="{5278A038-2476-4ADA-A1EF-C34520A7B37B}" srcOrd="2" destOrd="0" presId="urn:microsoft.com/office/officeart/2005/8/layout/orgChart1"/>
    <dgm:cxn modelId="{3A64EA9E-24F4-4D21-A41E-F361078D3926}" type="presParOf" srcId="{BB3AAAFE-45D2-4846-8ABD-F5A4FB05D33D}" destId="{4A27FCBB-435F-4047-BA27-3FD1BDFC8FED}" srcOrd="8" destOrd="0" presId="urn:microsoft.com/office/officeart/2005/8/layout/orgChart1"/>
    <dgm:cxn modelId="{BD7186DF-50CC-43C1-90CF-E2E66A3F8521}" type="presParOf" srcId="{BB3AAAFE-45D2-4846-8ABD-F5A4FB05D33D}" destId="{86F8BF78-A6C0-4FB8-A46C-2CD3306A36DA}" srcOrd="9" destOrd="0" presId="urn:microsoft.com/office/officeart/2005/8/layout/orgChart1"/>
    <dgm:cxn modelId="{D03E3DD1-8393-4B81-BDF6-04749C9EC6FC}" type="presParOf" srcId="{86F8BF78-A6C0-4FB8-A46C-2CD3306A36DA}" destId="{162E1003-D2D6-4756-9572-AD7CB074D7DD}" srcOrd="0" destOrd="0" presId="urn:microsoft.com/office/officeart/2005/8/layout/orgChart1"/>
    <dgm:cxn modelId="{B8765263-53C0-48DF-8791-42B576B6C848}" type="presParOf" srcId="{162E1003-D2D6-4756-9572-AD7CB074D7DD}" destId="{8A534702-C75D-4BEE-9B45-9807F4548549}" srcOrd="0" destOrd="0" presId="urn:microsoft.com/office/officeart/2005/8/layout/orgChart1"/>
    <dgm:cxn modelId="{86AD9A05-6913-4681-9DD7-515512239D6F}" type="presParOf" srcId="{162E1003-D2D6-4756-9572-AD7CB074D7DD}" destId="{CF6BEF59-2AC8-4D32-9477-A00384D3AFCD}" srcOrd="1" destOrd="0" presId="urn:microsoft.com/office/officeart/2005/8/layout/orgChart1"/>
    <dgm:cxn modelId="{BE85A879-841D-46C5-ACE5-4D05E85DDF64}" type="presParOf" srcId="{86F8BF78-A6C0-4FB8-A46C-2CD3306A36DA}" destId="{530F5034-3317-4A9D-8595-1318967EF43D}" srcOrd="1" destOrd="0" presId="urn:microsoft.com/office/officeart/2005/8/layout/orgChart1"/>
    <dgm:cxn modelId="{A481C05E-94DC-4995-84A8-F59F1339490F}" type="presParOf" srcId="{86F8BF78-A6C0-4FB8-A46C-2CD3306A36DA}" destId="{6CF51B61-E19C-4823-AA82-A3EC15E3D3FF}" srcOrd="2" destOrd="0" presId="urn:microsoft.com/office/officeart/2005/8/layout/orgChart1"/>
    <dgm:cxn modelId="{ED9309EE-AE54-4560-8E01-8BBE2411CE3B}" type="presParOf" srcId="{BB3AAAFE-45D2-4846-8ABD-F5A4FB05D33D}" destId="{6CB466D9-B26A-4659-9B08-B0A549160209}" srcOrd="10" destOrd="0" presId="urn:microsoft.com/office/officeart/2005/8/layout/orgChart1"/>
    <dgm:cxn modelId="{5FFADCF9-EE5E-4579-93CB-AA588D94C996}" type="presParOf" srcId="{BB3AAAFE-45D2-4846-8ABD-F5A4FB05D33D}" destId="{F2F9B705-01A1-4F49-8008-7D646B43E18D}" srcOrd="11" destOrd="0" presId="urn:microsoft.com/office/officeart/2005/8/layout/orgChart1"/>
    <dgm:cxn modelId="{C0115C1C-1B3F-4E09-AE51-89FA5F1375BD}" type="presParOf" srcId="{F2F9B705-01A1-4F49-8008-7D646B43E18D}" destId="{634CEA35-184B-4945-A731-11FE7CB72A8D}" srcOrd="0" destOrd="0" presId="urn:microsoft.com/office/officeart/2005/8/layout/orgChart1"/>
    <dgm:cxn modelId="{790AD8D0-095F-45FA-B00B-0E6F8DBDA082}" type="presParOf" srcId="{634CEA35-184B-4945-A731-11FE7CB72A8D}" destId="{D71E5828-D7C8-4E19-992A-EF4C8CD083DF}" srcOrd="0" destOrd="0" presId="urn:microsoft.com/office/officeart/2005/8/layout/orgChart1"/>
    <dgm:cxn modelId="{08D14127-E796-4D5E-814F-408F29CE42DC}" type="presParOf" srcId="{634CEA35-184B-4945-A731-11FE7CB72A8D}" destId="{ADAAB3AF-6EB1-4716-918A-AEBA240177E6}" srcOrd="1" destOrd="0" presId="urn:microsoft.com/office/officeart/2005/8/layout/orgChart1"/>
    <dgm:cxn modelId="{3B6F99AA-42BB-457F-AE14-E84586EBC0D3}" type="presParOf" srcId="{F2F9B705-01A1-4F49-8008-7D646B43E18D}" destId="{1D433B26-0D32-4E8D-9EA2-975B6D796A72}" srcOrd="1" destOrd="0" presId="urn:microsoft.com/office/officeart/2005/8/layout/orgChart1"/>
    <dgm:cxn modelId="{10074740-6555-46F9-8CDB-3F1878B57761}" type="presParOf" srcId="{F2F9B705-01A1-4F49-8008-7D646B43E18D}" destId="{F4C54B6C-223D-4E5D-9611-3C5F1C6930EC}" srcOrd="2" destOrd="0" presId="urn:microsoft.com/office/officeart/2005/8/layout/orgChart1"/>
    <dgm:cxn modelId="{A4B1624B-2A9F-4907-BD48-369FF3CE2FA4}" type="presParOf" srcId="{69B49553-94A6-408A-874C-282DB8066983}" destId="{4F4CB977-022C-4A63-91BE-46ECF2F3669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B466D9-B26A-4659-9B08-B0A549160209}">
      <dsp:nvSpPr>
        <dsp:cNvPr id="0" name=""/>
        <dsp:cNvSpPr/>
      </dsp:nvSpPr>
      <dsp:spPr>
        <a:xfrm>
          <a:off x="5629563" y="3170963"/>
          <a:ext cx="4828112" cy="3351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582"/>
              </a:lnTo>
              <a:lnTo>
                <a:pt x="4828112" y="167582"/>
              </a:lnTo>
              <a:lnTo>
                <a:pt x="4828112" y="33516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27FCBB-435F-4047-BA27-3FD1BDFC8FED}">
      <dsp:nvSpPr>
        <dsp:cNvPr id="0" name=""/>
        <dsp:cNvSpPr/>
      </dsp:nvSpPr>
      <dsp:spPr>
        <a:xfrm>
          <a:off x="5629563" y="3170963"/>
          <a:ext cx="2896918" cy="3351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582"/>
              </a:lnTo>
              <a:lnTo>
                <a:pt x="2896918" y="167582"/>
              </a:lnTo>
              <a:lnTo>
                <a:pt x="2896918" y="33516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FE3024-E200-47C7-ADF6-96732806A9BA}">
      <dsp:nvSpPr>
        <dsp:cNvPr id="0" name=""/>
        <dsp:cNvSpPr/>
      </dsp:nvSpPr>
      <dsp:spPr>
        <a:xfrm>
          <a:off x="5629563" y="3170963"/>
          <a:ext cx="965724" cy="3351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582"/>
              </a:lnTo>
              <a:lnTo>
                <a:pt x="965724" y="167582"/>
              </a:lnTo>
              <a:lnTo>
                <a:pt x="965724" y="33516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E6D1C1-369B-4F2F-991E-7E4AFEBAA3F1}">
      <dsp:nvSpPr>
        <dsp:cNvPr id="0" name=""/>
        <dsp:cNvSpPr/>
      </dsp:nvSpPr>
      <dsp:spPr>
        <a:xfrm>
          <a:off x="4664094" y="3170963"/>
          <a:ext cx="965469" cy="335165"/>
        </a:xfrm>
        <a:custGeom>
          <a:avLst/>
          <a:gdLst/>
          <a:ahLst/>
          <a:cxnLst/>
          <a:rect l="0" t="0" r="0" b="0"/>
          <a:pathLst>
            <a:path>
              <a:moveTo>
                <a:pt x="965469" y="0"/>
              </a:moveTo>
              <a:lnTo>
                <a:pt x="965469" y="167582"/>
              </a:lnTo>
              <a:lnTo>
                <a:pt x="0" y="167582"/>
              </a:lnTo>
              <a:lnTo>
                <a:pt x="0" y="33516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263843-4ABC-434C-B8BB-FBDF6686DBED}">
      <dsp:nvSpPr>
        <dsp:cNvPr id="0" name=""/>
        <dsp:cNvSpPr/>
      </dsp:nvSpPr>
      <dsp:spPr>
        <a:xfrm>
          <a:off x="2705911" y="3170963"/>
          <a:ext cx="2923651" cy="360446"/>
        </a:xfrm>
        <a:custGeom>
          <a:avLst/>
          <a:gdLst/>
          <a:ahLst/>
          <a:cxnLst/>
          <a:rect l="0" t="0" r="0" b="0"/>
          <a:pathLst>
            <a:path>
              <a:moveTo>
                <a:pt x="2923651" y="0"/>
              </a:moveTo>
              <a:lnTo>
                <a:pt x="2923651" y="192864"/>
              </a:lnTo>
              <a:lnTo>
                <a:pt x="0" y="192864"/>
              </a:lnTo>
              <a:lnTo>
                <a:pt x="0" y="36044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AF451F-766A-4951-8E0B-A942613ABA4A}">
      <dsp:nvSpPr>
        <dsp:cNvPr id="0" name=""/>
        <dsp:cNvSpPr/>
      </dsp:nvSpPr>
      <dsp:spPr>
        <a:xfrm>
          <a:off x="801451" y="3170963"/>
          <a:ext cx="4828112" cy="335165"/>
        </a:xfrm>
        <a:custGeom>
          <a:avLst/>
          <a:gdLst/>
          <a:ahLst/>
          <a:cxnLst/>
          <a:rect l="0" t="0" r="0" b="0"/>
          <a:pathLst>
            <a:path>
              <a:moveTo>
                <a:pt x="4828112" y="0"/>
              </a:moveTo>
              <a:lnTo>
                <a:pt x="4828112" y="167582"/>
              </a:lnTo>
              <a:lnTo>
                <a:pt x="0" y="167582"/>
              </a:lnTo>
              <a:lnTo>
                <a:pt x="0" y="33516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2B96B6-B9DF-495D-86FD-5537BC628D39}">
      <dsp:nvSpPr>
        <dsp:cNvPr id="0" name=""/>
        <dsp:cNvSpPr/>
      </dsp:nvSpPr>
      <dsp:spPr>
        <a:xfrm>
          <a:off x="3103418" y="1450109"/>
          <a:ext cx="5052290" cy="172085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5400" kern="1200" dirty="0" smtClean="0">
              <a:latin typeface="王漢宗粗鋼體一標準" panose="02020600000000000000" pitchFamily="18" charset="-120"/>
              <a:ea typeface="王漢宗粗鋼體一標準" panose="02020600000000000000" pitchFamily="18" charset="-120"/>
            </a:rPr>
            <a:t>主頁</a:t>
          </a:r>
          <a:endParaRPr lang="zh-TW" altLang="en-US" sz="5400" kern="1200" dirty="0">
            <a:latin typeface="王漢宗粗鋼體一標準" panose="02020600000000000000" pitchFamily="18" charset="-120"/>
            <a:ea typeface="王漢宗粗鋼體一標準" panose="02020600000000000000" pitchFamily="18" charset="-120"/>
          </a:endParaRPr>
        </a:p>
      </dsp:txBody>
      <dsp:txXfrm>
        <a:off x="3103418" y="1450109"/>
        <a:ext cx="5052290" cy="1720853"/>
      </dsp:txXfrm>
    </dsp:sp>
    <dsp:sp modelId="{D4520697-6196-49A2-8CB7-26DE61A0898C}">
      <dsp:nvSpPr>
        <dsp:cNvPr id="0" name=""/>
        <dsp:cNvSpPr/>
      </dsp:nvSpPr>
      <dsp:spPr>
        <a:xfrm>
          <a:off x="3437" y="3506129"/>
          <a:ext cx="1596027" cy="7980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000" kern="1200" dirty="0" smtClean="0">
              <a:latin typeface="王漢宗粗鋼體一標準" panose="02020600000000000000" pitchFamily="18" charset="-120"/>
              <a:ea typeface="王漢宗粗鋼體一標準" panose="02020600000000000000" pitchFamily="18" charset="-120"/>
            </a:rPr>
            <a:t>簡介</a:t>
          </a:r>
          <a:endParaRPr lang="zh-TW" altLang="en-US" sz="3000" kern="1200" dirty="0">
            <a:latin typeface="王漢宗粗鋼體一標準" panose="02020600000000000000" pitchFamily="18" charset="-120"/>
            <a:ea typeface="王漢宗粗鋼體一標準" panose="02020600000000000000" pitchFamily="18" charset="-120"/>
          </a:endParaRPr>
        </a:p>
      </dsp:txBody>
      <dsp:txXfrm>
        <a:off x="3437" y="3506129"/>
        <a:ext cx="1596027" cy="798013"/>
      </dsp:txXfrm>
    </dsp:sp>
    <dsp:sp modelId="{33554B92-CCF5-42A5-97BA-55FC56B979FD}">
      <dsp:nvSpPr>
        <dsp:cNvPr id="0" name=""/>
        <dsp:cNvSpPr/>
      </dsp:nvSpPr>
      <dsp:spPr>
        <a:xfrm>
          <a:off x="1907769" y="3531410"/>
          <a:ext cx="1596283" cy="7980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000" kern="1200" dirty="0" smtClean="0">
              <a:latin typeface="王漢宗粗鋼體一標準" panose="02020600000000000000" pitchFamily="18" charset="-120"/>
              <a:ea typeface="王漢宗粗鋼體一標準" panose="02020600000000000000" pitchFamily="18" charset="-120"/>
            </a:rPr>
            <a:t>歷史介紹</a:t>
          </a:r>
          <a:endParaRPr lang="zh-TW" altLang="en-US" sz="3000" kern="1200" dirty="0">
            <a:latin typeface="王漢宗粗鋼體一標準" panose="02020600000000000000" pitchFamily="18" charset="-120"/>
            <a:ea typeface="王漢宗粗鋼體一標準" panose="02020600000000000000" pitchFamily="18" charset="-120"/>
          </a:endParaRPr>
        </a:p>
      </dsp:txBody>
      <dsp:txXfrm>
        <a:off x="1907769" y="3531410"/>
        <a:ext cx="1596283" cy="798013"/>
      </dsp:txXfrm>
    </dsp:sp>
    <dsp:sp modelId="{840A0DC2-8AE4-4EC4-A8F2-F76691E0C4E9}">
      <dsp:nvSpPr>
        <dsp:cNvPr id="0" name=""/>
        <dsp:cNvSpPr/>
      </dsp:nvSpPr>
      <dsp:spPr>
        <a:xfrm>
          <a:off x="3866080" y="3506129"/>
          <a:ext cx="1596027" cy="7980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000" kern="1200" dirty="0" smtClean="0">
              <a:latin typeface="王漢宗粗鋼體一標準" panose="02020600000000000000" pitchFamily="18" charset="-120"/>
              <a:ea typeface="王漢宗粗鋼體一標準" panose="02020600000000000000" pitchFamily="18" charset="-120"/>
            </a:rPr>
            <a:t>音域</a:t>
          </a:r>
          <a:endParaRPr lang="zh-TW" altLang="en-US" sz="3000" kern="1200" dirty="0">
            <a:latin typeface="王漢宗粗鋼體一標準" panose="02020600000000000000" pitchFamily="18" charset="-120"/>
            <a:ea typeface="王漢宗粗鋼體一標準" panose="02020600000000000000" pitchFamily="18" charset="-120"/>
          </a:endParaRPr>
        </a:p>
      </dsp:txBody>
      <dsp:txXfrm>
        <a:off x="3866080" y="3506129"/>
        <a:ext cx="1596027" cy="798013"/>
      </dsp:txXfrm>
    </dsp:sp>
    <dsp:sp modelId="{132A40E2-A482-4BCD-8CD0-CC1F9EE4C77D}">
      <dsp:nvSpPr>
        <dsp:cNvPr id="0" name=""/>
        <dsp:cNvSpPr/>
      </dsp:nvSpPr>
      <dsp:spPr>
        <a:xfrm>
          <a:off x="5797274" y="3506129"/>
          <a:ext cx="1596027" cy="7980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000" kern="1200" dirty="0" smtClean="0">
              <a:latin typeface="王漢宗粗鋼體一標準" panose="02020600000000000000" pitchFamily="18" charset="-120"/>
              <a:ea typeface="王漢宗粗鋼體一標準" panose="02020600000000000000" pitchFamily="18" charset="-120"/>
            </a:rPr>
            <a:t>合唱技巧</a:t>
          </a:r>
          <a:endParaRPr lang="zh-TW" altLang="en-US" sz="3000" kern="1200" dirty="0">
            <a:latin typeface="王漢宗粗鋼體一標準" panose="02020600000000000000" pitchFamily="18" charset="-120"/>
            <a:ea typeface="王漢宗粗鋼體一標準" panose="02020600000000000000" pitchFamily="18" charset="-120"/>
          </a:endParaRPr>
        </a:p>
      </dsp:txBody>
      <dsp:txXfrm>
        <a:off x="5797274" y="3506129"/>
        <a:ext cx="1596027" cy="798013"/>
      </dsp:txXfrm>
    </dsp:sp>
    <dsp:sp modelId="{8A534702-C75D-4BEE-9B45-9807F4548549}">
      <dsp:nvSpPr>
        <dsp:cNvPr id="0" name=""/>
        <dsp:cNvSpPr/>
      </dsp:nvSpPr>
      <dsp:spPr>
        <a:xfrm>
          <a:off x="7728467" y="3506129"/>
          <a:ext cx="1596027" cy="7980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000" kern="1200" dirty="0" smtClean="0">
              <a:latin typeface="王漢宗粗鋼體一標準" panose="02020600000000000000" pitchFamily="18" charset="-120"/>
              <a:ea typeface="王漢宗粗鋼體一標準" panose="02020600000000000000" pitchFamily="18" charset="-120"/>
            </a:rPr>
            <a:t>近期活動</a:t>
          </a:r>
          <a:endParaRPr lang="zh-TW" altLang="en-US" sz="3000" kern="1200" dirty="0">
            <a:latin typeface="王漢宗粗鋼體一標準" panose="02020600000000000000" pitchFamily="18" charset="-120"/>
            <a:ea typeface="王漢宗粗鋼體一標準" panose="02020600000000000000" pitchFamily="18" charset="-120"/>
          </a:endParaRPr>
        </a:p>
      </dsp:txBody>
      <dsp:txXfrm>
        <a:off x="7728467" y="3506129"/>
        <a:ext cx="1596027" cy="798013"/>
      </dsp:txXfrm>
    </dsp:sp>
    <dsp:sp modelId="{D71E5828-D7C8-4E19-992A-EF4C8CD083DF}">
      <dsp:nvSpPr>
        <dsp:cNvPr id="0" name=""/>
        <dsp:cNvSpPr/>
      </dsp:nvSpPr>
      <dsp:spPr>
        <a:xfrm>
          <a:off x="9659661" y="3506129"/>
          <a:ext cx="1596027" cy="7980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000" kern="1200" dirty="0" smtClean="0">
              <a:latin typeface="王漢宗粗鋼體一標準" panose="02020600000000000000" pitchFamily="18" charset="-120"/>
              <a:ea typeface="王漢宗粗鋼體一標準" panose="02020600000000000000" pitchFamily="18" charset="-120"/>
            </a:rPr>
            <a:t>推薦欣賞</a:t>
          </a:r>
          <a:endParaRPr lang="zh-TW" altLang="en-US" sz="3000" kern="1200" dirty="0">
            <a:latin typeface="王漢宗粗鋼體一標準" panose="02020600000000000000" pitchFamily="18" charset="-120"/>
            <a:ea typeface="王漢宗粗鋼體一標準" panose="02020600000000000000" pitchFamily="18" charset="-120"/>
          </a:endParaRPr>
        </a:p>
      </dsp:txBody>
      <dsp:txXfrm>
        <a:off x="9659661" y="3506129"/>
        <a:ext cx="1596027" cy="7980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王漢宗粗鋼體一標準" panose="02020600000000000000" pitchFamily="18" charset="-120"/>
                <a:ea typeface="王漢宗粗鋼體一標準" panose="02020600000000000000" pitchFamily="18" charset="-120"/>
              </a:rPr>
              <a:t>網路程式設計期末</a:t>
            </a:r>
            <a:r>
              <a:rPr lang="zh-TW" altLang="en-US" dirty="0" smtClean="0">
                <a:latin typeface="王漢宗粗鋼體一標準" panose="02020600000000000000" pitchFamily="18" charset="-120"/>
                <a:ea typeface="王漢宗粗鋼體一標準" panose="02020600000000000000" pitchFamily="18" charset="-120"/>
              </a:rPr>
              <a:t>專案</a:t>
            </a:r>
            <a:r>
              <a:rPr lang="en-US" altLang="zh-TW" dirty="0" smtClean="0">
                <a:latin typeface="王漢宗粗鋼體一標準" panose="02020600000000000000" pitchFamily="18" charset="-120"/>
                <a:ea typeface="王漢宗粗鋼體一標準" panose="02020600000000000000" pitchFamily="18" charset="-120"/>
              </a:rPr>
              <a:t>:</a:t>
            </a:r>
            <a:br>
              <a:rPr lang="en-US" altLang="zh-TW" dirty="0" smtClean="0">
                <a:latin typeface="王漢宗粗鋼體一標準" panose="02020600000000000000" pitchFamily="18" charset="-120"/>
                <a:ea typeface="王漢宗粗鋼體一標準" panose="02020600000000000000" pitchFamily="18" charset="-120"/>
              </a:rPr>
            </a:br>
            <a:r>
              <a:rPr lang="zh-TW" altLang="en-US" dirty="0" smtClean="0">
                <a:latin typeface="王漢宗粗鋼體一標準" panose="02020600000000000000" pitchFamily="18" charset="-120"/>
                <a:ea typeface="王漢宗粗鋼體一標準" panose="02020600000000000000" pitchFamily="18" charset="-120"/>
              </a:rPr>
              <a:t>合唱的</a:t>
            </a:r>
            <a:r>
              <a:rPr lang="zh-TW" altLang="en-US" dirty="0">
                <a:latin typeface="王漢宗粗鋼體一標準" panose="02020600000000000000" pitchFamily="18" charset="-120"/>
                <a:ea typeface="王漢宗粗鋼體一標準" panose="02020600000000000000" pitchFamily="18" charset="-120"/>
              </a:rPr>
              <a:t>魅力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02372" y="3938016"/>
            <a:ext cx="8689976" cy="1441703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altLang="zh-TW" sz="4300" b="1" dirty="0" smtClean="0">
                <a:solidFill>
                  <a:schemeClr val="accent5">
                    <a:lumMod val="50000"/>
                  </a:schemeClr>
                </a:solidFill>
                <a:latin typeface="王漢宗粗鋼體一標準" panose="02020600000000000000" pitchFamily="18" charset="-120"/>
                <a:ea typeface="王漢宗粗鋼體一標準" panose="02020600000000000000" pitchFamily="18" charset="-120"/>
              </a:rPr>
              <a:t>00757041</a:t>
            </a:r>
            <a:r>
              <a:rPr lang="zh-TW" altLang="en-US" sz="4300" b="1" dirty="0" smtClean="0">
                <a:solidFill>
                  <a:schemeClr val="accent5">
                    <a:lumMod val="50000"/>
                  </a:schemeClr>
                </a:solidFill>
                <a:latin typeface="王漢宗粗鋼體一標準" panose="02020600000000000000" pitchFamily="18" charset="-120"/>
                <a:ea typeface="王漢宗粗鋼體一標準" panose="02020600000000000000" pitchFamily="18" charset="-120"/>
              </a:rPr>
              <a:t>陳昀晧</a:t>
            </a:r>
            <a:endParaRPr lang="en-US" altLang="zh-TW" sz="4300" b="1" dirty="0" smtClean="0">
              <a:solidFill>
                <a:schemeClr val="accent5">
                  <a:lumMod val="50000"/>
                </a:schemeClr>
              </a:solidFill>
              <a:latin typeface="王漢宗粗鋼體一標準" panose="02020600000000000000" pitchFamily="18" charset="-120"/>
              <a:ea typeface="王漢宗粗鋼體一標準" panose="02020600000000000000" pitchFamily="18" charset="-120"/>
            </a:endParaRPr>
          </a:p>
          <a:p>
            <a:pPr algn="l"/>
            <a:r>
              <a:rPr lang="en-US" altLang="zh-TW" sz="4300" b="1" dirty="0" smtClean="0">
                <a:solidFill>
                  <a:schemeClr val="accent5">
                    <a:lumMod val="50000"/>
                  </a:schemeClr>
                </a:solidFill>
                <a:latin typeface="王漢宗粗鋼體一標準" panose="02020600000000000000" pitchFamily="18" charset="-120"/>
                <a:ea typeface="王漢宗粗鋼體一標準" panose="02020600000000000000" pitchFamily="18" charset="-120"/>
              </a:rPr>
              <a:t>00757002</a:t>
            </a:r>
            <a:r>
              <a:rPr lang="zh-TW" altLang="en-US" sz="4300" b="1" dirty="0" smtClean="0">
                <a:solidFill>
                  <a:schemeClr val="accent5">
                    <a:lumMod val="50000"/>
                  </a:schemeClr>
                </a:solidFill>
                <a:latin typeface="王漢宗粗鋼體一標準" panose="02020600000000000000" pitchFamily="18" charset="-120"/>
                <a:ea typeface="王漢宗粗鋼體一標準" panose="02020600000000000000" pitchFamily="18" charset="-120"/>
              </a:rPr>
              <a:t>蘇家慶</a:t>
            </a:r>
            <a:endParaRPr lang="zh-TW" altLang="en-US" sz="4300" b="1" dirty="0">
              <a:solidFill>
                <a:schemeClr val="accent5">
                  <a:lumMod val="50000"/>
                </a:schemeClr>
              </a:solidFill>
              <a:latin typeface="王漢宗粗鋼體一標準" panose="02020600000000000000" pitchFamily="18" charset="-120"/>
              <a:ea typeface="王漢宗粗鋼體一標準" panose="02020600000000000000" pitchFamily="18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7611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王漢宗粗鋼體一標準" panose="02020600000000000000" pitchFamily="18" charset="-120"/>
                <a:ea typeface="王漢宗粗鋼體一標準" panose="02020600000000000000" pitchFamily="18" charset="-120"/>
              </a:rPr>
              <a:t>起因</a:t>
            </a:r>
            <a:endParaRPr lang="zh-TW" altLang="en-US" sz="6000" dirty="0">
              <a:solidFill>
                <a:schemeClr val="tx1">
                  <a:lumMod val="95000"/>
                  <a:lumOff val="5000"/>
                </a:schemeClr>
              </a:solidFill>
              <a:latin typeface="王漢宗粗鋼體一標準" panose="02020600000000000000" pitchFamily="18" charset="-120"/>
              <a:ea typeface="王漢宗粗鋼體一標準" panose="02020600000000000000" pitchFamily="18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4">
                    <a:lumMod val="50000"/>
                  </a:schemeClr>
                </a:solidFill>
                <a:latin typeface="王漢宗粗鋼體一標準" panose="02020600000000000000" pitchFamily="18" charset="-120"/>
                <a:ea typeface="王漢宗粗鋼體一標準" panose="02020600000000000000" pitchFamily="18" charset="-120"/>
              </a:rPr>
              <a:t>對很多人來說音樂是不可或缺的</a:t>
            </a:r>
            <a:r>
              <a:rPr lang="zh-TW" altLang="en-US" sz="3200" b="1" dirty="0" smtClean="0">
                <a:solidFill>
                  <a:schemeClr val="accent4">
                    <a:lumMod val="50000"/>
                  </a:schemeClr>
                </a:solidFill>
                <a:latin typeface="王漢宗粗鋼體一標準" panose="02020600000000000000" pitchFamily="18" charset="-120"/>
                <a:ea typeface="王漢宗粗鋼體一標準" panose="02020600000000000000" pitchFamily="18" charset="-120"/>
              </a:rPr>
              <a:t>一部分，但是</a:t>
            </a:r>
            <a:r>
              <a:rPr lang="zh-TW" altLang="en-US" sz="3200" b="1" dirty="0" smtClean="0">
                <a:solidFill>
                  <a:schemeClr val="accent4">
                    <a:lumMod val="50000"/>
                  </a:schemeClr>
                </a:solidFill>
                <a:latin typeface="王漢宗粗鋼體一標準" panose="02020600000000000000" pitchFamily="18" charset="-120"/>
                <a:ea typeface="王漢宗粗鋼體一標準" panose="02020600000000000000" pitchFamily="18" charset="-120"/>
              </a:rPr>
              <a:t>許多的都是熟悉個人的歌手或團體以獨唱展現</a:t>
            </a:r>
            <a:r>
              <a:rPr lang="zh-TW" altLang="en-US" sz="3200" b="1" dirty="0">
                <a:solidFill>
                  <a:schemeClr val="accent4">
                    <a:lumMod val="50000"/>
                  </a:schemeClr>
                </a:solidFill>
                <a:latin typeface="王漢宗粗鋼體一標準" panose="02020600000000000000" pitchFamily="18" charset="-120"/>
                <a:ea typeface="王漢宗粗鋼體一標準" panose="02020600000000000000" pitchFamily="18" charset="-120"/>
              </a:rPr>
              <a:t>。然而，因為</a:t>
            </a:r>
            <a:r>
              <a:rPr lang="zh-TW" altLang="en-US" sz="3200" b="1" dirty="0" smtClean="0">
                <a:solidFill>
                  <a:schemeClr val="accent4">
                    <a:lumMod val="50000"/>
                  </a:schemeClr>
                </a:solidFill>
                <a:latin typeface="王漢宗粗鋼體一標準" panose="02020600000000000000" pitchFamily="18" charset="-120"/>
                <a:ea typeface="王漢宗粗鋼體一標準" panose="02020600000000000000" pitchFamily="18" charset="-120"/>
              </a:rPr>
              <a:t>我們對</a:t>
            </a:r>
            <a:r>
              <a:rPr lang="zh-TW" altLang="en-US" sz="3200" b="1" dirty="0" smtClean="0">
                <a:solidFill>
                  <a:schemeClr val="accent4">
                    <a:lumMod val="50000"/>
                  </a:schemeClr>
                </a:solidFill>
                <a:latin typeface="王漢宗粗鋼體一標準" panose="02020600000000000000" pitchFamily="18" charset="-120"/>
                <a:ea typeface="王漢宗粗鋼體一標準" panose="02020600000000000000" pitchFamily="18" charset="-120"/>
              </a:rPr>
              <a:t>合唱的喜愛</a:t>
            </a:r>
            <a:r>
              <a:rPr lang="zh-TW" altLang="en-US" sz="3200" b="1" dirty="0" smtClean="0">
                <a:solidFill>
                  <a:schemeClr val="accent4">
                    <a:lumMod val="50000"/>
                  </a:schemeClr>
                </a:solidFill>
                <a:latin typeface="王漢宗粗鋼體一標準" panose="02020600000000000000" pitchFamily="18" charset="-120"/>
                <a:ea typeface="王漢宗粗鋼體一標準" panose="02020600000000000000" pitchFamily="18" charset="-120"/>
              </a:rPr>
              <a:t>，所以我們想</a:t>
            </a:r>
            <a:r>
              <a:rPr lang="zh-TW" altLang="en-US" sz="3200" b="1" dirty="0" smtClean="0">
                <a:solidFill>
                  <a:schemeClr val="accent4">
                    <a:lumMod val="50000"/>
                  </a:schemeClr>
                </a:solidFill>
                <a:latin typeface="王漢宗粗鋼體一標準" panose="02020600000000000000" pitchFamily="18" charset="-120"/>
                <a:ea typeface="王漢宗粗鋼體一標準" panose="02020600000000000000" pitchFamily="18" charset="-120"/>
              </a:rPr>
              <a:t>分享</a:t>
            </a:r>
            <a:r>
              <a:rPr lang="zh-TW" altLang="en-US" sz="3200" b="1" dirty="0" smtClean="0">
                <a:solidFill>
                  <a:schemeClr val="accent4">
                    <a:lumMod val="50000"/>
                  </a:schemeClr>
                </a:solidFill>
                <a:latin typeface="王漢宗粗鋼體一標準" panose="02020600000000000000" pitchFamily="18" charset="-120"/>
                <a:ea typeface="王漢宗粗鋼體一標準" panose="02020600000000000000" pitchFamily="18" charset="-120"/>
              </a:rPr>
              <a:t>給大家看看合唱的有趣之處，其實人聲的</a:t>
            </a:r>
            <a:r>
              <a:rPr lang="zh-TW" altLang="en-US" sz="3200" b="1" dirty="0" smtClean="0">
                <a:solidFill>
                  <a:schemeClr val="accent4">
                    <a:lumMod val="50000"/>
                  </a:schemeClr>
                </a:solidFill>
                <a:latin typeface="王漢宗粗鋼體一標準" panose="02020600000000000000" pitchFamily="18" charset="-120"/>
                <a:ea typeface="王漢宗粗鋼體一標準" panose="02020600000000000000" pitchFamily="18" charset="-120"/>
              </a:rPr>
              <a:t>合音也能展現出很亮麗悅耳的一面。特別是以為都是就是唱詩班那類無趣的合唱團，因此</a:t>
            </a:r>
            <a:r>
              <a:rPr lang="zh-TW" altLang="en-US" sz="3200" b="1" dirty="0" smtClean="0">
                <a:solidFill>
                  <a:schemeClr val="accent4">
                    <a:lumMod val="50000"/>
                  </a:schemeClr>
                </a:solidFill>
                <a:latin typeface="王漢宗粗鋼體一標準" panose="02020600000000000000" pitchFamily="18" charset="-120"/>
                <a:ea typeface="王漢宗粗鋼體一標準" panose="02020600000000000000" pitchFamily="18" charset="-120"/>
              </a:rPr>
              <a:t>我會</a:t>
            </a:r>
            <a:r>
              <a:rPr lang="zh-TW" altLang="en-US" sz="3200" b="1" dirty="0" smtClean="0">
                <a:solidFill>
                  <a:schemeClr val="accent4">
                    <a:lumMod val="50000"/>
                  </a:schemeClr>
                </a:solidFill>
                <a:latin typeface="王漢宗粗鋼體一標準" panose="02020600000000000000" pitchFamily="18" charset="-120"/>
                <a:ea typeface="王漢宗粗鋼體一標準" panose="02020600000000000000" pitchFamily="18" charset="-120"/>
              </a:rPr>
              <a:t>藉由這邊分享較多新穎，令人耳目一新的合唱歌曲和團體，打破</a:t>
            </a:r>
            <a:r>
              <a:rPr lang="zh-TW" altLang="en-US" sz="3200" b="1" dirty="0" smtClean="0">
                <a:solidFill>
                  <a:schemeClr val="accent4">
                    <a:lumMod val="50000"/>
                  </a:schemeClr>
                </a:solidFill>
                <a:latin typeface="王漢宗粗鋼體一標準" panose="02020600000000000000" pitchFamily="18" charset="-120"/>
                <a:ea typeface="王漢宗粗鋼體一標準" panose="02020600000000000000" pitchFamily="18" charset="-120"/>
              </a:rPr>
              <a:t>大家舊有的</a:t>
            </a:r>
            <a:r>
              <a:rPr lang="zh-TW" altLang="en-US" sz="3200" b="1" dirty="0" smtClean="0">
                <a:solidFill>
                  <a:schemeClr val="accent4">
                    <a:lumMod val="50000"/>
                  </a:schemeClr>
                </a:solidFill>
                <a:latin typeface="王漢宗粗鋼體一標準" panose="02020600000000000000" pitchFamily="18" charset="-120"/>
                <a:ea typeface="王漢宗粗鋼體一標準" panose="02020600000000000000" pitchFamily="18" charset="-120"/>
              </a:rPr>
              <a:t>觀念。</a:t>
            </a:r>
            <a:endParaRPr lang="en-US" altLang="zh-TW" sz="3200" b="1" dirty="0" smtClean="0">
              <a:solidFill>
                <a:schemeClr val="accent4">
                  <a:lumMod val="50000"/>
                </a:schemeClr>
              </a:solidFill>
              <a:latin typeface="王漢宗粗鋼體一標準" panose="02020600000000000000" pitchFamily="18" charset="-120"/>
              <a:ea typeface="王漢宗粗鋼體一標準" panose="02020600000000000000" pitchFamily="18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4437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資料庫圖表 1"/>
          <p:cNvGraphicFramePr/>
          <p:nvPr>
            <p:extLst>
              <p:ext uri="{D42A27DB-BD31-4B8C-83A1-F6EECF244321}">
                <p14:modId xmlns:p14="http://schemas.microsoft.com/office/powerpoint/2010/main" val="125450041"/>
              </p:ext>
            </p:extLst>
          </p:nvPr>
        </p:nvGraphicFramePr>
        <p:xfrm>
          <a:off x="369455" y="526473"/>
          <a:ext cx="11259127" cy="5754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矩形 2"/>
          <p:cNvSpPr/>
          <p:nvPr/>
        </p:nvSpPr>
        <p:spPr>
          <a:xfrm>
            <a:off x="4521691" y="526473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王漢宗粗鋼體一標準" panose="02020600000000000000" pitchFamily="18" charset="-120"/>
                <a:ea typeface="王漢宗粗鋼體一標準" panose="02020600000000000000" pitchFamily="18" charset="-120"/>
              </a:rPr>
              <a:t>網站架構</a:t>
            </a:r>
            <a:endParaRPr lang="en-US" altLang="zh-TW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王漢宗粗鋼體一標準" panose="02020600000000000000" pitchFamily="18" charset="-120"/>
              <a:ea typeface="王漢宗粗鋼體一標準" panose="020206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33475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 smtClean="0">
                <a:latin typeface="王漢宗粗鋼體一標準" panose="02020600000000000000" pitchFamily="18" charset="-120"/>
                <a:ea typeface="王漢宗粗鋼體一標準" panose="02020600000000000000" pitchFamily="18" charset="-120"/>
              </a:rPr>
              <a:t>特色</a:t>
            </a:r>
            <a:endParaRPr lang="zh-TW" altLang="en-US" sz="6000" dirty="0">
              <a:latin typeface="王漢宗粗鋼體一標準" panose="02020600000000000000" pitchFamily="18" charset="-120"/>
              <a:ea typeface="王漢宗粗鋼體一標準" panose="02020600000000000000" pitchFamily="18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 smtClean="0">
                <a:solidFill>
                  <a:schemeClr val="accent4">
                    <a:lumMod val="50000"/>
                  </a:schemeClr>
                </a:solidFill>
              </a:rPr>
              <a:t>網站充滿著各式各樣的音樂元素</a:t>
            </a:r>
            <a:r>
              <a:rPr lang="zh-TW" altLang="en-US" sz="3200" b="1" dirty="0" smtClean="0">
                <a:solidFill>
                  <a:schemeClr val="accent4">
                    <a:lumMod val="50000"/>
                  </a:schemeClr>
                </a:solidFill>
              </a:rPr>
              <a:t>，提供使用者們體驗</a:t>
            </a:r>
            <a:r>
              <a:rPr lang="en-US" altLang="zh-TW" sz="3200" b="1" dirty="0" smtClean="0">
                <a:solidFill>
                  <a:schemeClr val="accent4">
                    <a:lumMod val="50000"/>
                  </a:schemeClr>
                </a:solidFill>
              </a:rPr>
              <a:t>.</a:t>
            </a:r>
          </a:p>
          <a:p>
            <a:r>
              <a:rPr lang="zh-TW" altLang="en-US" sz="3200" b="1" dirty="0" smtClean="0">
                <a:solidFill>
                  <a:schemeClr val="accent4">
                    <a:lumMod val="50000"/>
                  </a:schemeClr>
                </a:solidFill>
              </a:rPr>
              <a:t>利用最簡潔有力的設計</a:t>
            </a:r>
            <a:r>
              <a:rPr lang="zh-TW" altLang="en-US" sz="3200" b="1" dirty="0" smtClean="0">
                <a:solidFill>
                  <a:schemeClr val="accent4">
                    <a:lumMod val="50000"/>
                  </a:schemeClr>
                </a:solidFill>
              </a:rPr>
              <a:t>，使訪客理解合唱</a:t>
            </a:r>
            <a:r>
              <a:rPr lang="en-US" altLang="zh-TW" sz="3200" b="1" dirty="0" smtClean="0">
                <a:solidFill>
                  <a:schemeClr val="accent4">
                    <a:lumMod val="50000"/>
                  </a:schemeClr>
                </a:solidFill>
              </a:rPr>
              <a:t>.</a:t>
            </a:r>
          </a:p>
          <a:p>
            <a:r>
              <a:rPr lang="zh-TW" altLang="en-US" sz="3200" b="1" dirty="0" smtClean="0">
                <a:solidFill>
                  <a:schemeClr val="accent4">
                    <a:lumMod val="50000"/>
                  </a:schemeClr>
                </a:solidFill>
              </a:rPr>
              <a:t>互動式的音樂按鍵，大家可以自由選擇想聽的合唱</a:t>
            </a:r>
            <a:endParaRPr lang="zh-TW" altLang="en-US" sz="32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165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latin typeface="王漢宗粗鋼體一標準" panose="02020600000000000000" pitchFamily="18" charset="-120"/>
                <a:ea typeface="王漢宗粗鋼體一標準" panose="02020600000000000000" pitchFamily="18" charset="-120"/>
              </a:rPr>
              <a:t>音樂沒有真正的音癡</a:t>
            </a:r>
            <a:endParaRPr lang="zh-TW" altLang="en-US" sz="4000" b="1" dirty="0">
              <a:latin typeface="王漢宗粗鋼體一標準" panose="02020600000000000000" pitchFamily="18" charset="-120"/>
              <a:ea typeface="王漢宗粗鋼體一標準" panose="02020600000000000000" pitchFamily="18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zh-TW" altLang="en-US" sz="2800" dirty="0" smtClean="0">
                <a:solidFill>
                  <a:schemeClr val="accent4">
                    <a:lumMod val="50000"/>
                  </a:schemeClr>
                </a:solidFill>
                <a:latin typeface="王漢宗粗鋼體一標準" panose="02020600000000000000" pitchFamily="18" charset="-120"/>
                <a:ea typeface="王漢宗粗鋼體一標準" panose="02020600000000000000" pitchFamily="18" charset="-120"/>
              </a:rPr>
              <a:t>很多人都因為覺得自己音感不好，</a:t>
            </a:r>
            <a:r>
              <a:rPr lang="zh-TW" altLang="en-US" sz="2800" dirty="0" smtClean="0">
                <a:solidFill>
                  <a:schemeClr val="accent4">
                    <a:lumMod val="50000"/>
                  </a:schemeClr>
                </a:solidFill>
                <a:latin typeface="王漢宗粗鋼體一標準" panose="02020600000000000000" pitchFamily="18" charset="-120"/>
                <a:ea typeface="王漢宗粗鋼體一標準" panose="02020600000000000000" pitchFamily="18" charset="-120"/>
              </a:rPr>
              <a:t>不會</a:t>
            </a:r>
            <a:r>
              <a:rPr lang="zh-TW" altLang="en-US" sz="2800" dirty="0" smtClean="0">
                <a:solidFill>
                  <a:schemeClr val="accent4">
                    <a:lumMod val="50000"/>
                  </a:schemeClr>
                </a:solidFill>
                <a:latin typeface="王漢宗粗鋼體一標準" panose="02020600000000000000" pitchFamily="18" charset="-120"/>
                <a:ea typeface="王漢宗粗鋼體一標準" panose="02020600000000000000" pitchFamily="18" charset="-120"/>
              </a:rPr>
              <a:t>識</a:t>
            </a:r>
            <a:r>
              <a:rPr lang="zh-TW" altLang="en-US" sz="2800" dirty="0">
                <a:solidFill>
                  <a:schemeClr val="accent4">
                    <a:lumMod val="50000"/>
                  </a:schemeClr>
                </a:solidFill>
                <a:latin typeface="王漢宗粗鋼體一標準" panose="02020600000000000000" pitchFamily="18" charset="-120"/>
                <a:ea typeface="王漢宗粗鋼體一標準" panose="02020600000000000000" pitchFamily="18" charset="-120"/>
              </a:rPr>
              <a:t>譜</a:t>
            </a:r>
            <a:r>
              <a:rPr lang="zh-TW" altLang="en-US" sz="2800" dirty="0" smtClean="0">
                <a:solidFill>
                  <a:schemeClr val="accent4">
                    <a:lumMod val="50000"/>
                  </a:schemeClr>
                </a:solidFill>
                <a:latin typeface="王漢宗粗鋼體一標準" panose="02020600000000000000" pitchFamily="18" charset="-120"/>
                <a:ea typeface="王漢宗粗鋼體一標準" panose="02020600000000000000" pitchFamily="18" charset="-120"/>
              </a:rPr>
              <a:t>為</a:t>
            </a:r>
            <a:r>
              <a:rPr lang="zh-TW" altLang="en-US" sz="2800" dirty="0" smtClean="0">
                <a:solidFill>
                  <a:schemeClr val="accent4">
                    <a:lumMod val="50000"/>
                  </a:schemeClr>
                </a:solidFill>
                <a:latin typeface="王漢宗粗鋼體一標準" panose="02020600000000000000" pitchFamily="18" charset="-120"/>
                <a:ea typeface="王漢宗粗鋼體一標準" panose="02020600000000000000" pitchFamily="18" charset="-120"/>
              </a:rPr>
              <a:t>由拒絕投入於音樂之中，而同時也有人相信這些藉口，</a:t>
            </a:r>
            <a:r>
              <a:rPr lang="zh-TW" altLang="en-US" sz="2800" dirty="0" smtClean="0">
                <a:solidFill>
                  <a:schemeClr val="accent4">
                    <a:lumMod val="50000"/>
                  </a:schemeClr>
                </a:solidFill>
                <a:latin typeface="王漢宗粗鋼體一標準" panose="02020600000000000000" pitchFamily="18" charset="-120"/>
                <a:ea typeface="王漢宗粗鋼體一標準" panose="02020600000000000000" pitchFamily="18" charset="-120"/>
              </a:rPr>
              <a:t>然而老師</a:t>
            </a:r>
            <a:r>
              <a:rPr lang="zh-TW" altLang="en-US" sz="2800" dirty="0" smtClean="0">
                <a:solidFill>
                  <a:schemeClr val="accent4">
                    <a:lumMod val="50000"/>
                  </a:schemeClr>
                </a:solidFill>
                <a:latin typeface="王漢宗粗鋼體一標準" panose="02020600000000000000" pitchFamily="18" charset="-120"/>
                <a:ea typeface="王漢宗粗鋼體一標準" panose="02020600000000000000" pitchFamily="18" charset="-120"/>
              </a:rPr>
              <a:t>用成績打臉了這些人。每一位團員都是喜歡而加入，有些是音癡</a:t>
            </a:r>
            <a:r>
              <a:rPr lang="zh-TW" altLang="en-US" sz="2800" dirty="0" smtClean="0">
                <a:solidFill>
                  <a:schemeClr val="accent4">
                    <a:lumMod val="50000"/>
                  </a:schemeClr>
                </a:solidFill>
                <a:latin typeface="王漢宗粗鋼體一標準" panose="02020600000000000000" pitchFamily="18" charset="-120"/>
                <a:ea typeface="王漢宗粗鋼體一標準" panose="02020600000000000000" pitchFamily="18" charset="-120"/>
              </a:rPr>
              <a:t>有些音律感不好</a:t>
            </a:r>
            <a:r>
              <a:rPr lang="zh-TW" altLang="en-US" sz="2800" dirty="0" smtClean="0">
                <a:solidFill>
                  <a:schemeClr val="accent4">
                    <a:lumMod val="50000"/>
                  </a:schemeClr>
                </a:solidFill>
                <a:latin typeface="王漢宗粗鋼體一標準" panose="02020600000000000000" pitchFamily="18" charset="-120"/>
                <a:ea typeface="王漢宗粗鋼體一標準" panose="02020600000000000000" pitchFamily="18" charset="-120"/>
              </a:rPr>
              <a:t>，但是藉由努力，一切都能成功，小至國內賽，大到國際賽都有亮眼的成績。讓</a:t>
            </a:r>
            <a:r>
              <a:rPr lang="zh-TW" altLang="en-US" sz="2800" dirty="0" smtClean="0">
                <a:solidFill>
                  <a:schemeClr val="accent4">
                    <a:lumMod val="50000"/>
                  </a:schemeClr>
                </a:solidFill>
                <a:latin typeface="王漢宗粗鋼體一標準" panose="02020600000000000000" pitchFamily="18" charset="-120"/>
                <a:ea typeface="王漢宗粗鋼體一標準" panose="02020600000000000000" pitchFamily="18" charset="-120"/>
              </a:rPr>
              <a:t>我</a:t>
            </a:r>
            <a:r>
              <a:rPr lang="zh-TW" altLang="en-US" sz="2800" dirty="0">
                <a:solidFill>
                  <a:schemeClr val="accent4">
                    <a:lumMod val="50000"/>
                  </a:schemeClr>
                </a:solidFill>
                <a:latin typeface="王漢宗粗鋼體一標準" panose="02020600000000000000" pitchFamily="18" charset="-120"/>
                <a:ea typeface="王漢宗粗鋼體一標準" panose="02020600000000000000" pitchFamily="18" charset="-120"/>
              </a:rPr>
              <a:t>們</a:t>
            </a:r>
            <a:r>
              <a:rPr lang="zh-TW" altLang="en-US" sz="2800" dirty="0" smtClean="0">
                <a:solidFill>
                  <a:schemeClr val="accent4">
                    <a:lumMod val="50000"/>
                  </a:schemeClr>
                </a:solidFill>
                <a:latin typeface="王漢宗粗鋼體一標準" panose="02020600000000000000" pitchFamily="18" charset="-120"/>
                <a:ea typeface="王漢宗粗鋼體一標準" panose="02020600000000000000" pitchFamily="18" charset="-120"/>
              </a:rPr>
              <a:t>理解</a:t>
            </a:r>
            <a:r>
              <a:rPr lang="zh-TW" altLang="en-US" sz="2800" dirty="0" smtClean="0">
                <a:solidFill>
                  <a:schemeClr val="accent4">
                    <a:lumMod val="50000"/>
                  </a:schemeClr>
                </a:solidFill>
                <a:latin typeface="王漢宗粗鋼體一標準" panose="02020600000000000000" pitchFamily="18" charset="-120"/>
                <a:ea typeface="王漢宗粗鋼體一標準" panose="02020600000000000000" pitchFamily="18" charset="-120"/>
              </a:rPr>
              <a:t>到其實只要願意其實音樂不難的，且平易近人。</a:t>
            </a:r>
            <a:endParaRPr lang="zh-TW" altLang="en-US" sz="2800" dirty="0">
              <a:solidFill>
                <a:schemeClr val="accent4">
                  <a:lumMod val="50000"/>
                </a:schemeClr>
              </a:solidFill>
              <a:latin typeface="王漢宗粗鋼體一標準" panose="02020600000000000000" pitchFamily="18" charset="-120"/>
              <a:ea typeface="王漢宗粗鋼體一標準" panose="020206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80980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4" y="1200728"/>
            <a:ext cx="10363826" cy="4590472"/>
          </a:xfrm>
        </p:spPr>
        <p:txBody>
          <a:bodyPr>
            <a:normAutofit/>
          </a:bodyPr>
          <a:lstStyle/>
          <a:p>
            <a:endParaRPr lang="en-US" altLang="zh-TW" dirty="0" smtClean="0"/>
          </a:p>
          <a:p>
            <a:pPr marL="0" indent="0">
              <a:buNone/>
            </a:pPr>
            <a:r>
              <a:rPr lang="zh-TW" altLang="en-US" sz="2800" b="1" dirty="0">
                <a:latin typeface="王漢宗粗鋼體一標準" panose="02020600000000000000" pitchFamily="18" charset="-120"/>
                <a:ea typeface="王漢宗粗鋼體一標準" panose="02020600000000000000" pitchFamily="18" charset="-120"/>
              </a:rPr>
              <a:t>使用之</a:t>
            </a:r>
            <a:r>
              <a:rPr lang="zh-TW" altLang="en-US" sz="2800" b="1" dirty="0" smtClean="0">
                <a:latin typeface="王漢宗粗鋼體一標準" panose="02020600000000000000" pitchFamily="18" charset="-120"/>
                <a:ea typeface="王漢宗粗鋼體一標準" panose="02020600000000000000" pitchFamily="18" charset="-120"/>
              </a:rPr>
              <a:t>技術</a:t>
            </a:r>
            <a:r>
              <a:rPr lang="en-US" altLang="zh-TW" sz="2800" b="1" dirty="0" smtClean="0">
                <a:latin typeface="王漢宗粗鋼體一標準" panose="02020600000000000000" pitchFamily="18" charset="-120"/>
                <a:ea typeface="王漢宗粗鋼體一標準" panose="02020600000000000000" pitchFamily="18" charset="-120"/>
              </a:rPr>
              <a:t>:</a:t>
            </a:r>
            <a:endParaRPr lang="en-US" altLang="zh-TW" sz="2800" b="1" dirty="0">
              <a:latin typeface="王漢宗粗鋼體一標準" panose="02020600000000000000" pitchFamily="18" charset="-120"/>
              <a:ea typeface="王漢宗粗鋼體一標準" panose="02020600000000000000" pitchFamily="18" charset="-120"/>
            </a:endParaRPr>
          </a:p>
          <a:p>
            <a:pPr lvl="1"/>
            <a:r>
              <a:rPr lang="zh-TW" altLang="en-US" sz="2600" dirty="0" smtClean="0">
                <a:solidFill>
                  <a:schemeClr val="accent4">
                    <a:lumMod val="50000"/>
                  </a:schemeClr>
                </a:solidFill>
                <a:latin typeface="王漢宗粗鋼體一標準" panose="02020600000000000000" pitchFamily="18" charset="-120"/>
                <a:ea typeface="王漢宗粗鋼體一標準" panose="02020600000000000000" pitchFamily="18" charset="-120"/>
              </a:rPr>
              <a:t>美圖</a:t>
            </a:r>
            <a:r>
              <a:rPr lang="en-US" altLang="zh-TW" sz="2600" dirty="0" smtClean="0">
                <a:solidFill>
                  <a:schemeClr val="accent4">
                    <a:lumMod val="50000"/>
                  </a:schemeClr>
                </a:solidFill>
                <a:latin typeface="王漢宗粗鋼體一標準" panose="02020600000000000000" pitchFamily="18" charset="-120"/>
                <a:ea typeface="王漢宗粗鋼體一標準" panose="02020600000000000000" pitchFamily="18" charset="-120"/>
              </a:rPr>
              <a:t>:CSS</a:t>
            </a:r>
          </a:p>
          <a:p>
            <a:pPr lvl="1"/>
            <a:r>
              <a:rPr lang="en-US" altLang="zh-TW" sz="2600" dirty="0" smtClean="0">
                <a:solidFill>
                  <a:schemeClr val="accent4">
                    <a:lumMod val="50000"/>
                  </a:schemeClr>
                </a:solidFill>
                <a:latin typeface="王漢宗粗鋼體一標準" panose="02020600000000000000" pitchFamily="18" charset="-120"/>
                <a:ea typeface="王漢宗粗鋼體一標準" panose="02020600000000000000" pitchFamily="18" charset="-120"/>
              </a:rPr>
              <a:t>Javascript,Event,html5</a:t>
            </a:r>
            <a:endParaRPr lang="en-US" altLang="zh-TW" sz="2600" dirty="0" smtClean="0">
              <a:solidFill>
                <a:schemeClr val="accent4">
                  <a:lumMod val="50000"/>
                </a:schemeClr>
              </a:solidFill>
              <a:latin typeface="王漢宗粗鋼體一標準" panose="02020600000000000000" pitchFamily="18" charset="-120"/>
              <a:ea typeface="王漢宗粗鋼體一標準" panose="02020600000000000000" pitchFamily="18" charset="-120"/>
            </a:endParaRPr>
          </a:p>
          <a:p>
            <a:pPr marL="0" indent="0">
              <a:buNone/>
            </a:pPr>
            <a:r>
              <a:rPr lang="zh-TW" altLang="en-US" sz="2800" b="1" dirty="0" smtClean="0">
                <a:latin typeface="王漢宗粗鋼體一標準" panose="02020600000000000000" pitchFamily="18" charset="-120"/>
                <a:ea typeface="王漢宗粗鋼體一標準" panose="02020600000000000000" pitchFamily="18" charset="-120"/>
              </a:rPr>
              <a:t>分工</a:t>
            </a:r>
            <a:r>
              <a:rPr lang="en-US" altLang="zh-TW" sz="2800" b="1" dirty="0" smtClean="0">
                <a:latin typeface="王漢宗粗鋼體一標準" panose="02020600000000000000" pitchFamily="18" charset="-120"/>
                <a:ea typeface="王漢宗粗鋼體一標準" panose="02020600000000000000" pitchFamily="18" charset="-120"/>
              </a:rPr>
              <a:t>:</a:t>
            </a:r>
            <a:endParaRPr lang="en-US" altLang="zh-TW" sz="2800" b="1" dirty="0" smtClean="0">
              <a:latin typeface="王漢宗粗鋼體一標準" panose="02020600000000000000" pitchFamily="18" charset="-120"/>
              <a:ea typeface="王漢宗粗鋼體一標準" panose="02020600000000000000" pitchFamily="18" charset="-120"/>
            </a:endParaRPr>
          </a:p>
          <a:p>
            <a:pPr marL="0" indent="0">
              <a:buNone/>
            </a:pPr>
            <a:r>
              <a:rPr lang="en-US" altLang="zh-TW" sz="2800" dirty="0" smtClean="0">
                <a:solidFill>
                  <a:schemeClr val="accent4">
                    <a:lumMod val="50000"/>
                  </a:schemeClr>
                </a:solidFill>
                <a:latin typeface="王漢宗粗鋼體一標準" panose="02020600000000000000" pitchFamily="18" charset="-120"/>
                <a:ea typeface="王漢宗粗鋼體一標準" panose="02020600000000000000" pitchFamily="18" charset="-120"/>
              </a:rPr>
              <a:t>	</a:t>
            </a:r>
            <a:r>
              <a:rPr lang="zh-TW" altLang="en-US" sz="2800" dirty="0" smtClean="0">
                <a:solidFill>
                  <a:schemeClr val="accent4">
                    <a:lumMod val="50000"/>
                  </a:schemeClr>
                </a:solidFill>
                <a:latin typeface="王漢宗粗鋼體一標準" panose="02020600000000000000" pitchFamily="18" charset="-120"/>
                <a:ea typeface="王漢宗粗鋼體一標準" panose="02020600000000000000" pitchFamily="18" charset="-120"/>
              </a:rPr>
              <a:t>陳</a:t>
            </a:r>
            <a:r>
              <a:rPr lang="zh-TW" altLang="en-US" sz="2800" dirty="0" smtClean="0">
                <a:solidFill>
                  <a:schemeClr val="accent4">
                    <a:lumMod val="50000"/>
                  </a:schemeClr>
                </a:solidFill>
                <a:latin typeface="王漢宗粗鋼體一標準" panose="02020600000000000000" pitchFamily="18" charset="-120"/>
                <a:ea typeface="王漢宗粗鋼體一標準" panose="02020600000000000000" pitchFamily="18" charset="-120"/>
              </a:rPr>
              <a:t>昀晧</a:t>
            </a:r>
            <a:r>
              <a:rPr lang="en-US" altLang="zh-TW" sz="2800" dirty="0" smtClean="0">
                <a:solidFill>
                  <a:schemeClr val="accent4">
                    <a:lumMod val="50000"/>
                  </a:schemeClr>
                </a:solidFill>
                <a:latin typeface="王漢宗粗鋼體一標準" panose="02020600000000000000" pitchFamily="18" charset="-120"/>
                <a:ea typeface="王漢宗粗鋼體一標準" panose="02020600000000000000" pitchFamily="18" charset="-120"/>
              </a:rPr>
              <a:t>:</a:t>
            </a:r>
            <a:r>
              <a:rPr lang="zh-TW" altLang="en-US" sz="2800" dirty="0" smtClean="0">
                <a:solidFill>
                  <a:schemeClr val="accent4">
                    <a:lumMod val="50000"/>
                  </a:schemeClr>
                </a:solidFill>
                <a:latin typeface="王漢宗粗鋼體一標準" panose="02020600000000000000" pitchFamily="18" charset="-120"/>
                <a:ea typeface="王漢宗粗鋼體一標準" panose="02020600000000000000" pitchFamily="18" charset="-120"/>
              </a:rPr>
              <a:t>內容和資源整理</a:t>
            </a:r>
            <a:r>
              <a:rPr lang="en-US" altLang="zh-TW" sz="2800" dirty="0" smtClean="0">
                <a:solidFill>
                  <a:schemeClr val="accent4">
                    <a:lumMod val="50000"/>
                  </a:schemeClr>
                </a:solidFill>
                <a:latin typeface="王漢宗粗鋼體一標準" panose="02020600000000000000" pitchFamily="18" charset="-120"/>
                <a:ea typeface="王漢宗粗鋼體一標準" panose="02020600000000000000" pitchFamily="18" charset="-120"/>
              </a:rPr>
              <a:t>,HTML,</a:t>
            </a:r>
            <a:r>
              <a:rPr lang="zh-TW" altLang="en-US" sz="2800" dirty="0" smtClean="0">
                <a:solidFill>
                  <a:schemeClr val="accent4">
                    <a:lumMod val="50000"/>
                  </a:schemeClr>
                </a:solidFill>
                <a:latin typeface="王漢宗粗鋼體一標準" panose="02020600000000000000" pitchFamily="18" charset="-120"/>
                <a:ea typeface="王漢宗粗鋼體一標準" panose="02020600000000000000" pitchFamily="18" charset="-120"/>
              </a:rPr>
              <a:t>架構組織</a:t>
            </a:r>
            <a:endParaRPr lang="en-US" altLang="zh-TW" sz="2800" dirty="0" smtClean="0">
              <a:solidFill>
                <a:schemeClr val="accent4">
                  <a:lumMod val="50000"/>
                </a:schemeClr>
              </a:solidFill>
              <a:latin typeface="王漢宗粗鋼體一標準" panose="02020600000000000000" pitchFamily="18" charset="-120"/>
              <a:ea typeface="王漢宗粗鋼體一標準" panose="02020600000000000000" pitchFamily="18" charset="-120"/>
            </a:endParaRPr>
          </a:p>
          <a:p>
            <a:pPr marL="0" indent="0">
              <a:buNone/>
            </a:pPr>
            <a:r>
              <a:rPr lang="en-US" altLang="zh-TW" sz="2800" dirty="0" smtClean="0">
                <a:solidFill>
                  <a:schemeClr val="accent4">
                    <a:lumMod val="50000"/>
                  </a:schemeClr>
                </a:solidFill>
                <a:latin typeface="王漢宗粗鋼體一標準" panose="02020600000000000000" pitchFamily="18" charset="-120"/>
                <a:ea typeface="王漢宗粗鋼體一標準" panose="02020600000000000000" pitchFamily="18" charset="-120"/>
              </a:rPr>
              <a:t>	</a:t>
            </a:r>
            <a:r>
              <a:rPr lang="zh-TW" altLang="en-US" sz="2800" dirty="0" smtClean="0">
                <a:solidFill>
                  <a:schemeClr val="accent4">
                    <a:lumMod val="50000"/>
                  </a:schemeClr>
                </a:solidFill>
                <a:latin typeface="王漢宗粗鋼體一標準" panose="02020600000000000000" pitchFamily="18" charset="-120"/>
                <a:ea typeface="王漢宗粗鋼體一標準" panose="02020600000000000000" pitchFamily="18" charset="-120"/>
              </a:rPr>
              <a:t>蘇家慶</a:t>
            </a:r>
            <a:r>
              <a:rPr lang="en-US" altLang="zh-TW" sz="2800" dirty="0" smtClean="0">
                <a:solidFill>
                  <a:schemeClr val="accent4">
                    <a:lumMod val="50000"/>
                  </a:schemeClr>
                </a:solidFill>
                <a:latin typeface="王漢宗粗鋼體一標準" panose="02020600000000000000" pitchFamily="18" charset="-120"/>
                <a:ea typeface="王漢宗粗鋼體一標準" panose="02020600000000000000" pitchFamily="18" charset="-120"/>
              </a:rPr>
              <a:t>:</a:t>
            </a:r>
            <a:r>
              <a:rPr lang="en-US" altLang="zh-TW" sz="2800" dirty="0" err="1" smtClean="0">
                <a:solidFill>
                  <a:schemeClr val="accent4">
                    <a:lumMod val="50000"/>
                  </a:schemeClr>
                </a:solidFill>
                <a:latin typeface="王漢宗粗鋼體一標準" panose="02020600000000000000" pitchFamily="18" charset="-120"/>
                <a:ea typeface="王漢宗粗鋼體一標準" panose="02020600000000000000" pitchFamily="18" charset="-120"/>
              </a:rPr>
              <a:t>CSS,javascript</a:t>
            </a:r>
            <a:r>
              <a:rPr lang="en-US" altLang="zh-TW" sz="2800" dirty="0" smtClean="0">
                <a:solidFill>
                  <a:schemeClr val="accent4">
                    <a:lumMod val="50000"/>
                  </a:schemeClr>
                </a:solidFill>
                <a:latin typeface="王漢宗粗鋼體一標準" panose="02020600000000000000" pitchFamily="18" charset="-120"/>
                <a:ea typeface="王漢宗粗鋼體一標準" panose="02020600000000000000" pitchFamily="18" charset="-120"/>
              </a:rPr>
              <a:t>,</a:t>
            </a:r>
            <a:r>
              <a:rPr lang="zh-TW" altLang="en-US" sz="2800" dirty="0" smtClean="0">
                <a:solidFill>
                  <a:schemeClr val="accent4">
                    <a:lumMod val="50000"/>
                  </a:schemeClr>
                </a:solidFill>
                <a:latin typeface="王漢宗粗鋼體一標準" panose="02020600000000000000" pitchFamily="18" charset="-120"/>
                <a:ea typeface="王漢宗粗鋼體一標準" panose="02020600000000000000" pitchFamily="18" charset="-120"/>
              </a:rPr>
              <a:t>版面規劃</a:t>
            </a:r>
            <a:endParaRPr lang="zh-TW" altLang="en-US" sz="2800" dirty="0">
              <a:solidFill>
                <a:schemeClr val="accent4">
                  <a:lumMod val="50000"/>
                </a:schemeClr>
              </a:solidFill>
              <a:latin typeface="王漢宗粗鋼體一標準" panose="02020600000000000000" pitchFamily="18" charset="-120"/>
              <a:ea typeface="王漢宗粗鋼體一標準" panose="020206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91666116"/>
      </p:ext>
    </p:extLst>
  </p:cSld>
  <p:clrMapOvr>
    <a:masterClrMapping/>
  </p:clrMapOvr>
</p:sld>
</file>

<file path=ppt/theme/theme1.xml><?xml version="1.0" encoding="utf-8"?>
<a:theme xmlns:a="http://schemas.openxmlformats.org/drawingml/2006/main" name="小水滴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TM04033925[[fn=小水滴]]</Template>
  <TotalTime>689</TotalTime>
  <Words>185</Words>
  <Application>Microsoft Office PowerPoint</Application>
  <PresentationFormat>自訂</PresentationFormat>
  <Paragraphs>26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小水滴</vt:lpstr>
      <vt:lpstr>網路程式設計期末專案: 合唱的魅力</vt:lpstr>
      <vt:lpstr>起因</vt:lpstr>
      <vt:lpstr>PowerPoint 簡報</vt:lpstr>
      <vt:lpstr>特色</vt:lpstr>
      <vt:lpstr>音樂沒有真正的音癡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昀晧 陳</dc:creator>
  <cp:lastModifiedBy>陳敏玲</cp:lastModifiedBy>
  <cp:revision>10</cp:revision>
  <dcterms:created xsi:type="dcterms:W3CDTF">2019-12-30T09:22:19Z</dcterms:created>
  <dcterms:modified xsi:type="dcterms:W3CDTF">2019-12-31T01:28:31Z</dcterms:modified>
</cp:coreProperties>
</file>