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99DE9-5256-469C-8F4E-59392830C3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63904D-B306-4424-B8D4-B10274A327A0}">
      <dgm:prSet/>
      <dgm:spPr/>
      <dgm:t>
        <a:bodyPr/>
        <a:lstStyle/>
        <a:p>
          <a:r>
            <a:rPr lang="en-US"/>
            <a:t>Injury and chronic disease negatively affects worker productivity and workplaces bear a number of associated costs. </a:t>
          </a:r>
        </a:p>
      </dgm:t>
    </dgm:pt>
    <dgm:pt modelId="{84C634D1-C560-4289-895C-31B76841A69E}" type="parTrans" cxnId="{24FD5952-1523-496A-8A57-FC568A4E15A6}">
      <dgm:prSet/>
      <dgm:spPr/>
      <dgm:t>
        <a:bodyPr/>
        <a:lstStyle/>
        <a:p>
          <a:endParaRPr lang="en-US"/>
        </a:p>
      </dgm:t>
    </dgm:pt>
    <dgm:pt modelId="{E8F00A94-F52E-4841-BB35-726425AAD551}" type="sibTrans" cxnId="{24FD5952-1523-496A-8A57-FC568A4E15A6}">
      <dgm:prSet/>
      <dgm:spPr/>
      <dgm:t>
        <a:bodyPr/>
        <a:lstStyle/>
        <a:p>
          <a:endParaRPr lang="en-US"/>
        </a:p>
      </dgm:t>
    </dgm:pt>
    <dgm:pt modelId="{B7CDABB0-75D5-4550-95C4-19B34D97AAC1}">
      <dgm:prSet/>
      <dgm:spPr/>
      <dgm:t>
        <a:bodyPr/>
        <a:lstStyle/>
        <a:p>
          <a:r>
            <a:rPr lang="en-US"/>
            <a:t>Health and wellbeing programs can improve performance and productivity and reduce indirect costs from:</a:t>
          </a:r>
        </a:p>
      </dgm:t>
    </dgm:pt>
    <dgm:pt modelId="{5A081F88-314C-41CD-8DF4-510018EF5C3B}" type="parTrans" cxnId="{6C5692A6-8C40-4667-B7BD-5008E944EEF5}">
      <dgm:prSet/>
      <dgm:spPr/>
      <dgm:t>
        <a:bodyPr/>
        <a:lstStyle/>
        <a:p>
          <a:endParaRPr lang="en-US"/>
        </a:p>
      </dgm:t>
    </dgm:pt>
    <dgm:pt modelId="{CE5EFF3E-EBA1-42B0-A10E-5FAEEC8065BE}" type="sibTrans" cxnId="{6C5692A6-8C40-4667-B7BD-5008E944EEF5}">
      <dgm:prSet/>
      <dgm:spPr/>
      <dgm:t>
        <a:bodyPr/>
        <a:lstStyle/>
        <a:p>
          <a:endParaRPr lang="en-US"/>
        </a:p>
      </dgm:t>
    </dgm:pt>
    <dgm:pt modelId="{9A6F3930-DB55-480B-88C3-886816CEFC45}">
      <dgm:prSet/>
      <dgm:spPr/>
      <dgm:t>
        <a:bodyPr/>
        <a:lstStyle/>
        <a:p>
          <a:r>
            <a:rPr lang="en-US"/>
            <a:t>• absenteeism • staff turnover • workers’ compensation • disability and early retirement</a:t>
          </a:r>
        </a:p>
      </dgm:t>
    </dgm:pt>
    <dgm:pt modelId="{07B784B5-B716-47CB-B7E3-D83A75FF4364}" type="parTrans" cxnId="{1BADF134-1E89-4FA6-A528-3FAA14039420}">
      <dgm:prSet/>
      <dgm:spPr/>
      <dgm:t>
        <a:bodyPr/>
        <a:lstStyle/>
        <a:p>
          <a:endParaRPr lang="en-US"/>
        </a:p>
      </dgm:t>
    </dgm:pt>
    <dgm:pt modelId="{F5A35F12-3E32-4E7C-94DE-00C750EFCADE}" type="sibTrans" cxnId="{1BADF134-1E89-4FA6-A528-3FAA14039420}">
      <dgm:prSet/>
      <dgm:spPr/>
      <dgm:t>
        <a:bodyPr/>
        <a:lstStyle/>
        <a:p>
          <a:endParaRPr lang="en-US"/>
        </a:p>
      </dgm:t>
    </dgm:pt>
    <dgm:pt modelId="{E67D5311-91FF-4EB8-8E18-AA8ED34E32AE}">
      <dgm:prSet/>
      <dgm:spPr/>
      <dgm:t>
        <a:bodyPr/>
        <a:lstStyle/>
        <a:p>
          <a:r>
            <a:rPr lang="en-US"/>
            <a:t>There is strong evidence that shows that good worker health and wellbeing boosts organisational health and business performance.</a:t>
          </a:r>
        </a:p>
      </dgm:t>
    </dgm:pt>
    <dgm:pt modelId="{15679302-DD7A-42FC-B3F1-67682B9F27C7}" type="parTrans" cxnId="{8B0EC0EF-F746-4DF4-8997-08A1DC3E6643}">
      <dgm:prSet/>
      <dgm:spPr/>
      <dgm:t>
        <a:bodyPr/>
        <a:lstStyle/>
        <a:p>
          <a:endParaRPr lang="en-US"/>
        </a:p>
      </dgm:t>
    </dgm:pt>
    <dgm:pt modelId="{C2BE77E5-1BD6-4BA1-8DBC-43F645AAE6DD}" type="sibTrans" cxnId="{8B0EC0EF-F746-4DF4-8997-08A1DC3E6643}">
      <dgm:prSet/>
      <dgm:spPr/>
      <dgm:t>
        <a:bodyPr/>
        <a:lstStyle/>
        <a:p>
          <a:endParaRPr lang="en-US"/>
        </a:p>
      </dgm:t>
    </dgm:pt>
    <dgm:pt modelId="{4FCD7419-A30F-45CE-B16D-51F0EF5A648B}" type="pres">
      <dgm:prSet presAssocID="{62E99DE9-5256-469C-8F4E-59392830C3C4}" presName="linear" presStyleCnt="0">
        <dgm:presLayoutVars>
          <dgm:animLvl val="lvl"/>
          <dgm:resizeHandles val="exact"/>
        </dgm:presLayoutVars>
      </dgm:prSet>
      <dgm:spPr/>
    </dgm:pt>
    <dgm:pt modelId="{BC482E20-3327-44F1-B803-9ECB9F1B6383}" type="pres">
      <dgm:prSet presAssocID="{C763904D-B306-4424-B8D4-B10274A327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FAE5AC-B57A-44AC-8020-9870D792B8D3}" type="pres">
      <dgm:prSet presAssocID="{E8F00A94-F52E-4841-BB35-726425AAD551}" presName="spacer" presStyleCnt="0"/>
      <dgm:spPr/>
    </dgm:pt>
    <dgm:pt modelId="{2A0F25BC-097F-44D6-9331-085F5F58911E}" type="pres">
      <dgm:prSet presAssocID="{B7CDABB0-75D5-4550-95C4-19B34D97AA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6E84FD-D5E3-4145-9BED-2E2D57FBC49E}" type="pres">
      <dgm:prSet presAssocID="{CE5EFF3E-EBA1-42B0-A10E-5FAEEC8065BE}" presName="spacer" presStyleCnt="0"/>
      <dgm:spPr/>
    </dgm:pt>
    <dgm:pt modelId="{0FF0F5D4-8FB7-4E70-8A24-954F64569BDD}" type="pres">
      <dgm:prSet presAssocID="{9A6F3930-DB55-480B-88C3-886816CEFC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2D42F0-BFD0-4005-8AD2-6F1CCA07BA94}" type="pres">
      <dgm:prSet presAssocID="{F5A35F12-3E32-4E7C-94DE-00C750EFCADE}" presName="spacer" presStyleCnt="0"/>
      <dgm:spPr/>
    </dgm:pt>
    <dgm:pt modelId="{38A197AD-A05A-4B86-A912-A1873514968D}" type="pres">
      <dgm:prSet presAssocID="{E67D5311-91FF-4EB8-8E18-AA8ED34E32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ADF134-1E89-4FA6-A528-3FAA14039420}" srcId="{62E99DE9-5256-469C-8F4E-59392830C3C4}" destId="{9A6F3930-DB55-480B-88C3-886816CEFC45}" srcOrd="2" destOrd="0" parTransId="{07B784B5-B716-47CB-B7E3-D83A75FF4364}" sibTransId="{F5A35F12-3E32-4E7C-94DE-00C750EFCADE}"/>
    <dgm:cxn modelId="{E60ED161-9ABC-4AB1-9466-4A7B046D4084}" type="presOf" srcId="{9A6F3930-DB55-480B-88C3-886816CEFC45}" destId="{0FF0F5D4-8FB7-4E70-8A24-954F64569BDD}" srcOrd="0" destOrd="0" presId="urn:microsoft.com/office/officeart/2005/8/layout/vList2"/>
    <dgm:cxn modelId="{63CF8862-3A9D-468F-BA4D-3ABAAD4C1534}" type="presOf" srcId="{B7CDABB0-75D5-4550-95C4-19B34D97AAC1}" destId="{2A0F25BC-097F-44D6-9331-085F5F58911E}" srcOrd="0" destOrd="0" presId="urn:microsoft.com/office/officeart/2005/8/layout/vList2"/>
    <dgm:cxn modelId="{CE6FAB6C-4BFF-4830-BBBF-361BF10BE557}" type="presOf" srcId="{62E99DE9-5256-469C-8F4E-59392830C3C4}" destId="{4FCD7419-A30F-45CE-B16D-51F0EF5A648B}" srcOrd="0" destOrd="0" presId="urn:microsoft.com/office/officeart/2005/8/layout/vList2"/>
    <dgm:cxn modelId="{24FD5952-1523-496A-8A57-FC568A4E15A6}" srcId="{62E99DE9-5256-469C-8F4E-59392830C3C4}" destId="{C763904D-B306-4424-B8D4-B10274A327A0}" srcOrd="0" destOrd="0" parTransId="{84C634D1-C560-4289-895C-31B76841A69E}" sibTransId="{E8F00A94-F52E-4841-BB35-726425AAD551}"/>
    <dgm:cxn modelId="{A0E29A9C-120C-48AE-84DE-2FFAA19278F8}" type="presOf" srcId="{E67D5311-91FF-4EB8-8E18-AA8ED34E32AE}" destId="{38A197AD-A05A-4B86-A912-A1873514968D}" srcOrd="0" destOrd="0" presId="urn:microsoft.com/office/officeart/2005/8/layout/vList2"/>
    <dgm:cxn modelId="{6C5692A6-8C40-4667-B7BD-5008E944EEF5}" srcId="{62E99DE9-5256-469C-8F4E-59392830C3C4}" destId="{B7CDABB0-75D5-4550-95C4-19B34D97AAC1}" srcOrd="1" destOrd="0" parTransId="{5A081F88-314C-41CD-8DF4-510018EF5C3B}" sibTransId="{CE5EFF3E-EBA1-42B0-A10E-5FAEEC8065BE}"/>
    <dgm:cxn modelId="{27EEDFB9-6A7A-4BD8-BB26-958E180AA00B}" type="presOf" srcId="{C763904D-B306-4424-B8D4-B10274A327A0}" destId="{BC482E20-3327-44F1-B803-9ECB9F1B6383}" srcOrd="0" destOrd="0" presId="urn:microsoft.com/office/officeart/2005/8/layout/vList2"/>
    <dgm:cxn modelId="{8B0EC0EF-F746-4DF4-8997-08A1DC3E6643}" srcId="{62E99DE9-5256-469C-8F4E-59392830C3C4}" destId="{E67D5311-91FF-4EB8-8E18-AA8ED34E32AE}" srcOrd="3" destOrd="0" parTransId="{15679302-DD7A-42FC-B3F1-67682B9F27C7}" sibTransId="{C2BE77E5-1BD6-4BA1-8DBC-43F645AAE6DD}"/>
    <dgm:cxn modelId="{246FDB32-70BC-4515-9E79-D24D3760A315}" type="presParOf" srcId="{4FCD7419-A30F-45CE-B16D-51F0EF5A648B}" destId="{BC482E20-3327-44F1-B803-9ECB9F1B6383}" srcOrd="0" destOrd="0" presId="urn:microsoft.com/office/officeart/2005/8/layout/vList2"/>
    <dgm:cxn modelId="{A90E2241-5A02-4C62-93D6-AE65523BFFB7}" type="presParOf" srcId="{4FCD7419-A30F-45CE-B16D-51F0EF5A648B}" destId="{83FAE5AC-B57A-44AC-8020-9870D792B8D3}" srcOrd="1" destOrd="0" presId="urn:microsoft.com/office/officeart/2005/8/layout/vList2"/>
    <dgm:cxn modelId="{B3DC71A4-1BEA-4A82-871B-59F72D6C0F1D}" type="presParOf" srcId="{4FCD7419-A30F-45CE-B16D-51F0EF5A648B}" destId="{2A0F25BC-097F-44D6-9331-085F5F58911E}" srcOrd="2" destOrd="0" presId="urn:microsoft.com/office/officeart/2005/8/layout/vList2"/>
    <dgm:cxn modelId="{7B096E22-0266-4A4E-9ECC-7A122F543E03}" type="presParOf" srcId="{4FCD7419-A30F-45CE-B16D-51F0EF5A648B}" destId="{466E84FD-D5E3-4145-9BED-2E2D57FBC49E}" srcOrd="3" destOrd="0" presId="urn:microsoft.com/office/officeart/2005/8/layout/vList2"/>
    <dgm:cxn modelId="{5BFBB9B5-A359-46D1-956F-212671231A44}" type="presParOf" srcId="{4FCD7419-A30F-45CE-B16D-51F0EF5A648B}" destId="{0FF0F5D4-8FB7-4E70-8A24-954F64569BDD}" srcOrd="4" destOrd="0" presId="urn:microsoft.com/office/officeart/2005/8/layout/vList2"/>
    <dgm:cxn modelId="{1D0A5266-51FD-44A6-85EC-A2DC33757BB5}" type="presParOf" srcId="{4FCD7419-A30F-45CE-B16D-51F0EF5A648B}" destId="{642D42F0-BFD0-4005-8AD2-6F1CCA07BA94}" srcOrd="5" destOrd="0" presId="urn:microsoft.com/office/officeart/2005/8/layout/vList2"/>
    <dgm:cxn modelId="{8D65A475-DA5A-4ABA-BB55-7616C82FDC4A}" type="presParOf" srcId="{4FCD7419-A30F-45CE-B16D-51F0EF5A648B}" destId="{38A197AD-A05A-4B86-A912-A187351496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049F38-223B-40BD-844C-47DD8139C8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B7C200-A3B2-4B08-A796-00EAC46BF110}">
      <dgm:prSet/>
      <dgm:spPr/>
      <dgm:t>
        <a:bodyPr/>
        <a:lstStyle/>
        <a:p>
          <a:r>
            <a:rPr lang="en-AU"/>
            <a:t>Facility's WHS policies and procedures</a:t>
          </a:r>
          <a:endParaRPr lang="en-US"/>
        </a:p>
      </dgm:t>
    </dgm:pt>
    <dgm:pt modelId="{70AD63A7-F19A-4C46-9F0F-CF98CA137087}" type="parTrans" cxnId="{58F1B877-7C78-4457-9E5C-FB4D3A34591D}">
      <dgm:prSet/>
      <dgm:spPr/>
      <dgm:t>
        <a:bodyPr/>
        <a:lstStyle/>
        <a:p>
          <a:endParaRPr lang="en-US"/>
        </a:p>
      </dgm:t>
    </dgm:pt>
    <dgm:pt modelId="{F977578A-E5B8-4A93-9488-3A3D4AC0B617}" type="sibTrans" cxnId="{58F1B877-7C78-4457-9E5C-FB4D3A34591D}">
      <dgm:prSet/>
      <dgm:spPr/>
      <dgm:t>
        <a:bodyPr/>
        <a:lstStyle/>
        <a:p>
          <a:endParaRPr lang="en-US"/>
        </a:p>
      </dgm:t>
    </dgm:pt>
    <dgm:pt modelId="{6621666B-914E-43E4-96E2-BDD0E39F87AB}">
      <dgm:prSet/>
      <dgm:spPr/>
      <dgm:t>
        <a:bodyPr/>
        <a:lstStyle/>
        <a:p>
          <a:r>
            <a:rPr lang="en-AU"/>
            <a:t>Safe Work Australia</a:t>
          </a:r>
          <a:endParaRPr lang="en-US"/>
        </a:p>
      </dgm:t>
    </dgm:pt>
    <dgm:pt modelId="{1E57B594-B402-4AF3-965A-635138603F5C}" type="parTrans" cxnId="{7EA09502-18C4-452B-A440-BE9408AB726B}">
      <dgm:prSet/>
      <dgm:spPr/>
      <dgm:t>
        <a:bodyPr/>
        <a:lstStyle/>
        <a:p>
          <a:endParaRPr lang="en-US"/>
        </a:p>
      </dgm:t>
    </dgm:pt>
    <dgm:pt modelId="{74424E1D-B2AA-407C-A6DB-20B8EB298F33}" type="sibTrans" cxnId="{7EA09502-18C4-452B-A440-BE9408AB726B}">
      <dgm:prSet/>
      <dgm:spPr/>
      <dgm:t>
        <a:bodyPr/>
        <a:lstStyle/>
        <a:p>
          <a:endParaRPr lang="en-US"/>
        </a:p>
      </dgm:t>
    </dgm:pt>
    <dgm:pt modelId="{2D661883-92D8-4245-954E-0A4A6329A76B}" type="pres">
      <dgm:prSet presAssocID="{3B049F38-223B-40BD-844C-47DD8139C8B8}" presName="root" presStyleCnt="0">
        <dgm:presLayoutVars>
          <dgm:dir/>
          <dgm:resizeHandles val="exact"/>
        </dgm:presLayoutVars>
      </dgm:prSet>
      <dgm:spPr/>
    </dgm:pt>
    <dgm:pt modelId="{E5461D87-09D9-4ECD-92D9-6150FD943F46}" type="pres">
      <dgm:prSet presAssocID="{B0B7C200-A3B2-4B08-A796-00EAC46BF110}" presName="compNode" presStyleCnt="0"/>
      <dgm:spPr/>
    </dgm:pt>
    <dgm:pt modelId="{F8865F59-57D4-4179-8E5C-C5C5216C2A60}" type="pres">
      <dgm:prSet presAssocID="{B0B7C200-A3B2-4B08-A796-00EAC46BF110}" presName="bgRect" presStyleLbl="bgShp" presStyleIdx="0" presStyleCnt="2"/>
      <dgm:spPr/>
    </dgm:pt>
    <dgm:pt modelId="{1DF17776-AA99-4A0B-B51C-6812B43BE622}" type="pres">
      <dgm:prSet presAssocID="{B0B7C200-A3B2-4B08-A796-00EAC46BF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EBF794B-FDAD-4EE9-ACAB-A87F53EF9D36}" type="pres">
      <dgm:prSet presAssocID="{B0B7C200-A3B2-4B08-A796-00EAC46BF110}" presName="spaceRect" presStyleCnt="0"/>
      <dgm:spPr/>
    </dgm:pt>
    <dgm:pt modelId="{7B7C622C-7743-42CE-92B6-9C56253E168F}" type="pres">
      <dgm:prSet presAssocID="{B0B7C200-A3B2-4B08-A796-00EAC46BF110}" presName="parTx" presStyleLbl="revTx" presStyleIdx="0" presStyleCnt="2">
        <dgm:presLayoutVars>
          <dgm:chMax val="0"/>
          <dgm:chPref val="0"/>
        </dgm:presLayoutVars>
      </dgm:prSet>
      <dgm:spPr/>
    </dgm:pt>
    <dgm:pt modelId="{4FD087ED-EDCB-4A1A-9DF2-42A92C88CCB0}" type="pres">
      <dgm:prSet presAssocID="{F977578A-E5B8-4A93-9488-3A3D4AC0B617}" presName="sibTrans" presStyleCnt="0"/>
      <dgm:spPr/>
    </dgm:pt>
    <dgm:pt modelId="{0A2A96C8-0759-4B55-9BAD-6E6EBF0F80BC}" type="pres">
      <dgm:prSet presAssocID="{6621666B-914E-43E4-96E2-BDD0E39F87AB}" presName="compNode" presStyleCnt="0"/>
      <dgm:spPr/>
    </dgm:pt>
    <dgm:pt modelId="{543DEED9-B045-4432-B1A3-90DCD6C2D03C}" type="pres">
      <dgm:prSet presAssocID="{6621666B-914E-43E4-96E2-BDD0E39F87AB}" presName="bgRect" presStyleLbl="bgShp" presStyleIdx="1" presStyleCnt="2"/>
      <dgm:spPr/>
    </dgm:pt>
    <dgm:pt modelId="{E03A8773-76B7-48B3-BE76-20A1D2DF2656}" type="pres">
      <dgm:prSet presAssocID="{6621666B-914E-43E4-96E2-BDD0E39F87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4B8D4E1-B062-4413-A201-89B7156CD8A4}" type="pres">
      <dgm:prSet presAssocID="{6621666B-914E-43E4-96E2-BDD0E39F87AB}" presName="spaceRect" presStyleCnt="0"/>
      <dgm:spPr/>
    </dgm:pt>
    <dgm:pt modelId="{49592978-D0A8-4877-9B30-5D9F6523842E}" type="pres">
      <dgm:prSet presAssocID="{6621666B-914E-43E4-96E2-BDD0E39F87A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A09502-18C4-452B-A440-BE9408AB726B}" srcId="{3B049F38-223B-40BD-844C-47DD8139C8B8}" destId="{6621666B-914E-43E4-96E2-BDD0E39F87AB}" srcOrd="1" destOrd="0" parTransId="{1E57B594-B402-4AF3-965A-635138603F5C}" sibTransId="{74424E1D-B2AA-407C-A6DB-20B8EB298F33}"/>
    <dgm:cxn modelId="{3AAF8969-036B-4597-AC06-CE7AA9F156BA}" type="presOf" srcId="{6621666B-914E-43E4-96E2-BDD0E39F87AB}" destId="{49592978-D0A8-4877-9B30-5D9F6523842E}" srcOrd="0" destOrd="0" presId="urn:microsoft.com/office/officeart/2018/2/layout/IconVerticalSolidList"/>
    <dgm:cxn modelId="{2CAE1551-0949-4BD7-8158-E9EABF73021A}" type="presOf" srcId="{B0B7C200-A3B2-4B08-A796-00EAC46BF110}" destId="{7B7C622C-7743-42CE-92B6-9C56253E168F}" srcOrd="0" destOrd="0" presId="urn:microsoft.com/office/officeart/2018/2/layout/IconVerticalSolidList"/>
    <dgm:cxn modelId="{58F1B877-7C78-4457-9E5C-FB4D3A34591D}" srcId="{3B049F38-223B-40BD-844C-47DD8139C8B8}" destId="{B0B7C200-A3B2-4B08-A796-00EAC46BF110}" srcOrd="0" destOrd="0" parTransId="{70AD63A7-F19A-4C46-9F0F-CF98CA137087}" sibTransId="{F977578A-E5B8-4A93-9488-3A3D4AC0B617}"/>
    <dgm:cxn modelId="{F650D08D-AC6F-4642-B619-02ABFB11E0DE}" type="presOf" srcId="{3B049F38-223B-40BD-844C-47DD8139C8B8}" destId="{2D661883-92D8-4245-954E-0A4A6329A76B}" srcOrd="0" destOrd="0" presId="urn:microsoft.com/office/officeart/2018/2/layout/IconVerticalSolidList"/>
    <dgm:cxn modelId="{2C1A5582-137F-4062-90D3-41A3FAD24BBF}" type="presParOf" srcId="{2D661883-92D8-4245-954E-0A4A6329A76B}" destId="{E5461D87-09D9-4ECD-92D9-6150FD943F46}" srcOrd="0" destOrd="0" presId="urn:microsoft.com/office/officeart/2018/2/layout/IconVerticalSolidList"/>
    <dgm:cxn modelId="{3F46D69D-2C7B-4C05-B4B6-132FC7794BBF}" type="presParOf" srcId="{E5461D87-09D9-4ECD-92D9-6150FD943F46}" destId="{F8865F59-57D4-4179-8E5C-C5C5216C2A60}" srcOrd="0" destOrd="0" presId="urn:microsoft.com/office/officeart/2018/2/layout/IconVerticalSolidList"/>
    <dgm:cxn modelId="{0E906834-53EE-4819-BB5C-274590551D69}" type="presParOf" srcId="{E5461D87-09D9-4ECD-92D9-6150FD943F46}" destId="{1DF17776-AA99-4A0B-B51C-6812B43BE622}" srcOrd="1" destOrd="0" presId="urn:microsoft.com/office/officeart/2018/2/layout/IconVerticalSolidList"/>
    <dgm:cxn modelId="{B78035A3-8E9E-4FB0-8992-83BE1C939BEE}" type="presParOf" srcId="{E5461D87-09D9-4ECD-92D9-6150FD943F46}" destId="{1EBF794B-FDAD-4EE9-ACAB-A87F53EF9D36}" srcOrd="2" destOrd="0" presId="urn:microsoft.com/office/officeart/2018/2/layout/IconVerticalSolidList"/>
    <dgm:cxn modelId="{5E5C92B5-6E6D-4DF5-A808-62ADA480A66A}" type="presParOf" srcId="{E5461D87-09D9-4ECD-92D9-6150FD943F46}" destId="{7B7C622C-7743-42CE-92B6-9C56253E168F}" srcOrd="3" destOrd="0" presId="urn:microsoft.com/office/officeart/2018/2/layout/IconVerticalSolidList"/>
    <dgm:cxn modelId="{C2CA249A-41BE-4D69-92BF-CCE570CA36BF}" type="presParOf" srcId="{2D661883-92D8-4245-954E-0A4A6329A76B}" destId="{4FD087ED-EDCB-4A1A-9DF2-42A92C88CCB0}" srcOrd="1" destOrd="0" presId="urn:microsoft.com/office/officeart/2018/2/layout/IconVerticalSolidList"/>
    <dgm:cxn modelId="{C2FA71D9-1AC6-4BC4-A5F8-1ED71CD62999}" type="presParOf" srcId="{2D661883-92D8-4245-954E-0A4A6329A76B}" destId="{0A2A96C8-0759-4B55-9BAD-6E6EBF0F80BC}" srcOrd="2" destOrd="0" presId="urn:microsoft.com/office/officeart/2018/2/layout/IconVerticalSolidList"/>
    <dgm:cxn modelId="{BB1121D9-AC32-4D17-AD5A-428B21FB2E85}" type="presParOf" srcId="{0A2A96C8-0759-4B55-9BAD-6E6EBF0F80BC}" destId="{543DEED9-B045-4432-B1A3-90DCD6C2D03C}" srcOrd="0" destOrd="0" presId="urn:microsoft.com/office/officeart/2018/2/layout/IconVerticalSolidList"/>
    <dgm:cxn modelId="{A10022C0-8941-4AEB-84C0-292E9AB237AB}" type="presParOf" srcId="{0A2A96C8-0759-4B55-9BAD-6E6EBF0F80BC}" destId="{E03A8773-76B7-48B3-BE76-20A1D2DF2656}" srcOrd="1" destOrd="0" presId="urn:microsoft.com/office/officeart/2018/2/layout/IconVerticalSolidList"/>
    <dgm:cxn modelId="{329A325C-A2C8-4DAE-9F03-7F3002000759}" type="presParOf" srcId="{0A2A96C8-0759-4B55-9BAD-6E6EBF0F80BC}" destId="{14B8D4E1-B062-4413-A201-89B7156CD8A4}" srcOrd="2" destOrd="0" presId="urn:microsoft.com/office/officeart/2018/2/layout/IconVerticalSolidList"/>
    <dgm:cxn modelId="{E2F35CB9-85CB-47A8-9E25-C39ABBAE73C1}" type="presParOf" srcId="{0A2A96C8-0759-4B55-9BAD-6E6EBF0F80BC}" destId="{49592978-D0A8-4877-9B30-5D9F65238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1C6321-AF16-4721-9FD1-69368A4578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66443F-4D4A-4F89-A215-456C084E722B}">
      <dgm:prSet/>
      <dgm:spPr/>
      <dgm:t>
        <a:bodyPr/>
        <a:lstStyle/>
        <a:p>
          <a:r>
            <a:rPr lang="en-US"/>
            <a:t>CONSULT with workers/representatives</a:t>
          </a:r>
        </a:p>
      </dgm:t>
    </dgm:pt>
    <dgm:pt modelId="{41378205-94E7-4868-BEA2-4F35CFAB4265}" type="parTrans" cxnId="{689CE111-BF1B-4991-8518-2F79D41A796C}">
      <dgm:prSet/>
      <dgm:spPr/>
      <dgm:t>
        <a:bodyPr/>
        <a:lstStyle/>
        <a:p>
          <a:endParaRPr lang="en-US"/>
        </a:p>
      </dgm:t>
    </dgm:pt>
    <dgm:pt modelId="{68893351-C2A0-4EB2-9636-2BEF8C34395C}" type="sibTrans" cxnId="{689CE111-BF1B-4991-8518-2F79D41A796C}">
      <dgm:prSet/>
      <dgm:spPr/>
      <dgm:t>
        <a:bodyPr/>
        <a:lstStyle/>
        <a:p>
          <a:endParaRPr lang="en-US"/>
        </a:p>
      </dgm:t>
    </dgm:pt>
    <dgm:pt modelId="{9C4B2E6B-402A-455C-B765-253EE46BDD02}">
      <dgm:prSet/>
      <dgm:spPr/>
      <dgm:t>
        <a:bodyPr/>
        <a:lstStyle/>
        <a:p>
          <a:r>
            <a:rPr lang="en-US"/>
            <a:t>•    </a:t>
          </a:r>
          <a:r>
            <a:rPr lang="en-US" b="1" u="sng"/>
            <a:t>IDENTIFY</a:t>
          </a:r>
          <a:r>
            <a:rPr lang="en-US"/>
            <a:t> hazards</a:t>
          </a:r>
        </a:p>
      </dgm:t>
    </dgm:pt>
    <dgm:pt modelId="{0D2F1A50-1366-4CA4-9E3A-6CACD32E137F}" type="parTrans" cxnId="{8A479ECF-A36A-4512-A5FE-134EED89F6E1}">
      <dgm:prSet/>
      <dgm:spPr/>
      <dgm:t>
        <a:bodyPr/>
        <a:lstStyle/>
        <a:p>
          <a:endParaRPr lang="en-US"/>
        </a:p>
      </dgm:t>
    </dgm:pt>
    <dgm:pt modelId="{EDCDFD90-221F-4E19-930F-B566DBF52065}" type="sibTrans" cxnId="{8A479ECF-A36A-4512-A5FE-134EED89F6E1}">
      <dgm:prSet/>
      <dgm:spPr/>
      <dgm:t>
        <a:bodyPr/>
        <a:lstStyle/>
        <a:p>
          <a:endParaRPr lang="en-US"/>
        </a:p>
      </dgm:t>
    </dgm:pt>
    <dgm:pt modelId="{2AEEB42E-0C92-4C1B-8902-15989A836EF6}">
      <dgm:prSet/>
      <dgm:spPr/>
      <dgm:t>
        <a:bodyPr/>
        <a:lstStyle/>
        <a:p>
          <a:r>
            <a:rPr lang="en-US"/>
            <a:t>•  </a:t>
          </a:r>
          <a:r>
            <a:rPr lang="en-US" b="1" u="sng"/>
            <a:t> ASSESS </a:t>
          </a:r>
          <a:r>
            <a:rPr lang="en-US"/>
            <a:t>likelihood of risks</a:t>
          </a:r>
        </a:p>
      </dgm:t>
    </dgm:pt>
    <dgm:pt modelId="{C02B2DBC-5B3C-44FB-834C-BC0D790BEB1F}" type="parTrans" cxnId="{696EB71A-E0EF-4A65-8851-384B180EB2C3}">
      <dgm:prSet/>
      <dgm:spPr/>
      <dgm:t>
        <a:bodyPr/>
        <a:lstStyle/>
        <a:p>
          <a:endParaRPr lang="en-US"/>
        </a:p>
      </dgm:t>
    </dgm:pt>
    <dgm:pt modelId="{C4ED8FAC-DA8B-4602-A160-CA2B7D9E454E}" type="sibTrans" cxnId="{696EB71A-E0EF-4A65-8851-384B180EB2C3}">
      <dgm:prSet/>
      <dgm:spPr/>
      <dgm:t>
        <a:bodyPr/>
        <a:lstStyle/>
        <a:p>
          <a:endParaRPr lang="en-US"/>
        </a:p>
      </dgm:t>
    </dgm:pt>
    <dgm:pt modelId="{9C17B120-6D9E-40DF-916B-04AAC820941E}">
      <dgm:prSet/>
      <dgm:spPr/>
      <dgm:t>
        <a:bodyPr/>
        <a:lstStyle/>
        <a:p>
          <a:r>
            <a:rPr lang="en-US"/>
            <a:t>•    </a:t>
          </a:r>
          <a:r>
            <a:rPr lang="en-US" b="1" u="sng"/>
            <a:t>CONTROL</a:t>
          </a:r>
          <a:r>
            <a:rPr lang="en-US"/>
            <a:t> risks</a:t>
          </a:r>
        </a:p>
      </dgm:t>
    </dgm:pt>
    <dgm:pt modelId="{FE1A3179-82DD-4068-B51D-1C22ACD31438}" type="parTrans" cxnId="{B6616EA5-DB53-428B-8CAA-BF088C017FDC}">
      <dgm:prSet/>
      <dgm:spPr/>
      <dgm:t>
        <a:bodyPr/>
        <a:lstStyle/>
        <a:p>
          <a:endParaRPr lang="en-US"/>
        </a:p>
      </dgm:t>
    </dgm:pt>
    <dgm:pt modelId="{89723A24-0143-4E03-8A65-2D5CDC096260}" type="sibTrans" cxnId="{B6616EA5-DB53-428B-8CAA-BF088C017FDC}">
      <dgm:prSet/>
      <dgm:spPr/>
      <dgm:t>
        <a:bodyPr/>
        <a:lstStyle/>
        <a:p>
          <a:endParaRPr lang="en-US"/>
        </a:p>
      </dgm:t>
    </dgm:pt>
    <dgm:pt modelId="{0BE4B58D-B697-4E91-ACCE-0D1347B11F60}">
      <dgm:prSet/>
      <dgm:spPr/>
      <dgm:t>
        <a:bodyPr/>
        <a:lstStyle/>
        <a:p>
          <a:r>
            <a:rPr lang="en-US"/>
            <a:t>•    </a:t>
          </a:r>
          <a:r>
            <a:rPr lang="en-US" b="1" u="sng"/>
            <a:t>PROVIDE</a:t>
          </a:r>
          <a:r>
            <a:rPr lang="en-US"/>
            <a:t> information, instruction, training and supervision to workers</a:t>
          </a:r>
        </a:p>
      </dgm:t>
    </dgm:pt>
    <dgm:pt modelId="{58F1E2BE-78BF-4C46-919A-DFF2F6AAD2CD}" type="parTrans" cxnId="{1C35379E-385B-4D0B-A7E1-72DC98605A08}">
      <dgm:prSet/>
      <dgm:spPr/>
      <dgm:t>
        <a:bodyPr/>
        <a:lstStyle/>
        <a:p>
          <a:endParaRPr lang="en-US"/>
        </a:p>
      </dgm:t>
    </dgm:pt>
    <dgm:pt modelId="{D432D705-5CFF-429F-B61B-1FC0DB0746B0}" type="sibTrans" cxnId="{1C35379E-385B-4D0B-A7E1-72DC98605A08}">
      <dgm:prSet/>
      <dgm:spPr/>
      <dgm:t>
        <a:bodyPr/>
        <a:lstStyle/>
        <a:p>
          <a:endParaRPr lang="en-US"/>
        </a:p>
      </dgm:t>
    </dgm:pt>
    <dgm:pt modelId="{5231B423-B5D8-49D6-B5E3-54D0A51DAC4E}">
      <dgm:prSet/>
      <dgm:spPr/>
      <dgm:t>
        <a:bodyPr/>
        <a:lstStyle/>
        <a:p>
          <a:r>
            <a:rPr lang="en-US" b="1" dirty="0"/>
            <a:t>REPORT</a:t>
          </a:r>
          <a:r>
            <a:rPr lang="en-US" dirty="0"/>
            <a:t> all injuries, fatalities and near misses to prevent future incidents</a:t>
          </a:r>
        </a:p>
      </dgm:t>
    </dgm:pt>
    <dgm:pt modelId="{AF43A40D-509E-4449-ABDF-0FBD55896D39}" type="parTrans" cxnId="{54DFACA5-B1D6-40C4-A61F-32A9FAF40506}">
      <dgm:prSet/>
      <dgm:spPr/>
      <dgm:t>
        <a:bodyPr/>
        <a:lstStyle/>
        <a:p>
          <a:endParaRPr lang="en-US"/>
        </a:p>
      </dgm:t>
    </dgm:pt>
    <dgm:pt modelId="{DFF4A357-95F6-4E74-A7F7-C0B623556EE7}" type="sibTrans" cxnId="{54DFACA5-B1D6-40C4-A61F-32A9FAF40506}">
      <dgm:prSet/>
      <dgm:spPr/>
      <dgm:t>
        <a:bodyPr/>
        <a:lstStyle/>
        <a:p>
          <a:endParaRPr lang="en-US"/>
        </a:p>
      </dgm:t>
    </dgm:pt>
    <dgm:pt modelId="{F7449662-C88A-437A-8F1A-4CD7925EB86C}">
      <dgm:prSet/>
      <dgm:spPr/>
      <dgm:t>
        <a:bodyPr/>
        <a:lstStyle/>
        <a:p>
          <a:r>
            <a:rPr lang="en-US"/>
            <a:t>• </a:t>
          </a:r>
          <a:r>
            <a:rPr lang="en-US" b="1"/>
            <a:t> EVALUATE </a:t>
          </a:r>
          <a:r>
            <a:rPr lang="en-US"/>
            <a:t>and regularly review health, safety and   welfar</a:t>
          </a:r>
        </a:p>
      </dgm:t>
    </dgm:pt>
    <dgm:pt modelId="{322EEAD8-B342-4C5D-88A1-F811B29DAF0B}" type="parTrans" cxnId="{B3F4115A-479D-4C63-90F2-90E40C491B3B}">
      <dgm:prSet/>
      <dgm:spPr/>
      <dgm:t>
        <a:bodyPr/>
        <a:lstStyle/>
        <a:p>
          <a:endParaRPr lang="en-US"/>
        </a:p>
      </dgm:t>
    </dgm:pt>
    <dgm:pt modelId="{FA8875CC-111F-492B-965E-8C6B47EB9EC3}" type="sibTrans" cxnId="{B3F4115A-479D-4C63-90F2-90E40C491B3B}">
      <dgm:prSet/>
      <dgm:spPr/>
      <dgm:t>
        <a:bodyPr/>
        <a:lstStyle/>
        <a:p>
          <a:endParaRPr lang="en-US"/>
        </a:p>
      </dgm:t>
    </dgm:pt>
    <dgm:pt modelId="{78CC1B3E-627A-4E72-9A27-5C908042B2D0}" type="pres">
      <dgm:prSet presAssocID="{AF1C6321-AF16-4721-9FD1-69368A4578BF}" presName="root" presStyleCnt="0">
        <dgm:presLayoutVars>
          <dgm:dir/>
          <dgm:resizeHandles val="exact"/>
        </dgm:presLayoutVars>
      </dgm:prSet>
      <dgm:spPr/>
    </dgm:pt>
    <dgm:pt modelId="{DDB75E3B-2116-4699-8013-7B526DEC65AC}" type="pres">
      <dgm:prSet presAssocID="{2266443F-4D4A-4F89-A215-456C084E722B}" presName="compNode" presStyleCnt="0"/>
      <dgm:spPr/>
    </dgm:pt>
    <dgm:pt modelId="{9ADE6324-740D-4379-AD37-390EFAB1A65F}" type="pres">
      <dgm:prSet presAssocID="{2266443F-4D4A-4F89-A215-456C084E722B}" presName="bgRect" presStyleLbl="bgShp" presStyleIdx="0" presStyleCnt="6"/>
      <dgm:spPr/>
    </dgm:pt>
    <dgm:pt modelId="{B6CF3DFF-2F07-418D-BF82-B73D37BCCDDD}" type="pres">
      <dgm:prSet presAssocID="{2266443F-4D4A-4F89-A215-456C084E722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7042831-98EB-4547-ADBD-540DDBEAC158}" type="pres">
      <dgm:prSet presAssocID="{2266443F-4D4A-4F89-A215-456C084E722B}" presName="spaceRect" presStyleCnt="0"/>
      <dgm:spPr/>
    </dgm:pt>
    <dgm:pt modelId="{6E07402A-3807-47CF-B2E9-CBDF5E12E756}" type="pres">
      <dgm:prSet presAssocID="{2266443F-4D4A-4F89-A215-456C084E722B}" presName="parTx" presStyleLbl="revTx" presStyleIdx="0" presStyleCnt="7">
        <dgm:presLayoutVars>
          <dgm:chMax val="0"/>
          <dgm:chPref val="0"/>
        </dgm:presLayoutVars>
      </dgm:prSet>
      <dgm:spPr/>
    </dgm:pt>
    <dgm:pt modelId="{F263E405-5AEC-47B8-A14D-15976EB9DBB3}" type="pres">
      <dgm:prSet presAssocID="{68893351-C2A0-4EB2-9636-2BEF8C34395C}" presName="sibTrans" presStyleCnt="0"/>
      <dgm:spPr/>
    </dgm:pt>
    <dgm:pt modelId="{F983F57C-E178-4FA6-9C82-5CC59213699B}" type="pres">
      <dgm:prSet presAssocID="{9C4B2E6B-402A-455C-B765-253EE46BDD02}" presName="compNode" presStyleCnt="0"/>
      <dgm:spPr/>
    </dgm:pt>
    <dgm:pt modelId="{C57519C8-2133-44CC-8892-8FC355EF03A3}" type="pres">
      <dgm:prSet presAssocID="{9C4B2E6B-402A-455C-B765-253EE46BDD02}" presName="bgRect" presStyleLbl="bgShp" presStyleIdx="1" presStyleCnt="6"/>
      <dgm:spPr/>
    </dgm:pt>
    <dgm:pt modelId="{A2E01787-886D-4616-BA4B-82D92F282CC2}" type="pres">
      <dgm:prSet presAssocID="{9C4B2E6B-402A-455C-B765-253EE46BDD0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7690BA71-D365-4EFB-B326-4ABE050E4732}" type="pres">
      <dgm:prSet presAssocID="{9C4B2E6B-402A-455C-B765-253EE46BDD02}" presName="spaceRect" presStyleCnt="0"/>
      <dgm:spPr/>
    </dgm:pt>
    <dgm:pt modelId="{13AF2CC7-CA32-4160-9DBD-606168577BB1}" type="pres">
      <dgm:prSet presAssocID="{9C4B2E6B-402A-455C-B765-253EE46BDD02}" presName="parTx" presStyleLbl="revTx" presStyleIdx="1" presStyleCnt="7">
        <dgm:presLayoutVars>
          <dgm:chMax val="0"/>
          <dgm:chPref val="0"/>
        </dgm:presLayoutVars>
      </dgm:prSet>
      <dgm:spPr/>
    </dgm:pt>
    <dgm:pt modelId="{44BFED98-022C-423C-AA6C-35BC77BB583B}" type="pres">
      <dgm:prSet presAssocID="{EDCDFD90-221F-4E19-930F-B566DBF52065}" presName="sibTrans" presStyleCnt="0"/>
      <dgm:spPr/>
    </dgm:pt>
    <dgm:pt modelId="{F3984DCD-C38F-4E71-A54E-E5D14D36D2C9}" type="pres">
      <dgm:prSet presAssocID="{2AEEB42E-0C92-4C1B-8902-15989A836EF6}" presName="compNode" presStyleCnt="0"/>
      <dgm:spPr/>
    </dgm:pt>
    <dgm:pt modelId="{E9556D76-970A-412E-A040-E753E7CC3A6D}" type="pres">
      <dgm:prSet presAssocID="{2AEEB42E-0C92-4C1B-8902-15989A836EF6}" presName="bgRect" presStyleLbl="bgShp" presStyleIdx="2" presStyleCnt="6"/>
      <dgm:spPr/>
    </dgm:pt>
    <dgm:pt modelId="{6A242051-6149-4ADE-B4B9-375DBD4DDFB6}" type="pres">
      <dgm:prSet presAssocID="{2AEEB42E-0C92-4C1B-8902-15989A836E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A1738CC-92FF-4C03-A7D3-1FC4DA2E37A1}" type="pres">
      <dgm:prSet presAssocID="{2AEEB42E-0C92-4C1B-8902-15989A836EF6}" presName="spaceRect" presStyleCnt="0"/>
      <dgm:spPr/>
    </dgm:pt>
    <dgm:pt modelId="{9073821F-B122-49F3-823E-CDE93CEEB45E}" type="pres">
      <dgm:prSet presAssocID="{2AEEB42E-0C92-4C1B-8902-15989A836EF6}" presName="parTx" presStyleLbl="revTx" presStyleIdx="2" presStyleCnt="7">
        <dgm:presLayoutVars>
          <dgm:chMax val="0"/>
          <dgm:chPref val="0"/>
        </dgm:presLayoutVars>
      </dgm:prSet>
      <dgm:spPr/>
    </dgm:pt>
    <dgm:pt modelId="{669A9193-293A-49EF-B109-E0ACAC7AF09A}" type="pres">
      <dgm:prSet presAssocID="{C4ED8FAC-DA8B-4602-A160-CA2B7D9E454E}" presName="sibTrans" presStyleCnt="0"/>
      <dgm:spPr/>
    </dgm:pt>
    <dgm:pt modelId="{BF4AB555-7897-47DF-9FD8-710A01E3ED69}" type="pres">
      <dgm:prSet presAssocID="{9C17B120-6D9E-40DF-916B-04AAC820941E}" presName="compNode" presStyleCnt="0"/>
      <dgm:spPr/>
    </dgm:pt>
    <dgm:pt modelId="{F8579FE9-689C-412A-B345-9B06B67A3EB0}" type="pres">
      <dgm:prSet presAssocID="{9C17B120-6D9E-40DF-916B-04AAC820941E}" presName="bgRect" presStyleLbl="bgShp" presStyleIdx="3" presStyleCnt="6"/>
      <dgm:spPr/>
    </dgm:pt>
    <dgm:pt modelId="{94D9174D-9998-4AC4-8C15-1C8AF5E4CC19}" type="pres">
      <dgm:prSet presAssocID="{9C17B120-6D9E-40DF-916B-04AAC820941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06C2BEC-DDF8-4280-BE15-7D88FC910F33}" type="pres">
      <dgm:prSet presAssocID="{9C17B120-6D9E-40DF-916B-04AAC820941E}" presName="spaceRect" presStyleCnt="0"/>
      <dgm:spPr/>
    </dgm:pt>
    <dgm:pt modelId="{B6A2194B-BB52-4004-ADC7-9F2D2A5F722A}" type="pres">
      <dgm:prSet presAssocID="{9C17B120-6D9E-40DF-916B-04AAC820941E}" presName="parTx" presStyleLbl="revTx" presStyleIdx="3" presStyleCnt="7">
        <dgm:presLayoutVars>
          <dgm:chMax val="0"/>
          <dgm:chPref val="0"/>
        </dgm:presLayoutVars>
      </dgm:prSet>
      <dgm:spPr/>
    </dgm:pt>
    <dgm:pt modelId="{EF50D3AC-3ED8-4FD6-84F8-10C5A1A95DA1}" type="pres">
      <dgm:prSet presAssocID="{89723A24-0143-4E03-8A65-2D5CDC096260}" presName="sibTrans" presStyleCnt="0"/>
      <dgm:spPr/>
    </dgm:pt>
    <dgm:pt modelId="{5B57FFB0-3180-41B4-BEFE-D95E0D15F281}" type="pres">
      <dgm:prSet presAssocID="{0BE4B58D-B697-4E91-ACCE-0D1347B11F60}" presName="compNode" presStyleCnt="0"/>
      <dgm:spPr/>
    </dgm:pt>
    <dgm:pt modelId="{668319CB-3999-403A-9B23-5613C46B8BEE}" type="pres">
      <dgm:prSet presAssocID="{0BE4B58D-B697-4E91-ACCE-0D1347B11F60}" presName="bgRect" presStyleLbl="bgShp" presStyleIdx="4" presStyleCnt="6"/>
      <dgm:spPr/>
    </dgm:pt>
    <dgm:pt modelId="{A04AA8FA-AAC7-4916-9FED-93F605165E73}" type="pres">
      <dgm:prSet presAssocID="{0BE4B58D-B697-4E91-ACCE-0D1347B11F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1FE0D61-6FF9-4C1A-B27B-2C53568E18B5}" type="pres">
      <dgm:prSet presAssocID="{0BE4B58D-B697-4E91-ACCE-0D1347B11F60}" presName="spaceRect" presStyleCnt="0"/>
      <dgm:spPr/>
    </dgm:pt>
    <dgm:pt modelId="{0520DA3D-23AF-497B-B4A2-26FE8339376D}" type="pres">
      <dgm:prSet presAssocID="{0BE4B58D-B697-4E91-ACCE-0D1347B11F60}" presName="parTx" presStyleLbl="revTx" presStyleIdx="4" presStyleCnt="7">
        <dgm:presLayoutVars>
          <dgm:chMax val="0"/>
          <dgm:chPref val="0"/>
        </dgm:presLayoutVars>
      </dgm:prSet>
      <dgm:spPr/>
    </dgm:pt>
    <dgm:pt modelId="{65832463-1B22-430A-BC69-B73D03F01F3F}" type="pres">
      <dgm:prSet presAssocID="{0BE4B58D-B697-4E91-ACCE-0D1347B11F60}" presName="desTx" presStyleLbl="revTx" presStyleIdx="5" presStyleCnt="7">
        <dgm:presLayoutVars/>
      </dgm:prSet>
      <dgm:spPr/>
    </dgm:pt>
    <dgm:pt modelId="{85DABB69-CF3E-4A63-B391-221431DA1710}" type="pres">
      <dgm:prSet presAssocID="{D432D705-5CFF-429F-B61B-1FC0DB0746B0}" presName="sibTrans" presStyleCnt="0"/>
      <dgm:spPr/>
    </dgm:pt>
    <dgm:pt modelId="{4FFD48D4-36CD-46AB-BCF3-6A4B5EB75622}" type="pres">
      <dgm:prSet presAssocID="{F7449662-C88A-437A-8F1A-4CD7925EB86C}" presName="compNode" presStyleCnt="0"/>
      <dgm:spPr/>
    </dgm:pt>
    <dgm:pt modelId="{01CA4FCB-8F8E-4D49-968C-2CED33561600}" type="pres">
      <dgm:prSet presAssocID="{F7449662-C88A-437A-8F1A-4CD7925EB86C}" presName="bgRect" presStyleLbl="bgShp" presStyleIdx="5" presStyleCnt="6"/>
      <dgm:spPr/>
    </dgm:pt>
    <dgm:pt modelId="{FA7F99C1-9FCB-435A-B297-F6671DF75E80}" type="pres">
      <dgm:prSet presAssocID="{F7449662-C88A-437A-8F1A-4CD7925EB8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1A6350F5-81D7-40A1-AE3E-FA5B0D31AA43}" type="pres">
      <dgm:prSet presAssocID="{F7449662-C88A-437A-8F1A-4CD7925EB86C}" presName="spaceRect" presStyleCnt="0"/>
      <dgm:spPr/>
    </dgm:pt>
    <dgm:pt modelId="{72CC309B-75EC-4D4C-9471-8A9C33AA25F3}" type="pres">
      <dgm:prSet presAssocID="{F7449662-C88A-437A-8F1A-4CD7925EB86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89CE111-BF1B-4991-8518-2F79D41A796C}" srcId="{AF1C6321-AF16-4721-9FD1-69368A4578BF}" destId="{2266443F-4D4A-4F89-A215-456C084E722B}" srcOrd="0" destOrd="0" parTransId="{41378205-94E7-4868-BEA2-4F35CFAB4265}" sibTransId="{68893351-C2A0-4EB2-9636-2BEF8C34395C}"/>
    <dgm:cxn modelId="{49180314-D88C-4F9C-A624-CC7E7CC12D89}" type="presOf" srcId="{F7449662-C88A-437A-8F1A-4CD7925EB86C}" destId="{72CC309B-75EC-4D4C-9471-8A9C33AA25F3}" srcOrd="0" destOrd="0" presId="urn:microsoft.com/office/officeart/2018/2/layout/IconVerticalSolidList"/>
    <dgm:cxn modelId="{696EB71A-E0EF-4A65-8851-384B180EB2C3}" srcId="{AF1C6321-AF16-4721-9FD1-69368A4578BF}" destId="{2AEEB42E-0C92-4C1B-8902-15989A836EF6}" srcOrd="2" destOrd="0" parTransId="{C02B2DBC-5B3C-44FB-834C-BC0D790BEB1F}" sibTransId="{C4ED8FAC-DA8B-4602-A160-CA2B7D9E454E}"/>
    <dgm:cxn modelId="{C8F4E92D-93CD-483D-8FD1-FEA195077E93}" type="presOf" srcId="{2AEEB42E-0C92-4C1B-8902-15989A836EF6}" destId="{9073821F-B122-49F3-823E-CDE93CEEB45E}" srcOrd="0" destOrd="0" presId="urn:microsoft.com/office/officeart/2018/2/layout/IconVerticalSolidList"/>
    <dgm:cxn modelId="{3087154F-8803-42BE-A389-15DDA9F48F33}" type="presOf" srcId="{2266443F-4D4A-4F89-A215-456C084E722B}" destId="{6E07402A-3807-47CF-B2E9-CBDF5E12E756}" srcOrd="0" destOrd="0" presId="urn:microsoft.com/office/officeart/2018/2/layout/IconVerticalSolidList"/>
    <dgm:cxn modelId="{B3F4115A-479D-4C63-90F2-90E40C491B3B}" srcId="{AF1C6321-AF16-4721-9FD1-69368A4578BF}" destId="{F7449662-C88A-437A-8F1A-4CD7925EB86C}" srcOrd="5" destOrd="0" parTransId="{322EEAD8-B342-4C5D-88A1-F811B29DAF0B}" sibTransId="{FA8875CC-111F-492B-965E-8C6B47EB9EC3}"/>
    <dgm:cxn modelId="{D6830188-E7A7-4BC3-B302-2696433708A6}" type="presOf" srcId="{9C17B120-6D9E-40DF-916B-04AAC820941E}" destId="{B6A2194B-BB52-4004-ADC7-9F2D2A5F722A}" srcOrd="0" destOrd="0" presId="urn:microsoft.com/office/officeart/2018/2/layout/IconVerticalSolidList"/>
    <dgm:cxn modelId="{1C35379E-385B-4D0B-A7E1-72DC98605A08}" srcId="{AF1C6321-AF16-4721-9FD1-69368A4578BF}" destId="{0BE4B58D-B697-4E91-ACCE-0D1347B11F60}" srcOrd="4" destOrd="0" parTransId="{58F1E2BE-78BF-4C46-919A-DFF2F6AAD2CD}" sibTransId="{D432D705-5CFF-429F-B61B-1FC0DB0746B0}"/>
    <dgm:cxn modelId="{B6616EA5-DB53-428B-8CAA-BF088C017FDC}" srcId="{AF1C6321-AF16-4721-9FD1-69368A4578BF}" destId="{9C17B120-6D9E-40DF-916B-04AAC820941E}" srcOrd="3" destOrd="0" parTransId="{FE1A3179-82DD-4068-B51D-1C22ACD31438}" sibTransId="{89723A24-0143-4E03-8A65-2D5CDC096260}"/>
    <dgm:cxn modelId="{54DFACA5-B1D6-40C4-A61F-32A9FAF40506}" srcId="{0BE4B58D-B697-4E91-ACCE-0D1347B11F60}" destId="{5231B423-B5D8-49D6-B5E3-54D0A51DAC4E}" srcOrd="0" destOrd="0" parTransId="{AF43A40D-509E-4449-ABDF-0FBD55896D39}" sibTransId="{DFF4A357-95F6-4E74-A7F7-C0B623556EE7}"/>
    <dgm:cxn modelId="{76452FBA-4BDA-43DC-9216-1B6D923ECA4D}" type="presOf" srcId="{9C4B2E6B-402A-455C-B765-253EE46BDD02}" destId="{13AF2CC7-CA32-4160-9DBD-606168577BB1}" srcOrd="0" destOrd="0" presId="urn:microsoft.com/office/officeart/2018/2/layout/IconVerticalSolidList"/>
    <dgm:cxn modelId="{6F7395C3-5447-44B5-827E-5DE97DBB7EAA}" type="presOf" srcId="{AF1C6321-AF16-4721-9FD1-69368A4578BF}" destId="{78CC1B3E-627A-4E72-9A27-5C908042B2D0}" srcOrd="0" destOrd="0" presId="urn:microsoft.com/office/officeart/2018/2/layout/IconVerticalSolidList"/>
    <dgm:cxn modelId="{A4222DC8-2B53-49DA-A96D-F493EA6B2653}" type="presOf" srcId="{0BE4B58D-B697-4E91-ACCE-0D1347B11F60}" destId="{0520DA3D-23AF-497B-B4A2-26FE8339376D}" srcOrd="0" destOrd="0" presId="urn:microsoft.com/office/officeart/2018/2/layout/IconVerticalSolidList"/>
    <dgm:cxn modelId="{ADC504CE-C930-4412-A7CB-E9B7337D702E}" type="presOf" srcId="{5231B423-B5D8-49D6-B5E3-54D0A51DAC4E}" destId="{65832463-1B22-430A-BC69-B73D03F01F3F}" srcOrd="0" destOrd="0" presId="urn:microsoft.com/office/officeart/2018/2/layout/IconVerticalSolidList"/>
    <dgm:cxn modelId="{8A479ECF-A36A-4512-A5FE-134EED89F6E1}" srcId="{AF1C6321-AF16-4721-9FD1-69368A4578BF}" destId="{9C4B2E6B-402A-455C-B765-253EE46BDD02}" srcOrd="1" destOrd="0" parTransId="{0D2F1A50-1366-4CA4-9E3A-6CACD32E137F}" sibTransId="{EDCDFD90-221F-4E19-930F-B566DBF52065}"/>
    <dgm:cxn modelId="{46D3DAC1-C1EB-485D-A428-B89971EA9DE0}" type="presParOf" srcId="{78CC1B3E-627A-4E72-9A27-5C908042B2D0}" destId="{DDB75E3B-2116-4699-8013-7B526DEC65AC}" srcOrd="0" destOrd="0" presId="urn:microsoft.com/office/officeart/2018/2/layout/IconVerticalSolidList"/>
    <dgm:cxn modelId="{134AA780-7FA6-4475-B6F6-7D51BEA91734}" type="presParOf" srcId="{DDB75E3B-2116-4699-8013-7B526DEC65AC}" destId="{9ADE6324-740D-4379-AD37-390EFAB1A65F}" srcOrd="0" destOrd="0" presId="urn:microsoft.com/office/officeart/2018/2/layout/IconVerticalSolidList"/>
    <dgm:cxn modelId="{5A259FDF-56FA-4984-9496-014080F6E8E4}" type="presParOf" srcId="{DDB75E3B-2116-4699-8013-7B526DEC65AC}" destId="{B6CF3DFF-2F07-418D-BF82-B73D37BCCDDD}" srcOrd="1" destOrd="0" presId="urn:microsoft.com/office/officeart/2018/2/layout/IconVerticalSolidList"/>
    <dgm:cxn modelId="{D4994E86-191F-41B7-B4E3-031AD1ED73EA}" type="presParOf" srcId="{DDB75E3B-2116-4699-8013-7B526DEC65AC}" destId="{87042831-98EB-4547-ADBD-540DDBEAC158}" srcOrd="2" destOrd="0" presId="urn:microsoft.com/office/officeart/2018/2/layout/IconVerticalSolidList"/>
    <dgm:cxn modelId="{5441DCDE-C1E6-4E38-85D9-EDE550A281E1}" type="presParOf" srcId="{DDB75E3B-2116-4699-8013-7B526DEC65AC}" destId="{6E07402A-3807-47CF-B2E9-CBDF5E12E756}" srcOrd="3" destOrd="0" presId="urn:microsoft.com/office/officeart/2018/2/layout/IconVerticalSolidList"/>
    <dgm:cxn modelId="{80C2A4AC-72F6-4C4E-B810-2889F0625204}" type="presParOf" srcId="{78CC1B3E-627A-4E72-9A27-5C908042B2D0}" destId="{F263E405-5AEC-47B8-A14D-15976EB9DBB3}" srcOrd="1" destOrd="0" presId="urn:microsoft.com/office/officeart/2018/2/layout/IconVerticalSolidList"/>
    <dgm:cxn modelId="{4A3ADC28-D816-4FED-A7E0-B3F12B7FA815}" type="presParOf" srcId="{78CC1B3E-627A-4E72-9A27-5C908042B2D0}" destId="{F983F57C-E178-4FA6-9C82-5CC59213699B}" srcOrd="2" destOrd="0" presId="urn:microsoft.com/office/officeart/2018/2/layout/IconVerticalSolidList"/>
    <dgm:cxn modelId="{1B17DB9C-6B12-44F6-B223-6EE2C46E42C6}" type="presParOf" srcId="{F983F57C-E178-4FA6-9C82-5CC59213699B}" destId="{C57519C8-2133-44CC-8892-8FC355EF03A3}" srcOrd="0" destOrd="0" presId="urn:microsoft.com/office/officeart/2018/2/layout/IconVerticalSolidList"/>
    <dgm:cxn modelId="{EF1042EF-9F0E-4EB1-955F-D70E5A19D792}" type="presParOf" srcId="{F983F57C-E178-4FA6-9C82-5CC59213699B}" destId="{A2E01787-886D-4616-BA4B-82D92F282CC2}" srcOrd="1" destOrd="0" presId="urn:microsoft.com/office/officeart/2018/2/layout/IconVerticalSolidList"/>
    <dgm:cxn modelId="{5D60D6F3-D201-4599-BEDD-313035598289}" type="presParOf" srcId="{F983F57C-E178-4FA6-9C82-5CC59213699B}" destId="{7690BA71-D365-4EFB-B326-4ABE050E4732}" srcOrd="2" destOrd="0" presId="urn:microsoft.com/office/officeart/2018/2/layout/IconVerticalSolidList"/>
    <dgm:cxn modelId="{09303DC1-7293-448E-8635-6F313D505847}" type="presParOf" srcId="{F983F57C-E178-4FA6-9C82-5CC59213699B}" destId="{13AF2CC7-CA32-4160-9DBD-606168577BB1}" srcOrd="3" destOrd="0" presId="urn:microsoft.com/office/officeart/2018/2/layout/IconVerticalSolidList"/>
    <dgm:cxn modelId="{52FE92E1-FEAC-4A70-B30E-F6C1F0009014}" type="presParOf" srcId="{78CC1B3E-627A-4E72-9A27-5C908042B2D0}" destId="{44BFED98-022C-423C-AA6C-35BC77BB583B}" srcOrd="3" destOrd="0" presId="urn:microsoft.com/office/officeart/2018/2/layout/IconVerticalSolidList"/>
    <dgm:cxn modelId="{E419847F-70FA-4170-9038-B063B2EA1333}" type="presParOf" srcId="{78CC1B3E-627A-4E72-9A27-5C908042B2D0}" destId="{F3984DCD-C38F-4E71-A54E-E5D14D36D2C9}" srcOrd="4" destOrd="0" presId="urn:microsoft.com/office/officeart/2018/2/layout/IconVerticalSolidList"/>
    <dgm:cxn modelId="{A161869A-0D94-45E1-8CA3-F47524298DDC}" type="presParOf" srcId="{F3984DCD-C38F-4E71-A54E-E5D14D36D2C9}" destId="{E9556D76-970A-412E-A040-E753E7CC3A6D}" srcOrd="0" destOrd="0" presId="urn:microsoft.com/office/officeart/2018/2/layout/IconVerticalSolidList"/>
    <dgm:cxn modelId="{AECFB78F-1F34-48FE-8A1D-CE37A3511CFE}" type="presParOf" srcId="{F3984DCD-C38F-4E71-A54E-E5D14D36D2C9}" destId="{6A242051-6149-4ADE-B4B9-375DBD4DDFB6}" srcOrd="1" destOrd="0" presId="urn:microsoft.com/office/officeart/2018/2/layout/IconVerticalSolidList"/>
    <dgm:cxn modelId="{9B321276-19F0-4E59-AEBF-97C4CA9A47D1}" type="presParOf" srcId="{F3984DCD-C38F-4E71-A54E-E5D14D36D2C9}" destId="{8A1738CC-92FF-4C03-A7D3-1FC4DA2E37A1}" srcOrd="2" destOrd="0" presId="urn:microsoft.com/office/officeart/2018/2/layout/IconVerticalSolidList"/>
    <dgm:cxn modelId="{6755C0A8-ECCF-4EBA-AE32-12CF2EED1A0D}" type="presParOf" srcId="{F3984DCD-C38F-4E71-A54E-E5D14D36D2C9}" destId="{9073821F-B122-49F3-823E-CDE93CEEB45E}" srcOrd="3" destOrd="0" presId="urn:microsoft.com/office/officeart/2018/2/layout/IconVerticalSolidList"/>
    <dgm:cxn modelId="{87635D87-4311-4EEA-8CEE-A3D65F381AAA}" type="presParOf" srcId="{78CC1B3E-627A-4E72-9A27-5C908042B2D0}" destId="{669A9193-293A-49EF-B109-E0ACAC7AF09A}" srcOrd="5" destOrd="0" presId="urn:microsoft.com/office/officeart/2018/2/layout/IconVerticalSolidList"/>
    <dgm:cxn modelId="{B8461066-5B51-47F1-A507-662ADB1EBB5D}" type="presParOf" srcId="{78CC1B3E-627A-4E72-9A27-5C908042B2D0}" destId="{BF4AB555-7897-47DF-9FD8-710A01E3ED69}" srcOrd="6" destOrd="0" presId="urn:microsoft.com/office/officeart/2018/2/layout/IconVerticalSolidList"/>
    <dgm:cxn modelId="{BD81B0A0-9CCE-49A4-A470-8822F97561D8}" type="presParOf" srcId="{BF4AB555-7897-47DF-9FD8-710A01E3ED69}" destId="{F8579FE9-689C-412A-B345-9B06B67A3EB0}" srcOrd="0" destOrd="0" presId="urn:microsoft.com/office/officeart/2018/2/layout/IconVerticalSolidList"/>
    <dgm:cxn modelId="{B3A292F2-2312-4C23-9274-1BF9B1587EE1}" type="presParOf" srcId="{BF4AB555-7897-47DF-9FD8-710A01E3ED69}" destId="{94D9174D-9998-4AC4-8C15-1C8AF5E4CC19}" srcOrd="1" destOrd="0" presId="urn:microsoft.com/office/officeart/2018/2/layout/IconVerticalSolidList"/>
    <dgm:cxn modelId="{DADAEE80-4232-4AED-AE33-8A0CBB91DAB0}" type="presParOf" srcId="{BF4AB555-7897-47DF-9FD8-710A01E3ED69}" destId="{406C2BEC-DDF8-4280-BE15-7D88FC910F33}" srcOrd="2" destOrd="0" presId="urn:microsoft.com/office/officeart/2018/2/layout/IconVerticalSolidList"/>
    <dgm:cxn modelId="{77861D44-D87C-46BA-94D8-E59D647DBB01}" type="presParOf" srcId="{BF4AB555-7897-47DF-9FD8-710A01E3ED69}" destId="{B6A2194B-BB52-4004-ADC7-9F2D2A5F722A}" srcOrd="3" destOrd="0" presId="urn:microsoft.com/office/officeart/2018/2/layout/IconVerticalSolidList"/>
    <dgm:cxn modelId="{04E4E8E2-BB67-4F57-97BD-94A12E87D239}" type="presParOf" srcId="{78CC1B3E-627A-4E72-9A27-5C908042B2D0}" destId="{EF50D3AC-3ED8-4FD6-84F8-10C5A1A95DA1}" srcOrd="7" destOrd="0" presId="urn:microsoft.com/office/officeart/2018/2/layout/IconVerticalSolidList"/>
    <dgm:cxn modelId="{2BF4A86E-0D2E-4BA3-A6ED-C0B75A29703E}" type="presParOf" srcId="{78CC1B3E-627A-4E72-9A27-5C908042B2D0}" destId="{5B57FFB0-3180-41B4-BEFE-D95E0D15F281}" srcOrd="8" destOrd="0" presId="urn:microsoft.com/office/officeart/2018/2/layout/IconVerticalSolidList"/>
    <dgm:cxn modelId="{EC0CBC46-037A-46B5-9177-43E23B83FB6C}" type="presParOf" srcId="{5B57FFB0-3180-41B4-BEFE-D95E0D15F281}" destId="{668319CB-3999-403A-9B23-5613C46B8BEE}" srcOrd="0" destOrd="0" presId="urn:microsoft.com/office/officeart/2018/2/layout/IconVerticalSolidList"/>
    <dgm:cxn modelId="{BEF9981B-911B-42C1-BBEC-05DF9D4A4670}" type="presParOf" srcId="{5B57FFB0-3180-41B4-BEFE-D95E0D15F281}" destId="{A04AA8FA-AAC7-4916-9FED-93F605165E73}" srcOrd="1" destOrd="0" presId="urn:microsoft.com/office/officeart/2018/2/layout/IconVerticalSolidList"/>
    <dgm:cxn modelId="{7CB1D5E2-0CE8-4FE8-9876-0B26D73F40A2}" type="presParOf" srcId="{5B57FFB0-3180-41B4-BEFE-D95E0D15F281}" destId="{41FE0D61-6FF9-4C1A-B27B-2C53568E18B5}" srcOrd="2" destOrd="0" presId="urn:microsoft.com/office/officeart/2018/2/layout/IconVerticalSolidList"/>
    <dgm:cxn modelId="{52E566ED-5DB6-40B1-AF9A-617C4C0601EC}" type="presParOf" srcId="{5B57FFB0-3180-41B4-BEFE-D95E0D15F281}" destId="{0520DA3D-23AF-497B-B4A2-26FE8339376D}" srcOrd="3" destOrd="0" presId="urn:microsoft.com/office/officeart/2018/2/layout/IconVerticalSolidList"/>
    <dgm:cxn modelId="{3A6646F9-2ADD-4D85-8A62-5A4E9D830D83}" type="presParOf" srcId="{5B57FFB0-3180-41B4-BEFE-D95E0D15F281}" destId="{65832463-1B22-430A-BC69-B73D03F01F3F}" srcOrd="4" destOrd="0" presId="urn:microsoft.com/office/officeart/2018/2/layout/IconVerticalSolidList"/>
    <dgm:cxn modelId="{AABC5CBE-A8D9-43AD-8B31-03DECBDBF07B}" type="presParOf" srcId="{78CC1B3E-627A-4E72-9A27-5C908042B2D0}" destId="{85DABB69-CF3E-4A63-B391-221431DA1710}" srcOrd="9" destOrd="0" presId="urn:microsoft.com/office/officeart/2018/2/layout/IconVerticalSolidList"/>
    <dgm:cxn modelId="{C2367E2B-2816-4305-98BC-65BAF6E726D0}" type="presParOf" srcId="{78CC1B3E-627A-4E72-9A27-5C908042B2D0}" destId="{4FFD48D4-36CD-46AB-BCF3-6A4B5EB75622}" srcOrd="10" destOrd="0" presId="urn:microsoft.com/office/officeart/2018/2/layout/IconVerticalSolidList"/>
    <dgm:cxn modelId="{9937C53F-0E5D-47F2-BF9A-648F54C95C4F}" type="presParOf" srcId="{4FFD48D4-36CD-46AB-BCF3-6A4B5EB75622}" destId="{01CA4FCB-8F8E-4D49-968C-2CED33561600}" srcOrd="0" destOrd="0" presId="urn:microsoft.com/office/officeart/2018/2/layout/IconVerticalSolidList"/>
    <dgm:cxn modelId="{3B716A77-56C2-46A9-98C7-1C15FEE51F87}" type="presParOf" srcId="{4FFD48D4-36CD-46AB-BCF3-6A4B5EB75622}" destId="{FA7F99C1-9FCB-435A-B297-F6671DF75E80}" srcOrd="1" destOrd="0" presId="urn:microsoft.com/office/officeart/2018/2/layout/IconVerticalSolidList"/>
    <dgm:cxn modelId="{EF26CB7D-72DD-415F-95D9-06C7CA439058}" type="presParOf" srcId="{4FFD48D4-36CD-46AB-BCF3-6A4B5EB75622}" destId="{1A6350F5-81D7-40A1-AE3E-FA5B0D31AA43}" srcOrd="2" destOrd="0" presId="urn:microsoft.com/office/officeart/2018/2/layout/IconVerticalSolidList"/>
    <dgm:cxn modelId="{3A900073-3A8D-4AB8-8CF9-C7049B2124DF}" type="presParOf" srcId="{4FFD48D4-36CD-46AB-BCF3-6A4B5EB75622}" destId="{72CC309B-75EC-4D4C-9471-8A9C33AA25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443796-5EB6-4BB1-BFB6-BB5A321C769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DB452E-8EAB-42CF-B57B-3122B975612C}">
      <dgm:prSet/>
      <dgm:spPr/>
      <dgm:t>
        <a:bodyPr/>
        <a:lstStyle/>
        <a:p>
          <a:pPr>
            <a:defRPr cap="all"/>
          </a:pPr>
          <a:r>
            <a:rPr lang="en-US"/>
            <a:t>protect their own health and safety</a:t>
          </a:r>
        </a:p>
      </dgm:t>
    </dgm:pt>
    <dgm:pt modelId="{4BEA4336-0288-45FC-9028-B318D161A514}" type="parTrans" cxnId="{43298149-6DCD-4002-83B2-B0746B8FB96A}">
      <dgm:prSet/>
      <dgm:spPr/>
      <dgm:t>
        <a:bodyPr/>
        <a:lstStyle/>
        <a:p>
          <a:endParaRPr lang="en-US"/>
        </a:p>
      </dgm:t>
    </dgm:pt>
    <dgm:pt modelId="{D29EEBB6-92ED-4D65-BF6F-E74198A12AC9}" type="sibTrans" cxnId="{43298149-6DCD-4002-83B2-B0746B8FB96A}">
      <dgm:prSet/>
      <dgm:spPr/>
      <dgm:t>
        <a:bodyPr/>
        <a:lstStyle/>
        <a:p>
          <a:endParaRPr lang="en-US"/>
        </a:p>
      </dgm:t>
    </dgm:pt>
    <dgm:pt modelId="{C7C50148-5CDA-416C-8DBF-FBBF3324DB93}">
      <dgm:prSet/>
      <dgm:spPr/>
      <dgm:t>
        <a:bodyPr/>
        <a:lstStyle/>
        <a:p>
          <a:pPr>
            <a:defRPr cap="all"/>
          </a:pPr>
          <a:r>
            <a:rPr lang="en-US"/>
            <a:t>avoid adversely affecting the health and safety of others</a:t>
          </a:r>
        </a:p>
      </dgm:t>
    </dgm:pt>
    <dgm:pt modelId="{F8CA2259-9785-4615-9F8A-57B9E3FCC984}" type="parTrans" cxnId="{1DAF5C4F-0262-4CA4-B13A-B790D744853C}">
      <dgm:prSet/>
      <dgm:spPr/>
      <dgm:t>
        <a:bodyPr/>
        <a:lstStyle/>
        <a:p>
          <a:endParaRPr lang="en-US"/>
        </a:p>
      </dgm:t>
    </dgm:pt>
    <dgm:pt modelId="{CC5D2C9E-6F19-4876-B75C-84BAB0BFB289}" type="sibTrans" cxnId="{1DAF5C4F-0262-4CA4-B13A-B790D744853C}">
      <dgm:prSet/>
      <dgm:spPr/>
      <dgm:t>
        <a:bodyPr/>
        <a:lstStyle/>
        <a:p>
          <a:endParaRPr lang="en-US"/>
        </a:p>
      </dgm:t>
    </dgm:pt>
    <dgm:pt modelId="{9AB9124E-7930-45DC-B55C-DD9D57A0C8E6}">
      <dgm:prSet/>
      <dgm:spPr/>
      <dgm:t>
        <a:bodyPr/>
        <a:lstStyle/>
        <a:p>
          <a:pPr>
            <a:defRPr cap="all"/>
          </a:pPr>
          <a:r>
            <a:rPr lang="en-US"/>
            <a:t>use equipment provided, including PPE when required</a:t>
          </a:r>
        </a:p>
      </dgm:t>
    </dgm:pt>
    <dgm:pt modelId="{B0C02F60-9D38-4B45-B9C9-40B36ACB6936}" type="parTrans" cxnId="{B311FFC6-8812-4105-A71E-8BDA5F262672}">
      <dgm:prSet/>
      <dgm:spPr/>
      <dgm:t>
        <a:bodyPr/>
        <a:lstStyle/>
        <a:p>
          <a:endParaRPr lang="en-US"/>
        </a:p>
      </dgm:t>
    </dgm:pt>
    <dgm:pt modelId="{13BBAF30-37AD-4C8A-A8D8-6CD7A13D715A}" type="sibTrans" cxnId="{B311FFC6-8812-4105-A71E-8BDA5F262672}">
      <dgm:prSet/>
      <dgm:spPr/>
      <dgm:t>
        <a:bodyPr/>
        <a:lstStyle/>
        <a:p>
          <a:endParaRPr lang="en-US"/>
        </a:p>
      </dgm:t>
    </dgm:pt>
    <dgm:pt modelId="{212E2F92-7E6F-42CD-A18D-BA133C0406BF}">
      <dgm:prSet/>
      <dgm:spPr/>
      <dgm:t>
        <a:bodyPr/>
        <a:lstStyle/>
        <a:p>
          <a:pPr>
            <a:defRPr cap="all"/>
          </a:pPr>
          <a:r>
            <a:rPr lang="en-US"/>
            <a:t>OBEY instructions from employer</a:t>
          </a:r>
        </a:p>
      </dgm:t>
    </dgm:pt>
    <dgm:pt modelId="{4DC38E3B-9A96-4A45-B21A-A834F0BC7ED2}" type="parTrans" cxnId="{977D1285-3296-4ED6-A03D-AC4439F77E0F}">
      <dgm:prSet/>
      <dgm:spPr/>
      <dgm:t>
        <a:bodyPr/>
        <a:lstStyle/>
        <a:p>
          <a:endParaRPr lang="en-US"/>
        </a:p>
      </dgm:t>
    </dgm:pt>
    <dgm:pt modelId="{AB87CF47-C3AB-4793-8F9A-711A5B1B0C7B}" type="sibTrans" cxnId="{977D1285-3296-4ED6-A03D-AC4439F77E0F}">
      <dgm:prSet/>
      <dgm:spPr/>
      <dgm:t>
        <a:bodyPr/>
        <a:lstStyle/>
        <a:p>
          <a:endParaRPr lang="en-US"/>
        </a:p>
      </dgm:t>
    </dgm:pt>
    <dgm:pt modelId="{04AB8791-2A94-4F47-A1CA-07FA85F35DD9}">
      <dgm:prSet/>
      <dgm:spPr/>
      <dgm:t>
        <a:bodyPr/>
        <a:lstStyle/>
        <a:p>
          <a:pPr>
            <a:defRPr cap="all"/>
          </a:pPr>
          <a:r>
            <a:rPr lang="en-US"/>
            <a:t>COMPLY with approved OH&amp;S commission policies</a:t>
          </a:r>
        </a:p>
      </dgm:t>
    </dgm:pt>
    <dgm:pt modelId="{FA79CAF8-C834-4DBA-9191-9E0187751A16}" type="parTrans" cxnId="{E4E64D63-9EA4-471A-B105-462073888F23}">
      <dgm:prSet/>
      <dgm:spPr/>
      <dgm:t>
        <a:bodyPr/>
        <a:lstStyle/>
        <a:p>
          <a:endParaRPr lang="en-US"/>
        </a:p>
      </dgm:t>
    </dgm:pt>
    <dgm:pt modelId="{9C9FAE2A-776F-40FD-85D2-3C1FE2A423F9}" type="sibTrans" cxnId="{E4E64D63-9EA4-471A-B105-462073888F23}">
      <dgm:prSet/>
      <dgm:spPr/>
      <dgm:t>
        <a:bodyPr/>
        <a:lstStyle/>
        <a:p>
          <a:endParaRPr lang="en-US"/>
        </a:p>
      </dgm:t>
    </dgm:pt>
    <dgm:pt modelId="{884DDA92-5909-414C-A941-F03731BED6A8}">
      <dgm:prSet/>
      <dgm:spPr/>
      <dgm:t>
        <a:bodyPr/>
        <a:lstStyle/>
        <a:p>
          <a:pPr>
            <a:defRPr cap="all"/>
          </a:pPr>
          <a:r>
            <a:rPr lang="en-US"/>
            <a:t>ENSURE that alcohol or drug consumption does not    endanger others</a:t>
          </a:r>
        </a:p>
      </dgm:t>
    </dgm:pt>
    <dgm:pt modelId="{2E08E0C6-D33B-4807-ADA0-6EEB37094FDD}" type="parTrans" cxnId="{57B2DADB-45C7-4594-8557-D951A91E790E}">
      <dgm:prSet/>
      <dgm:spPr/>
      <dgm:t>
        <a:bodyPr/>
        <a:lstStyle/>
        <a:p>
          <a:endParaRPr lang="en-US"/>
        </a:p>
      </dgm:t>
    </dgm:pt>
    <dgm:pt modelId="{4F3FF0A9-429E-433E-9762-05DD3252BB9D}" type="sibTrans" cxnId="{57B2DADB-45C7-4594-8557-D951A91E790E}">
      <dgm:prSet/>
      <dgm:spPr/>
      <dgm:t>
        <a:bodyPr/>
        <a:lstStyle/>
        <a:p>
          <a:endParaRPr lang="en-US"/>
        </a:p>
      </dgm:t>
    </dgm:pt>
    <dgm:pt modelId="{04276E82-E767-4B41-8050-73AACCCDB323}" type="pres">
      <dgm:prSet presAssocID="{35443796-5EB6-4BB1-BFB6-BB5A321C7699}" presName="root" presStyleCnt="0">
        <dgm:presLayoutVars>
          <dgm:dir/>
          <dgm:resizeHandles val="exact"/>
        </dgm:presLayoutVars>
      </dgm:prSet>
      <dgm:spPr/>
    </dgm:pt>
    <dgm:pt modelId="{6F403229-0E34-4610-B303-25260B3CBC12}" type="pres">
      <dgm:prSet presAssocID="{96DB452E-8EAB-42CF-B57B-3122B975612C}" presName="compNode" presStyleCnt="0"/>
      <dgm:spPr/>
    </dgm:pt>
    <dgm:pt modelId="{B5BE4223-23B2-480D-8C8C-FEE1B8ABD016}" type="pres">
      <dgm:prSet presAssocID="{96DB452E-8EAB-42CF-B57B-3122B975612C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C065E4C-AF5D-467A-91A7-2DC715EA3428}" type="pres">
      <dgm:prSet presAssocID="{96DB452E-8EAB-42CF-B57B-3122B975612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7BFDBF63-B1CD-4D9D-A1A8-3EFF863B48D8}" type="pres">
      <dgm:prSet presAssocID="{96DB452E-8EAB-42CF-B57B-3122B975612C}" presName="spaceRect" presStyleCnt="0"/>
      <dgm:spPr/>
    </dgm:pt>
    <dgm:pt modelId="{CFA2DD86-A417-4C63-B157-13F21F77809C}" type="pres">
      <dgm:prSet presAssocID="{96DB452E-8EAB-42CF-B57B-3122B975612C}" presName="textRect" presStyleLbl="revTx" presStyleIdx="0" presStyleCnt="6">
        <dgm:presLayoutVars>
          <dgm:chMax val="1"/>
          <dgm:chPref val="1"/>
        </dgm:presLayoutVars>
      </dgm:prSet>
      <dgm:spPr/>
    </dgm:pt>
    <dgm:pt modelId="{0D747291-5D5A-41F1-BA56-8CA11F8D8221}" type="pres">
      <dgm:prSet presAssocID="{D29EEBB6-92ED-4D65-BF6F-E74198A12AC9}" presName="sibTrans" presStyleCnt="0"/>
      <dgm:spPr/>
    </dgm:pt>
    <dgm:pt modelId="{4FFD61DC-E9BD-4E8F-BB00-09FAA08C57BF}" type="pres">
      <dgm:prSet presAssocID="{C7C50148-5CDA-416C-8DBF-FBBF3324DB93}" presName="compNode" presStyleCnt="0"/>
      <dgm:spPr/>
    </dgm:pt>
    <dgm:pt modelId="{086A4B5C-F1DF-478D-9A91-BD160BE28BAF}" type="pres">
      <dgm:prSet presAssocID="{C7C50148-5CDA-416C-8DBF-FBBF3324DB9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DD6818E-D37F-4D5A-876C-5E85E6B296B9}" type="pres">
      <dgm:prSet presAssocID="{C7C50148-5CDA-416C-8DBF-FBBF3324DB9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06D82A3-16D3-4A73-B02C-575971E5DE4A}" type="pres">
      <dgm:prSet presAssocID="{C7C50148-5CDA-416C-8DBF-FBBF3324DB93}" presName="spaceRect" presStyleCnt="0"/>
      <dgm:spPr/>
    </dgm:pt>
    <dgm:pt modelId="{6EDD7BC6-65EE-4230-A5CD-9848AE12685D}" type="pres">
      <dgm:prSet presAssocID="{C7C50148-5CDA-416C-8DBF-FBBF3324DB93}" presName="textRect" presStyleLbl="revTx" presStyleIdx="1" presStyleCnt="6">
        <dgm:presLayoutVars>
          <dgm:chMax val="1"/>
          <dgm:chPref val="1"/>
        </dgm:presLayoutVars>
      </dgm:prSet>
      <dgm:spPr/>
    </dgm:pt>
    <dgm:pt modelId="{E90DDB56-E57A-4ABF-B0E3-8B1BACFED1D8}" type="pres">
      <dgm:prSet presAssocID="{CC5D2C9E-6F19-4876-B75C-84BAB0BFB289}" presName="sibTrans" presStyleCnt="0"/>
      <dgm:spPr/>
    </dgm:pt>
    <dgm:pt modelId="{1B957DF5-4B9F-4119-A5D2-396573175532}" type="pres">
      <dgm:prSet presAssocID="{9AB9124E-7930-45DC-B55C-DD9D57A0C8E6}" presName="compNode" presStyleCnt="0"/>
      <dgm:spPr/>
    </dgm:pt>
    <dgm:pt modelId="{1C953775-5759-4D81-9BC1-9E70B35CAA57}" type="pres">
      <dgm:prSet presAssocID="{9AB9124E-7930-45DC-B55C-DD9D57A0C8E6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FDBC3C2-77E1-4D9D-9BA6-8B0663DAEE95}" type="pres">
      <dgm:prSet presAssocID="{9AB9124E-7930-45DC-B55C-DD9D57A0C8E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768DF416-6ECE-4E0E-93F9-223028EC2C1F}" type="pres">
      <dgm:prSet presAssocID="{9AB9124E-7930-45DC-B55C-DD9D57A0C8E6}" presName="spaceRect" presStyleCnt="0"/>
      <dgm:spPr/>
    </dgm:pt>
    <dgm:pt modelId="{738C93E9-7879-40DE-B7B1-C2DC2E9E6265}" type="pres">
      <dgm:prSet presAssocID="{9AB9124E-7930-45DC-B55C-DD9D57A0C8E6}" presName="textRect" presStyleLbl="revTx" presStyleIdx="2" presStyleCnt="6">
        <dgm:presLayoutVars>
          <dgm:chMax val="1"/>
          <dgm:chPref val="1"/>
        </dgm:presLayoutVars>
      </dgm:prSet>
      <dgm:spPr/>
    </dgm:pt>
    <dgm:pt modelId="{A22335E2-4859-4D73-86E0-B21170E5D38F}" type="pres">
      <dgm:prSet presAssocID="{13BBAF30-37AD-4C8A-A8D8-6CD7A13D715A}" presName="sibTrans" presStyleCnt="0"/>
      <dgm:spPr/>
    </dgm:pt>
    <dgm:pt modelId="{FFED7077-0B6F-4505-8771-2F6D27C34879}" type="pres">
      <dgm:prSet presAssocID="{212E2F92-7E6F-42CD-A18D-BA133C0406BF}" presName="compNode" presStyleCnt="0"/>
      <dgm:spPr/>
    </dgm:pt>
    <dgm:pt modelId="{1B185D3B-9E45-43C2-A4CF-AEB2C2AEDD99}" type="pres">
      <dgm:prSet presAssocID="{212E2F92-7E6F-42CD-A18D-BA133C0406BF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6D0A048-F74F-474F-84A0-7A1C090256EC}" type="pres">
      <dgm:prSet presAssocID="{212E2F92-7E6F-42CD-A18D-BA133C0406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1B31E56-BC91-4BAA-A545-D994B71E0D1E}" type="pres">
      <dgm:prSet presAssocID="{212E2F92-7E6F-42CD-A18D-BA133C0406BF}" presName="spaceRect" presStyleCnt="0"/>
      <dgm:spPr/>
    </dgm:pt>
    <dgm:pt modelId="{49F80ED1-AF93-42B5-8937-CB28A18ECA01}" type="pres">
      <dgm:prSet presAssocID="{212E2F92-7E6F-42CD-A18D-BA133C0406BF}" presName="textRect" presStyleLbl="revTx" presStyleIdx="3" presStyleCnt="6">
        <dgm:presLayoutVars>
          <dgm:chMax val="1"/>
          <dgm:chPref val="1"/>
        </dgm:presLayoutVars>
      </dgm:prSet>
      <dgm:spPr/>
    </dgm:pt>
    <dgm:pt modelId="{E506E349-0596-4526-A001-0F91FDA22A21}" type="pres">
      <dgm:prSet presAssocID="{AB87CF47-C3AB-4793-8F9A-711A5B1B0C7B}" presName="sibTrans" presStyleCnt="0"/>
      <dgm:spPr/>
    </dgm:pt>
    <dgm:pt modelId="{2E139F8E-6777-47CD-9802-F77F4AE54EA1}" type="pres">
      <dgm:prSet presAssocID="{04AB8791-2A94-4F47-A1CA-07FA85F35DD9}" presName="compNode" presStyleCnt="0"/>
      <dgm:spPr/>
    </dgm:pt>
    <dgm:pt modelId="{E937E018-E41F-4262-B92B-71466C4F91CB}" type="pres">
      <dgm:prSet presAssocID="{04AB8791-2A94-4F47-A1CA-07FA85F35DD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BD6DA49-D75E-4A6E-9FF4-06C2D5393186}" type="pres">
      <dgm:prSet presAssocID="{04AB8791-2A94-4F47-A1CA-07FA85F35DD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B773B61F-AF5C-4185-B17A-66AAEDF2A591}" type="pres">
      <dgm:prSet presAssocID="{04AB8791-2A94-4F47-A1CA-07FA85F35DD9}" presName="spaceRect" presStyleCnt="0"/>
      <dgm:spPr/>
    </dgm:pt>
    <dgm:pt modelId="{C2C90259-992B-4022-B609-EBF298CFCC92}" type="pres">
      <dgm:prSet presAssocID="{04AB8791-2A94-4F47-A1CA-07FA85F35DD9}" presName="textRect" presStyleLbl="revTx" presStyleIdx="4" presStyleCnt="6">
        <dgm:presLayoutVars>
          <dgm:chMax val="1"/>
          <dgm:chPref val="1"/>
        </dgm:presLayoutVars>
      </dgm:prSet>
      <dgm:spPr/>
    </dgm:pt>
    <dgm:pt modelId="{37EC5A34-79FD-463F-8587-FBEB033CC03A}" type="pres">
      <dgm:prSet presAssocID="{9C9FAE2A-776F-40FD-85D2-3C1FE2A423F9}" presName="sibTrans" presStyleCnt="0"/>
      <dgm:spPr/>
    </dgm:pt>
    <dgm:pt modelId="{73DCBCC4-98F8-4E34-8170-2DF59639792F}" type="pres">
      <dgm:prSet presAssocID="{884DDA92-5909-414C-A941-F03731BED6A8}" presName="compNode" presStyleCnt="0"/>
      <dgm:spPr/>
    </dgm:pt>
    <dgm:pt modelId="{EF7496D2-4EF9-424C-9D50-523DE3A2A369}" type="pres">
      <dgm:prSet presAssocID="{884DDA92-5909-414C-A941-F03731BED6A8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0C5B56D-3FB6-43B4-B40B-D36603A4B8EC}" type="pres">
      <dgm:prSet presAssocID="{884DDA92-5909-414C-A941-F03731BED6A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7C3AA65E-436F-4669-9D1B-F5D8CB0C9C53}" type="pres">
      <dgm:prSet presAssocID="{884DDA92-5909-414C-A941-F03731BED6A8}" presName="spaceRect" presStyleCnt="0"/>
      <dgm:spPr/>
    </dgm:pt>
    <dgm:pt modelId="{CAC1274E-E1CC-4EBF-BF9C-DD5DFCBCB36E}" type="pres">
      <dgm:prSet presAssocID="{884DDA92-5909-414C-A941-F03731BED6A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0508F2F-EA8F-44F1-95B5-AF35A93DAD41}" type="presOf" srcId="{212E2F92-7E6F-42CD-A18D-BA133C0406BF}" destId="{49F80ED1-AF93-42B5-8937-CB28A18ECA01}" srcOrd="0" destOrd="0" presId="urn:microsoft.com/office/officeart/2018/5/layout/IconLeafLabelList"/>
    <dgm:cxn modelId="{E4E64D63-9EA4-471A-B105-462073888F23}" srcId="{35443796-5EB6-4BB1-BFB6-BB5A321C7699}" destId="{04AB8791-2A94-4F47-A1CA-07FA85F35DD9}" srcOrd="4" destOrd="0" parTransId="{FA79CAF8-C834-4DBA-9191-9E0187751A16}" sibTransId="{9C9FAE2A-776F-40FD-85D2-3C1FE2A423F9}"/>
    <dgm:cxn modelId="{1C347143-4817-421E-96EE-586E08F0A069}" type="presOf" srcId="{C7C50148-5CDA-416C-8DBF-FBBF3324DB93}" destId="{6EDD7BC6-65EE-4230-A5CD-9848AE12685D}" srcOrd="0" destOrd="0" presId="urn:microsoft.com/office/officeart/2018/5/layout/IconLeafLabelList"/>
    <dgm:cxn modelId="{AB637148-E445-4949-8273-F970EA07662D}" type="presOf" srcId="{35443796-5EB6-4BB1-BFB6-BB5A321C7699}" destId="{04276E82-E767-4B41-8050-73AACCCDB323}" srcOrd="0" destOrd="0" presId="urn:microsoft.com/office/officeart/2018/5/layout/IconLeafLabelList"/>
    <dgm:cxn modelId="{43298149-6DCD-4002-83B2-B0746B8FB96A}" srcId="{35443796-5EB6-4BB1-BFB6-BB5A321C7699}" destId="{96DB452E-8EAB-42CF-B57B-3122B975612C}" srcOrd="0" destOrd="0" parTransId="{4BEA4336-0288-45FC-9028-B318D161A514}" sibTransId="{D29EEBB6-92ED-4D65-BF6F-E74198A12AC9}"/>
    <dgm:cxn modelId="{1DAF5C4F-0262-4CA4-B13A-B790D744853C}" srcId="{35443796-5EB6-4BB1-BFB6-BB5A321C7699}" destId="{C7C50148-5CDA-416C-8DBF-FBBF3324DB93}" srcOrd="1" destOrd="0" parTransId="{F8CA2259-9785-4615-9F8A-57B9E3FCC984}" sibTransId="{CC5D2C9E-6F19-4876-B75C-84BAB0BFB289}"/>
    <dgm:cxn modelId="{977D1285-3296-4ED6-A03D-AC4439F77E0F}" srcId="{35443796-5EB6-4BB1-BFB6-BB5A321C7699}" destId="{212E2F92-7E6F-42CD-A18D-BA133C0406BF}" srcOrd="3" destOrd="0" parTransId="{4DC38E3B-9A96-4A45-B21A-A834F0BC7ED2}" sibTransId="{AB87CF47-C3AB-4793-8F9A-711A5B1B0C7B}"/>
    <dgm:cxn modelId="{8C569B8B-FFA2-4CE6-BAF3-420D0D68DA36}" type="presOf" srcId="{96DB452E-8EAB-42CF-B57B-3122B975612C}" destId="{CFA2DD86-A417-4C63-B157-13F21F77809C}" srcOrd="0" destOrd="0" presId="urn:microsoft.com/office/officeart/2018/5/layout/IconLeafLabelList"/>
    <dgm:cxn modelId="{E4A1CCA0-E2EE-4DF1-ABD5-A6138B3855EB}" type="presOf" srcId="{9AB9124E-7930-45DC-B55C-DD9D57A0C8E6}" destId="{738C93E9-7879-40DE-B7B1-C2DC2E9E6265}" srcOrd="0" destOrd="0" presId="urn:microsoft.com/office/officeart/2018/5/layout/IconLeafLabelList"/>
    <dgm:cxn modelId="{78FEDDBC-4F5D-46D8-9011-AA533BA41835}" type="presOf" srcId="{884DDA92-5909-414C-A941-F03731BED6A8}" destId="{CAC1274E-E1CC-4EBF-BF9C-DD5DFCBCB36E}" srcOrd="0" destOrd="0" presId="urn:microsoft.com/office/officeart/2018/5/layout/IconLeafLabelList"/>
    <dgm:cxn modelId="{B311FFC6-8812-4105-A71E-8BDA5F262672}" srcId="{35443796-5EB6-4BB1-BFB6-BB5A321C7699}" destId="{9AB9124E-7930-45DC-B55C-DD9D57A0C8E6}" srcOrd="2" destOrd="0" parTransId="{B0C02F60-9D38-4B45-B9C9-40B36ACB6936}" sibTransId="{13BBAF30-37AD-4C8A-A8D8-6CD7A13D715A}"/>
    <dgm:cxn modelId="{57B2DADB-45C7-4594-8557-D951A91E790E}" srcId="{35443796-5EB6-4BB1-BFB6-BB5A321C7699}" destId="{884DDA92-5909-414C-A941-F03731BED6A8}" srcOrd="5" destOrd="0" parTransId="{2E08E0C6-D33B-4807-ADA0-6EEB37094FDD}" sibTransId="{4F3FF0A9-429E-433E-9762-05DD3252BB9D}"/>
    <dgm:cxn modelId="{2995E2DF-0EAD-4939-9636-C2B99D722439}" type="presOf" srcId="{04AB8791-2A94-4F47-A1CA-07FA85F35DD9}" destId="{C2C90259-992B-4022-B609-EBF298CFCC92}" srcOrd="0" destOrd="0" presId="urn:microsoft.com/office/officeart/2018/5/layout/IconLeafLabelList"/>
    <dgm:cxn modelId="{892E84A8-2115-411A-8813-9AD9F317E15A}" type="presParOf" srcId="{04276E82-E767-4B41-8050-73AACCCDB323}" destId="{6F403229-0E34-4610-B303-25260B3CBC12}" srcOrd="0" destOrd="0" presId="urn:microsoft.com/office/officeart/2018/5/layout/IconLeafLabelList"/>
    <dgm:cxn modelId="{60CFAB9E-1FDF-464E-BED3-E420A3DBDEA9}" type="presParOf" srcId="{6F403229-0E34-4610-B303-25260B3CBC12}" destId="{B5BE4223-23B2-480D-8C8C-FEE1B8ABD016}" srcOrd="0" destOrd="0" presId="urn:microsoft.com/office/officeart/2018/5/layout/IconLeafLabelList"/>
    <dgm:cxn modelId="{0F26A09C-B495-483E-92DA-FEC73047AA94}" type="presParOf" srcId="{6F403229-0E34-4610-B303-25260B3CBC12}" destId="{1C065E4C-AF5D-467A-91A7-2DC715EA3428}" srcOrd="1" destOrd="0" presId="urn:microsoft.com/office/officeart/2018/5/layout/IconLeafLabelList"/>
    <dgm:cxn modelId="{E7E2642F-9B2D-4FB2-9543-E0D87E50D6C5}" type="presParOf" srcId="{6F403229-0E34-4610-B303-25260B3CBC12}" destId="{7BFDBF63-B1CD-4D9D-A1A8-3EFF863B48D8}" srcOrd="2" destOrd="0" presId="urn:microsoft.com/office/officeart/2018/5/layout/IconLeafLabelList"/>
    <dgm:cxn modelId="{857F7A47-7AB5-4A4E-90B1-0790BF1BB948}" type="presParOf" srcId="{6F403229-0E34-4610-B303-25260B3CBC12}" destId="{CFA2DD86-A417-4C63-B157-13F21F77809C}" srcOrd="3" destOrd="0" presId="urn:microsoft.com/office/officeart/2018/5/layout/IconLeafLabelList"/>
    <dgm:cxn modelId="{E7E606B8-6454-4DBC-A211-1679A559D910}" type="presParOf" srcId="{04276E82-E767-4B41-8050-73AACCCDB323}" destId="{0D747291-5D5A-41F1-BA56-8CA11F8D8221}" srcOrd="1" destOrd="0" presId="urn:microsoft.com/office/officeart/2018/5/layout/IconLeafLabelList"/>
    <dgm:cxn modelId="{572CB5AE-78B7-44EB-BE69-3D892890EB8C}" type="presParOf" srcId="{04276E82-E767-4B41-8050-73AACCCDB323}" destId="{4FFD61DC-E9BD-4E8F-BB00-09FAA08C57BF}" srcOrd="2" destOrd="0" presId="urn:microsoft.com/office/officeart/2018/5/layout/IconLeafLabelList"/>
    <dgm:cxn modelId="{6C3BCF9F-89F1-4FE1-ABD8-A3A8B0D3E0D7}" type="presParOf" srcId="{4FFD61DC-E9BD-4E8F-BB00-09FAA08C57BF}" destId="{086A4B5C-F1DF-478D-9A91-BD160BE28BAF}" srcOrd="0" destOrd="0" presId="urn:microsoft.com/office/officeart/2018/5/layout/IconLeafLabelList"/>
    <dgm:cxn modelId="{70AADE09-EC8C-4A61-B402-C5126DD7306F}" type="presParOf" srcId="{4FFD61DC-E9BD-4E8F-BB00-09FAA08C57BF}" destId="{DDD6818E-D37F-4D5A-876C-5E85E6B296B9}" srcOrd="1" destOrd="0" presId="urn:microsoft.com/office/officeart/2018/5/layout/IconLeafLabelList"/>
    <dgm:cxn modelId="{3C1D36DA-19FA-4BA5-8821-493F84C02B59}" type="presParOf" srcId="{4FFD61DC-E9BD-4E8F-BB00-09FAA08C57BF}" destId="{E06D82A3-16D3-4A73-B02C-575971E5DE4A}" srcOrd="2" destOrd="0" presId="urn:microsoft.com/office/officeart/2018/5/layout/IconLeafLabelList"/>
    <dgm:cxn modelId="{2FE3CE3F-90EE-4022-9B18-D46682B93D47}" type="presParOf" srcId="{4FFD61DC-E9BD-4E8F-BB00-09FAA08C57BF}" destId="{6EDD7BC6-65EE-4230-A5CD-9848AE12685D}" srcOrd="3" destOrd="0" presId="urn:microsoft.com/office/officeart/2018/5/layout/IconLeafLabelList"/>
    <dgm:cxn modelId="{337AD86C-4B10-492E-B334-8D748A36C9E4}" type="presParOf" srcId="{04276E82-E767-4B41-8050-73AACCCDB323}" destId="{E90DDB56-E57A-4ABF-B0E3-8B1BACFED1D8}" srcOrd="3" destOrd="0" presId="urn:microsoft.com/office/officeart/2018/5/layout/IconLeafLabelList"/>
    <dgm:cxn modelId="{7018500D-897C-4584-B55F-C94507D3BD9D}" type="presParOf" srcId="{04276E82-E767-4B41-8050-73AACCCDB323}" destId="{1B957DF5-4B9F-4119-A5D2-396573175532}" srcOrd="4" destOrd="0" presId="urn:microsoft.com/office/officeart/2018/5/layout/IconLeafLabelList"/>
    <dgm:cxn modelId="{11BBE447-A2D2-450B-9572-41E0289FE55D}" type="presParOf" srcId="{1B957DF5-4B9F-4119-A5D2-396573175532}" destId="{1C953775-5759-4D81-9BC1-9E70B35CAA57}" srcOrd="0" destOrd="0" presId="urn:microsoft.com/office/officeart/2018/5/layout/IconLeafLabelList"/>
    <dgm:cxn modelId="{7E317250-8E5C-48BD-9B58-F861622B5935}" type="presParOf" srcId="{1B957DF5-4B9F-4119-A5D2-396573175532}" destId="{3FDBC3C2-77E1-4D9D-9BA6-8B0663DAEE95}" srcOrd="1" destOrd="0" presId="urn:microsoft.com/office/officeart/2018/5/layout/IconLeafLabelList"/>
    <dgm:cxn modelId="{3C894432-48D4-4B23-BF67-1A42F041AAFD}" type="presParOf" srcId="{1B957DF5-4B9F-4119-A5D2-396573175532}" destId="{768DF416-6ECE-4E0E-93F9-223028EC2C1F}" srcOrd="2" destOrd="0" presId="urn:microsoft.com/office/officeart/2018/5/layout/IconLeafLabelList"/>
    <dgm:cxn modelId="{92016EA0-E5B1-40F6-9498-CB4DD684D1AD}" type="presParOf" srcId="{1B957DF5-4B9F-4119-A5D2-396573175532}" destId="{738C93E9-7879-40DE-B7B1-C2DC2E9E6265}" srcOrd="3" destOrd="0" presId="urn:microsoft.com/office/officeart/2018/5/layout/IconLeafLabelList"/>
    <dgm:cxn modelId="{9CC65BA1-F9D3-44C9-92BE-CB279299D35F}" type="presParOf" srcId="{04276E82-E767-4B41-8050-73AACCCDB323}" destId="{A22335E2-4859-4D73-86E0-B21170E5D38F}" srcOrd="5" destOrd="0" presId="urn:microsoft.com/office/officeart/2018/5/layout/IconLeafLabelList"/>
    <dgm:cxn modelId="{B48E49BD-0375-4AA7-9DC6-F035A966783B}" type="presParOf" srcId="{04276E82-E767-4B41-8050-73AACCCDB323}" destId="{FFED7077-0B6F-4505-8771-2F6D27C34879}" srcOrd="6" destOrd="0" presId="urn:microsoft.com/office/officeart/2018/5/layout/IconLeafLabelList"/>
    <dgm:cxn modelId="{8F8F18A0-B734-47DF-BD31-EE7F1DB66189}" type="presParOf" srcId="{FFED7077-0B6F-4505-8771-2F6D27C34879}" destId="{1B185D3B-9E45-43C2-A4CF-AEB2C2AEDD99}" srcOrd="0" destOrd="0" presId="urn:microsoft.com/office/officeart/2018/5/layout/IconLeafLabelList"/>
    <dgm:cxn modelId="{06A1D673-1210-4271-8537-B3E9A73E8257}" type="presParOf" srcId="{FFED7077-0B6F-4505-8771-2F6D27C34879}" destId="{76D0A048-F74F-474F-84A0-7A1C090256EC}" srcOrd="1" destOrd="0" presId="urn:microsoft.com/office/officeart/2018/5/layout/IconLeafLabelList"/>
    <dgm:cxn modelId="{D02D5C4F-D12E-46C6-B0AB-073AF039850A}" type="presParOf" srcId="{FFED7077-0B6F-4505-8771-2F6D27C34879}" destId="{71B31E56-BC91-4BAA-A545-D994B71E0D1E}" srcOrd="2" destOrd="0" presId="urn:microsoft.com/office/officeart/2018/5/layout/IconLeafLabelList"/>
    <dgm:cxn modelId="{8ACE847E-0244-4A7C-B48B-202FA099A8AE}" type="presParOf" srcId="{FFED7077-0B6F-4505-8771-2F6D27C34879}" destId="{49F80ED1-AF93-42B5-8937-CB28A18ECA01}" srcOrd="3" destOrd="0" presId="urn:microsoft.com/office/officeart/2018/5/layout/IconLeafLabelList"/>
    <dgm:cxn modelId="{61FC2F4A-4577-4C0B-B019-AD2ED2352E41}" type="presParOf" srcId="{04276E82-E767-4B41-8050-73AACCCDB323}" destId="{E506E349-0596-4526-A001-0F91FDA22A21}" srcOrd="7" destOrd="0" presId="urn:microsoft.com/office/officeart/2018/5/layout/IconLeafLabelList"/>
    <dgm:cxn modelId="{706B8305-F802-40C8-93A2-706D50818F83}" type="presParOf" srcId="{04276E82-E767-4B41-8050-73AACCCDB323}" destId="{2E139F8E-6777-47CD-9802-F77F4AE54EA1}" srcOrd="8" destOrd="0" presId="urn:microsoft.com/office/officeart/2018/5/layout/IconLeafLabelList"/>
    <dgm:cxn modelId="{811301A7-DBC8-45F7-97A0-DC30E9A9DC48}" type="presParOf" srcId="{2E139F8E-6777-47CD-9802-F77F4AE54EA1}" destId="{E937E018-E41F-4262-B92B-71466C4F91CB}" srcOrd="0" destOrd="0" presId="urn:microsoft.com/office/officeart/2018/5/layout/IconLeafLabelList"/>
    <dgm:cxn modelId="{54326C83-8608-428D-B44A-C442321DF1FC}" type="presParOf" srcId="{2E139F8E-6777-47CD-9802-F77F4AE54EA1}" destId="{5BD6DA49-D75E-4A6E-9FF4-06C2D5393186}" srcOrd="1" destOrd="0" presId="urn:microsoft.com/office/officeart/2018/5/layout/IconLeafLabelList"/>
    <dgm:cxn modelId="{42CC95BB-31AC-44DF-A79E-05D255B1929B}" type="presParOf" srcId="{2E139F8E-6777-47CD-9802-F77F4AE54EA1}" destId="{B773B61F-AF5C-4185-B17A-66AAEDF2A591}" srcOrd="2" destOrd="0" presId="urn:microsoft.com/office/officeart/2018/5/layout/IconLeafLabelList"/>
    <dgm:cxn modelId="{34DFD9CB-C360-4208-8D73-69E3F05D9BDE}" type="presParOf" srcId="{2E139F8E-6777-47CD-9802-F77F4AE54EA1}" destId="{C2C90259-992B-4022-B609-EBF298CFCC92}" srcOrd="3" destOrd="0" presId="urn:microsoft.com/office/officeart/2018/5/layout/IconLeafLabelList"/>
    <dgm:cxn modelId="{9B3F1CC8-6DC2-4CD8-9CE4-30CF6ED83C22}" type="presParOf" srcId="{04276E82-E767-4B41-8050-73AACCCDB323}" destId="{37EC5A34-79FD-463F-8587-FBEB033CC03A}" srcOrd="9" destOrd="0" presId="urn:microsoft.com/office/officeart/2018/5/layout/IconLeafLabelList"/>
    <dgm:cxn modelId="{8D43959A-7C9C-4E79-AF00-25BB339B256F}" type="presParOf" srcId="{04276E82-E767-4B41-8050-73AACCCDB323}" destId="{73DCBCC4-98F8-4E34-8170-2DF59639792F}" srcOrd="10" destOrd="0" presId="urn:microsoft.com/office/officeart/2018/5/layout/IconLeafLabelList"/>
    <dgm:cxn modelId="{B57CDDBA-1DE2-4C97-9874-908E1DDCBAE9}" type="presParOf" srcId="{73DCBCC4-98F8-4E34-8170-2DF59639792F}" destId="{EF7496D2-4EF9-424C-9D50-523DE3A2A369}" srcOrd="0" destOrd="0" presId="urn:microsoft.com/office/officeart/2018/5/layout/IconLeafLabelList"/>
    <dgm:cxn modelId="{750BC207-C734-4465-A010-9DCB868F2FEB}" type="presParOf" srcId="{73DCBCC4-98F8-4E34-8170-2DF59639792F}" destId="{50C5B56D-3FB6-43B4-B40B-D36603A4B8EC}" srcOrd="1" destOrd="0" presId="urn:microsoft.com/office/officeart/2018/5/layout/IconLeafLabelList"/>
    <dgm:cxn modelId="{BBF8B383-1E35-469E-8D13-42701043D179}" type="presParOf" srcId="{73DCBCC4-98F8-4E34-8170-2DF59639792F}" destId="{7C3AA65E-436F-4669-9D1B-F5D8CB0C9C53}" srcOrd="2" destOrd="0" presId="urn:microsoft.com/office/officeart/2018/5/layout/IconLeafLabelList"/>
    <dgm:cxn modelId="{055680F0-58EC-4447-AAA1-D3E8F2D3AFD6}" type="presParOf" srcId="{73DCBCC4-98F8-4E34-8170-2DF59639792F}" destId="{CAC1274E-E1CC-4EBF-BF9C-DD5DFCBCB3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82E20-3327-44F1-B803-9ECB9F1B6383}">
      <dsp:nvSpPr>
        <dsp:cNvPr id="0" name=""/>
        <dsp:cNvSpPr/>
      </dsp:nvSpPr>
      <dsp:spPr>
        <a:xfrm>
          <a:off x="0" y="199513"/>
          <a:ext cx="6513603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Injury and chronic disease negatively affects worker productivity and workplaces bear a number of associated costs. </a:t>
          </a:r>
        </a:p>
      </dsp:txBody>
      <dsp:txXfrm>
        <a:off x="64425" y="263938"/>
        <a:ext cx="6384753" cy="1190909"/>
      </dsp:txXfrm>
    </dsp:sp>
    <dsp:sp modelId="{2A0F25BC-097F-44D6-9331-085F5F58911E}">
      <dsp:nvSpPr>
        <dsp:cNvPr id="0" name=""/>
        <dsp:cNvSpPr/>
      </dsp:nvSpPr>
      <dsp:spPr>
        <a:xfrm>
          <a:off x="0" y="1588393"/>
          <a:ext cx="6513603" cy="131975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Health and wellbeing programs can improve performance and productivity and reduce indirect costs from:</a:t>
          </a:r>
        </a:p>
      </dsp:txBody>
      <dsp:txXfrm>
        <a:off x="64425" y="1652818"/>
        <a:ext cx="6384753" cy="1190909"/>
      </dsp:txXfrm>
    </dsp:sp>
    <dsp:sp modelId="{0FF0F5D4-8FB7-4E70-8A24-954F64569BDD}">
      <dsp:nvSpPr>
        <dsp:cNvPr id="0" name=""/>
        <dsp:cNvSpPr/>
      </dsp:nvSpPr>
      <dsp:spPr>
        <a:xfrm>
          <a:off x="0" y="2977273"/>
          <a:ext cx="6513603" cy="131975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absenteeism • staff turnover • workers’ compensation • disability and early retirement</a:t>
          </a:r>
        </a:p>
      </dsp:txBody>
      <dsp:txXfrm>
        <a:off x="64425" y="3041698"/>
        <a:ext cx="6384753" cy="1190909"/>
      </dsp:txXfrm>
    </dsp:sp>
    <dsp:sp modelId="{38A197AD-A05A-4B86-A912-A1873514968D}">
      <dsp:nvSpPr>
        <dsp:cNvPr id="0" name=""/>
        <dsp:cNvSpPr/>
      </dsp:nvSpPr>
      <dsp:spPr>
        <a:xfrm>
          <a:off x="0" y="4366153"/>
          <a:ext cx="6513603" cy="131975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is strong evidence that shows that good worker health and wellbeing boosts organisational health and business performance.</a:t>
          </a:r>
        </a:p>
      </dsp:txBody>
      <dsp:txXfrm>
        <a:off x="64425" y="4430578"/>
        <a:ext cx="6384753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65F59-57D4-4179-8E5C-C5C5216C2A6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17776-AA99-4A0B-B51C-6812B43BE62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C622C-7743-42CE-92B6-9C56253E168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Facility's WHS policies and procedures</a:t>
          </a:r>
          <a:endParaRPr lang="en-US" sz="2500" kern="1200"/>
        </a:p>
      </dsp:txBody>
      <dsp:txXfrm>
        <a:off x="2039300" y="956381"/>
        <a:ext cx="4474303" cy="1765627"/>
      </dsp:txXfrm>
    </dsp:sp>
    <dsp:sp modelId="{543DEED9-B045-4432-B1A3-90DCD6C2D03C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A8773-76B7-48B3-BE76-20A1D2DF2656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92978-D0A8-4877-9B30-5D9F6523842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Safe Work Australia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E6324-740D-4379-AD37-390EFAB1A65F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F3DFF-2F07-418D-BF82-B73D37BCCDDD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7402A-3807-47CF-B2E9-CBDF5E12E756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CONSULT with workers/representatives</a:t>
          </a:r>
        </a:p>
      </dsp:txBody>
      <dsp:txXfrm>
        <a:off x="937002" y="1903"/>
        <a:ext cx="5576601" cy="811257"/>
      </dsp:txXfrm>
    </dsp:sp>
    <dsp:sp modelId="{C57519C8-2133-44CC-8892-8FC355EF03A3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01787-886D-4616-BA4B-82D92F282CC2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F2CC7-CA32-4160-9DBD-606168577BB1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   </a:t>
          </a:r>
          <a:r>
            <a:rPr lang="en-US" sz="1500" b="1" u="sng" kern="1200"/>
            <a:t>IDENTIFY</a:t>
          </a:r>
          <a:r>
            <a:rPr lang="en-US" sz="1500" kern="1200"/>
            <a:t> hazards</a:t>
          </a:r>
        </a:p>
      </dsp:txBody>
      <dsp:txXfrm>
        <a:off x="937002" y="1015975"/>
        <a:ext cx="5576601" cy="811257"/>
      </dsp:txXfrm>
    </dsp:sp>
    <dsp:sp modelId="{E9556D76-970A-412E-A040-E753E7CC3A6D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42051-6149-4ADE-B4B9-375DBD4DDFB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821F-B122-49F3-823E-CDE93CEEB45E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 </a:t>
          </a:r>
          <a:r>
            <a:rPr lang="en-US" sz="1500" b="1" u="sng" kern="1200"/>
            <a:t> ASSESS </a:t>
          </a:r>
          <a:r>
            <a:rPr lang="en-US" sz="1500" kern="1200"/>
            <a:t>likelihood of risks</a:t>
          </a:r>
        </a:p>
      </dsp:txBody>
      <dsp:txXfrm>
        <a:off x="937002" y="2030048"/>
        <a:ext cx="5576601" cy="811257"/>
      </dsp:txXfrm>
    </dsp:sp>
    <dsp:sp modelId="{F8579FE9-689C-412A-B345-9B06B67A3EB0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9174D-9998-4AC4-8C15-1C8AF5E4CC1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2194B-BB52-4004-ADC7-9F2D2A5F722A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   </a:t>
          </a:r>
          <a:r>
            <a:rPr lang="en-US" sz="1500" b="1" u="sng" kern="1200"/>
            <a:t>CONTROL</a:t>
          </a:r>
          <a:r>
            <a:rPr lang="en-US" sz="1500" kern="1200"/>
            <a:t> risks</a:t>
          </a:r>
        </a:p>
      </dsp:txBody>
      <dsp:txXfrm>
        <a:off x="937002" y="3044120"/>
        <a:ext cx="5576601" cy="811257"/>
      </dsp:txXfrm>
    </dsp:sp>
    <dsp:sp modelId="{668319CB-3999-403A-9B23-5613C46B8BEE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AA8FA-AAC7-4916-9FED-93F605165E73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0DA3D-23AF-497B-B4A2-26FE8339376D}">
      <dsp:nvSpPr>
        <dsp:cNvPr id="0" name=""/>
        <dsp:cNvSpPr/>
      </dsp:nvSpPr>
      <dsp:spPr>
        <a:xfrm>
          <a:off x="937002" y="4058192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   </a:t>
          </a:r>
          <a:r>
            <a:rPr lang="en-US" sz="1500" b="1" u="sng" kern="1200"/>
            <a:t>PROVIDE</a:t>
          </a:r>
          <a:r>
            <a:rPr lang="en-US" sz="1500" kern="1200"/>
            <a:t> information, instruction, training and supervision to workers</a:t>
          </a:r>
        </a:p>
      </dsp:txBody>
      <dsp:txXfrm>
        <a:off x="937002" y="4058192"/>
        <a:ext cx="2931121" cy="811257"/>
      </dsp:txXfrm>
    </dsp:sp>
    <dsp:sp modelId="{65832463-1B22-430A-BC69-B73D03F01F3F}">
      <dsp:nvSpPr>
        <dsp:cNvPr id="0" name=""/>
        <dsp:cNvSpPr/>
      </dsp:nvSpPr>
      <dsp:spPr>
        <a:xfrm>
          <a:off x="3868124" y="4058192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REPORT</a:t>
          </a:r>
          <a:r>
            <a:rPr lang="en-US" sz="1100" kern="1200" dirty="0"/>
            <a:t> all injuries, fatalities and near misses to prevent future incidents</a:t>
          </a:r>
        </a:p>
      </dsp:txBody>
      <dsp:txXfrm>
        <a:off x="3868124" y="4058192"/>
        <a:ext cx="2645479" cy="811257"/>
      </dsp:txXfrm>
    </dsp:sp>
    <dsp:sp modelId="{01CA4FCB-8F8E-4D49-968C-2CED33561600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F99C1-9FCB-435A-B297-F6671DF75E80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C309B-75EC-4D4C-9471-8A9C33AA25F3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</a:t>
          </a:r>
          <a:r>
            <a:rPr lang="en-US" sz="1500" b="1" kern="1200"/>
            <a:t> EVALUATE </a:t>
          </a:r>
          <a:r>
            <a:rPr lang="en-US" sz="1500" kern="1200"/>
            <a:t>and regularly review health, safety and   welfar</a:t>
          </a:r>
        </a:p>
      </dsp:txBody>
      <dsp:txXfrm>
        <a:off x="937002" y="5072264"/>
        <a:ext cx="5576601" cy="811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E4223-23B2-480D-8C8C-FEE1B8ABD016}">
      <dsp:nvSpPr>
        <dsp:cNvPr id="0" name=""/>
        <dsp:cNvSpPr/>
      </dsp:nvSpPr>
      <dsp:spPr>
        <a:xfrm>
          <a:off x="592801" y="55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65E4C-AF5D-467A-91A7-2DC715EA3428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2DD86-A417-4C63-B157-13F21F77809C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protect their own health and safety</a:t>
          </a:r>
        </a:p>
      </dsp:txBody>
      <dsp:txXfrm>
        <a:off x="241801" y="1997713"/>
        <a:ext cx="1800000" cy="720000"/>
      </dsp:txXfrm>
    </dsp:sp>
    <dsp:sp modelId="{086A4B5C-F1DF-478D-9A91-BD160BE28BAF}">
      <dsp:nvSpPr>
        <dsp:cNvPr id="0" name=""/>
        <dsp:cNvSpPr/>
      </dsp:nvSpPr>
      <dsp:spPr>
        <a:xfrm>
          <a:off x="2707801" y="55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6818E-D37F-4D5A-876C-5E85E6B296B9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7BC6-65EE-4230-A5CD-9848AE12685D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avoid adversely affecting the health and safety of others</a:t>
          </a:r>
        </a:p>
      </dsp:txBody>
      <dsp:txXfrm>
        <a:off x="2356801" y="1997713"/>
        <a:ext cx="1800000" cy="720000"/>
      </dsp:txXfrm>
    </dsp:sp>
    <dsp:sp modelId="{1C953775-5759-4D81-9BC1-9E70B35CAA57}">
      <dsp:nvSpPr>
        <dsp:cNvPr id="0" name=""/>
        <dsp:cNvSpPr/>
      </dsp:nvSpPr>
      <dsp:spPr>
        <a:xfrm>
          <a:off x="4822802" y="55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BC3C2-77E1-4D9D-9BA6-8B0663DAEE95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C93E9-7879-40DE-B7B1-C2DC2E9E6265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 equipment provided, including PPE when required</a:t>
          </a:r>
        </a:p>
      </dsp:txBody>
      <dsp:txXfrm>
        <a:off x="4471802" y="1997713"/>
        <a:ext cx="1800000" cy="720000"/>
      </dsp:txXfrm>
    </dsp:sp>
    <dsp:sp modelId="{1B185D3B-9E45-43C2-A4CF-AEB2C2AEDD99}">
      <dsp:nvSpPr>
        <dsp:cNvPr id="0" name=""/>
        <dsp:cNvSpPr/>
      </dsp:nvSpPr>
      <dsp:spPr>
        <a:xfrm>
          <a:off x="592801" y="316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0A048-F74F-474F-84A0-7A1C090256EC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80ED1-AF93-42B5-8937-CB28A18ECA01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OBEY instructions from employer</a:t>
          </a:r>
        </a:p>
      </dsp:txBody>
      <dsp:txXfrm>
        <a:off x="241801" y="4607713"/>
        <a:ext cx="1800000" cy="720000"/>
      </dsp:txXfrm>
    </dsp:sp>
    <dsp:sp modelId="{E937E018-E41F-4262-B92B-71466C4F91CB}">
      <dsp:nvSpPr>
        <dsp:cNvPr id="0" name=""/>
        <dsp:cNvSpPr/>
      </dsp:nvSpPr>
      <dsp:spPr>
        <a:xfrm>
          <a:off x="2707801" y="316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6DA49-D75E-4A6E-9FF4-06C2D5393186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90259-992B-4022-B609-EBF298CFCC92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COMPLY with approved OH&amp;S commission policies</a:t>
          </a:r>
        </a:p>
      </dsp:txBody>
      <dsp:txXfrm>
        <a:off x="2356801" y="4607713"/>
        <a:ext cx="1800000" cy="720000"/>
      </dsp:txXfrm>
    </dsp:sp>
    <dsp:sp modelId="{EF7496D2-4EF9-424C-9D50-523DE3A2A369}">
      <dsp:nvSpPr>
        <dsp:cNvPr id="0" name=""/>
        <dsp:cNvSpPr/>
      </dsp:nvSpPr>
      <dsp:spPr>
        <a:xfrm>
          <a:off x="4822802" y="316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5B56D-3FB6-43B4-B40B-D36603A4B8EC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1274E-E1CC-4EBF-BF9C-DD5DFCBCB36E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ENSURE that alcohol or drug consumption does not    endanger others</a:t>
          </a:r>
        </a:p>
      </dsp:txBody>
      <dsp:txXfrm>
        <a:off x="4471802" y="460771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48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0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8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56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00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1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25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9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2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4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5216-2EE7-44E7-BE1D-4BEFCC5AC08A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94C8-A74D-4D55-A4F0-D8435AEE5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89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eg"/><Relationship Id="rId4" Type="http://schemas.openxmlformats.org/officeDocument/2006/relationships/image" Target="../media/image4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Work Health and Safety</a:t>
            </a:r>
          </a:p>
        </p:txBody>
      </p:sp>
    </p:spTree>
    <p:extLst>
      <p:ext uri="{BB962C8B-B14F-4D97-AF65-F5344CB8AC3E}">
        <p14:creationId xmlns:p14="http://schemas.microsoft.com/office/powerpoint/2010/main" val="385980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E457-D1BB-4C86-B6E6-DC10528D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Electricity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8F75-7EF7-4942-885D-94316235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Electrical equipment must be maintained in good working order and should be grounded; otherwise, it presents a </a:t>
            </a:r>
            <a:r>
              <a:rPr lang="en-US" b="1" dirty="0"/>
              <a:t>physical hazard</a:t>
            </a:r>
            <a:r>
              <a:rPr lang="en-US" dirty="0"/>
              <a:t>; remove equipment that is not in proper working order and notify appropriate staff.</a:t>
            </a:r>
          </a:p>
          <a:p>
            <a:r>
              <a:rPr lang="en-US" dirty="0"/>
              <a:t>Check electrical cords and outlets for exposed, </a:t>
            </a:r>
            <a:r>
              <a:rPr lang="en-AU" dirty="0"/>
              <a:t>frayed, or damaged wires.</a:t>
            </a:r>
          </a:p>
          <a:p>
            <a:r>
              <a:rPr lang="en-US" dirty="0"/>
              <a:t>Never use electrical appliances near sinks, bathtubs, or other water sources.</a:t>
            </a:r>
          </a:p>
          <a:p>
            <a:r>
              <a:rPr lang="en-US" dirty="0"/>
              <a:t>If a client receives an electrical shock, turn off the electricity before touching the client.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236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A3FFB5-2009-4B6F-AC3C-F90566F0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Shift Work and Fatigue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FD7E-D699-4DF2-B5D5-33336B37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Registered Nurse, how will you manage changes of shifts and tiredness?</a:t>
            </a:r>
          </a:p>
        </p:txBody>
      </p:sp>
    </p:spTree>
    <p:extLst>
      <p:ext uri="{BB962C8B-B14F-4D97-AF65-F5344CB8AC3E}">
        <p14:creationId xmlns:p14="http://schemas.microsoft.com/office/powerpoint/2010/main" val="115524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091A-E71A-41FF-BEE9-542D36E7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AU" sz="4800"/>
              <a:t>Manual Handling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AF6B-FD49-4453-9DB8-A761595A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any activity requiring the use of force exerted by a person to lift, lower, push, pull, carry or otherwise move, hold or restrain a person, animal or thing</a:t>
            </a:r>
            <a:endParaRPr lang="en-AU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1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CBBE44-1F3F-40F3-8A83-43C58848F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5" b="16620"/>
          <a:stretch/>
        </p:blipFill>
        <p:spPr>
          <a:xfrm>
            <a:off x="0" y="0"/>
            <a:ext cx="6096000" cy="684549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E261484-8D21-411E-B4A0-6E71E165D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C38264-7AD0-4CDC-A4A5-51CEE3B6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AU" sz="4800">
                <a:solidFill>
                  <a:schemeClr val="bg1"/>
                </a:solidFill>
              </a:rPr>
              <a:t>Manual Handling Principles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3D4065-39D1-43E7-8521-6F69D85C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 comply with facility policy and procedure </a:t>
            </a:r>
          </a:p>
          <a:p>
            <a:r>
              <a:rPr lang="en-US" sz="2400"/>
              <a:t>maximise patient independence </a:t>
            </a:r>
          </a:p>
          <a:p>
            <a:r>
              <a:rPr lang="en-US" sz="2400"/>
              <a:t>work close to patients body </a:t>
            </a:r>
          </a:p>
          <a:p>
            <a:r>
              <a:rPr lang="en-US" sz="2400"/>
              <a:t>minimise forward, lateral and twisting movements   </a:t>
            </a:r>
          </a:p>
          <a:p>
            <a:r>
              <a:rPr lang="en-US" sz="2400"/>
              <a:t>push/pull rather than lift </a:t>
            </a:r>
          </a:p>
          <a:p>
            <a:r>
              <a:rPr lang="en-US" sz="2400"/>
              <a:t>use bed mechanics </a:t>
            </a:r>
          </a:p>
          <a:p>
            <a:r>
              <a:rPr lang="en-US" sz="2400"/>
              <a:t>use patients body movements</a:t>
            </a:r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96640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B2923-B2C9-48AF-8DE2-70BD6468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you name some manual handling equipment you can use in your workplace?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78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1400-848F-4E04-9D8F-C777B769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Equipment commonly used.. Can you name some more?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oup of people looking at a phone&#10;&#10;Description automatically generated">
            <a:extLst>
              <a:ext uri="{FF2B5EF4-FFF2-40B4-BE49-F238E27FC236}">
                <a16:creationId xmlns:a16="http://schemas.microsoft.com/office/drawing/2014/main" id="{003BE290-F2FC-4AE8-83AA-88560BBB2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8" r="-1" b="23390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1" name="Picture 10" descr="A picture containing game, table, large, baseball&#10;&#10;Description automatically generated">
            <a:extLst>
              <a:ext uri="{FF2B5EF4-FFF2-40B4-BE49-F238E27FC236}">
                <a16:creationId xmlns:a16="http://schemas.microsoft.com/office/drawing/2014/main" id="{117D34E8-BF47-4990-A522-FE4C382C09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r="10659" b="-2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C19FE3C-278F-4DD5-910E-827ED4E6C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outdoor, person, young, woman&#10;&#10;Description automatically generated">
            <a:extLst>
              <a:ext uri="{FF2B5EF4-FFF2-40B4-BE49-F238E27FC236}">
                <a16:creationId xmlns:a16="http://schemas.microsoft.com/office/drawing/2014/main" id="{79D7EAC6-989D-4FCA-A782-D133346D43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r="2728" b="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AAE53C18-7CEF-4330-B1B7-FF18BE6826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7" r="1" b="1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0002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30329-CA5B-423A-B846-B1370894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Assessment of Competencies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20F6-C24B-440D-9E9D-9B707C7AD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Your competency will be assessed on the use of these equipment during your face to face training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Statistics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83434" y="760098"/>
            <a:ext cx="10723778" cy="4391983"/>
            <a:chOff x="983434" y="760098"/>
            <a:chExt cx="10723778" cy="439198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4" y="1382697"/>
              <a:ext cx="6585288" cy="615982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4" y="2103140"/>
              <a:ext cx="3238666" cy="252743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078" y="2103140"/>
              <a:ext cx="1651085" cy="1593932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180" y="3697072"/>
              <a:ext cx="1612983" cy="1174810"/>
            </a:xfrm>
            <a:prstGeom prst="rect">
              <a:avLst/>
            </a:prstGeom>
          </p:spPr>
        </p:pic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03140"/>
              <a:ext cx="1517728" cy="1638384"/>
            </a:xfrm>
            <a:prstGeom prst="rect">
              <a:avLst/>
            </a:prstGeom>
          </p:spPr>
        </p:pic>
        <p:pic>
          <p:nvPicPr>
            <p:cNvPr id="10" name="Picture 9" descr="Screen Clippi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697072"/>
              <a:ext cx="1632034" cy="1117657"/>
            </a:xfrm>
            <a:prstGeom prst="rect">
              <a:avLst/>
            </a:prstGeom>
          </p:spPr>
        </p:pic>
        <p:pic>
          <p:nvPicPr>
            <p:cNvPr id="11" name="Picture 10" descr="Screen Clippi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865" y="760098"/>
              <a:ext cx="3264475" cy="2399951"/>
            </a:xfrm>
            <a:prstGeom prst="rect">
              <a:avLst/>
            </a:prstGeom>
          </p:spPr>
        </p:pic>
        <p:pic>
          <p:nvPicPr>
            <p:cNvPr id="12" name="Picture 11" descr="Screen Clippi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871" y="3160049"/>
              <a:ext cx="3810341" cy="199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7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What is Health and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AU" sz="2000">
                <a:solidFill>
                  <a:srgbClr val="FFFFFF"/>
                </a:solidFill>
              </a:rPr>
              <a:t>Australian law ensures that no worker is disadvantaged when they acquire injury at work</a:t>
            </a:r>
          </a:p>
          <a:p>
            <a:r>
              <a:rPr lang="en-AU" sz="2000">
                <a:solidFill>
                  <a:srgbClr val="FFFFFF"/>
                </a:solidFill>
              </a:rPr>
              <a:t>Any organisation that conducts business in Australia must ensure that all employee must have the right to a safety workplace. A system must be in place to promote health and safety; a worker injured at work must have the right to treatment, compensation and rehabilitation</a:t>
            </a:r>
          </a:p>
        </p:txBody>
      </p:sp>
    </p:spTree>
    <p:extLst>
      <p:ext uri="{BB962C8B-B14F-4D97-AF65-F5344CB8AC3E}">
        <p14:creationId xmlns:p14="http://schemas.microsoft.com/office/powerpoint/2010/main" val="1525526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4F491-6F46-4029-B0B8-5E6F37E0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Benefits of a Healthy Workforce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CA5F0-A526-472E-920B-FF07C7392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2837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34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0A8E-16F7-4909-9F36-744C0F48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Where can you find WHS information?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4DBD32-9086-4D46-A116-AE050C456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5383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85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table, desk, computer&#10;&#10;Description automatically generated">
            <a:extLst>
              <a:ext uri="{FF2B5EF4-FFF2-40B4-BE49-F238E27FC236}">
                <a16:creationId xmlns:a16="http://schemas.microsoft.com/office/drawing/2014/main" id="{9533D358-21C4-435F-85AF-DDABB8AB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92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3D9DA-1BE4-4954-B567-EEC57DF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Are you able to identify WHS issues?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110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7A692-684C-493D-96F3-B2A0117B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 sz="4100">
                <a:solidFill>
                  <a:srgbClr val="FFFFFF"/>
                </a:solidFill>
              </a:rPr>
              <a:t>Employer’s Responsibilities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9630BD-E99C-4BB3-B6FE-4783F1F47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5844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91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64C16-2863-4D7D-8E59-31F34990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 sz="4100">
                <a:solidFill>
                  <a:srgbClr val="FFFFFF"/>
                </a:solidFill>
              </a:rPr>
              <a:t>Employee’s Responsibilities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6173241-73A0-421B-AACA-685F28129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1371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00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F757-81C1-4FCB-9497-382F8AC7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93D8-83A6-4CB4-A9EA-6591E420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364" y="471558"/>
            <a:ext cx="2122088" cy="1112696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Think PASS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Think RACE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A55461-496B-4638-965E-AE1B81EB388B}"/>
              </a:ext>
            </a:extLst>
          </p:cNvPr>
          <p:cNvGrpSpPr/>
          <p:nvPr/>
        </p:nvGrpSpPr>
        <p:grpSpPr>
          <a:xfrm>
            <a:off x="715135" y="2046431"/>
            <a:ext cx="4549823" cy="3803352"/>
            <a:chOff x="3675422" y="1296492"/>
            <a:chExt cx="4549823" cy="38033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C75952-0672-4EE6-8A54-4E9B6CD9FEF6}"/>
                </a:ext>
              </a:extLst>
            </p:cNvPr>
            <p:cNvSpPr/>
            <p:nvPr/>
          </p:nvSpPr>
          <p:spPr>
            <a:xfrm>
              <a:off x="3701071" y="1296492"/>
              <a:ext cx="5533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P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DF4E45-8CBF-40BF-BC77-7DF64A23B55D}"/>
                </a:ext>
              </a:extLst>
            </p:cNvPr>
            <p:cNvSpPr/>
            <p:nvPr/>
          </p:nvSpPr>
          <p:spPr>
            <a:xfrm>
              <a:off x="3675422" y="2227859"/>
              <a:ext cx="6046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6BDA9-A9DE-4436-9C3D-BEA3358FD985}"/>
                </a:ext>
              </a:extLst>
            </p:cNvPr>
            <p:cNvSpPr/>
            <p:nvPr/>
          </p:nvSpPr>
          <p:spPr>
            <a:xfrm>
              <a:off x="3721908" y="3207593"/>
              <a:ext cx="51168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352E33-D26C-4B2A-A07C-4DA2C0464C21}"/>
                </a:ext>
              </a:extLst>
            </p:cNvPr>
            <p:cNvSpPr/>
            <p:nvPr/>
          </p:nvSpPr>
          <p:spPr>
            <a:xfrm>
              <a:off x="3721908" y="4176514"/>
              <a:ext cx="51168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684815-02E2-46AF-BEF0-C78A7F962F2C}"/>
                </a:ext>
              </a:extLst>
            </p:cNvPr>
            <p:cNvSpPr txBox="1"/>
            <p:nvPr/>
          </p:nvSpPr>
          <p:spPr>
            <a:xfrm>
              <a:off x="4202222" y="1645659"/>
              <a:ext cx="3436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Pull the pin of the fire extinguisher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329E8F-C053-4815-A9EB-2DF2BAFAAB34}"/>
                </a:ext>
              </a:extLst>
            </p:cNvPr>
            <p:cNvSpPr txBox="1"/>
            <p:nvPr/>
          </p:nvSpPr>
          <p:spPr>
            <a:xfrm>
              <a:off x="4202222" y="2568989"/>
              <a:ext cx="2632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Aim at the base of the fire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5BA2E1-17F1-4C91-AA63-0A2D47FD6E3D}"/>
                </a:ext>
              </a:extLst>
            </p:cNvPr>
            <p:cNvSpPr txBox="1"/>
            <p:nvPr/>
          </p:nvSpPr>
          <p:spPr>
            <a:xfrm>
              <a:off x="4202222" y="3503694"/>
              <a:ext cx="3236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Squeeze the extinguisher handle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23CC3E-4B7F-4AA0-9D4D-9E92C44E1083}"/>
                </a:ext>
              </a:extLst>
            </p:cNvPr>
            <p:cNvSpPr txBox="1"/>
            <p:nvPr/>
          </p:nvSpPr>
          <p:spPr>
            <a:xfrm>
              <a:off x="4202221" y="4511630"/>
              <a:ext cx="402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Sweep the </a:t>
              </a:r>
              <a:r>
                <a:rPr lang="en-AU" dirty="0" err="1"/>
                <a:t>entinguisher</a:t>
              </a:r>
              <a:r>
                <a:rPr lang="en-AU" dirty="0"/>
                <a:t> from side to side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420B43-39C3-4AAE-91B6-CDEE67FD6C3F}"/>
              </a:ext>
            </a:extLst>
          </p:cNvPr>
          <p:cNvGrpSpPr/>
          <p:nvPr/>
        </p:nvGrpSpPr>
        <p:grpSpPr>
          <a:xfrm>
            <a:off x="6096000" y="2055856"/>
            <a:ext cx="4549823" cy="3803352"/>
            <a:chOff x="3675422" y="1296492"/>
            <a:chExt cx="4549823" cy="38033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CF1BF5-9112-4736-9F34-B19A6BA84404}"/>
                </a:ext>
              </a:extLst>
            </p:cNvPr>
            <p:cNvSpPr/>
            <p:nvPr/>
          </p:nvSpPr>
          <p:spPr>
            <a:xfrm>
              <a:off x="3690652" y="1296492"/>
              <a:ext cx="57419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89FD49-76F4-4BF4-806C-F2A160767E78}"/>
                </a:ext>
              </a:extLst>
            </p:cNvPr>
            <p:cNvSpPr/>
            <p:nvPr/>
          </p:nvSpPr>
          <p:spPr>
            <a:xfrm>
              <a:off x="3675422" y="2227859"/>
              <a:ext cx="6046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65C0C0-08BB-4546-A32A-A6BF15B1BDC0}"/>
                </a:ext>
              </a:extLst>
            </p:cNvPr>
            <p:cNvSpPr/>
            <p:nvPr/>
          </p:nvSpPr>
          <p:spPr>
            <a:xfrm>
              <a:off x="3701871" y="3207593"/>
              <a:ext cx="5517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BB9FC2-EF67-4645-A6C2-827EB71273AD}"/>
                </a:ext>
              </a:extLst>
            </p:cNvPr>
            <p:cNvSpPr/>
            <p:nvPr/>
          </p:nvSpPr>
          <p:spPr>
            <a:xfrm>
              <a:off x="3716298" y="4176514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86D366-A221-42F2-B47A-EC6E010E5BD7}"/>
                </a:ext>
              </a:extLst>
            </p:cNvPr>
            <p:cNvSpPr txBox="1"/>
            <p:nvPr/>
          </p:nvSpPr>
          <p:spPr>
            <a:xfrm>
              <a:off x="4202222" y="1645659"/>
              <a:ext cx="357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Rescue clients on immediate danger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8EEBD9-BA62-4A4F-81D7-266E447BB93F}"/>
                </a:ext>
              </a:extLst>
            </p:cNvPr>
            <p:cNvSpPr txBox="1"/>
            <p:nvPr/>
          </p:nvSpPr>
          <p:spPr>
            <a:xfrm>
              <a:off x="4202222" y="2568989"/>
              <a:ext cx="2632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Aim at the base of the fire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319017-1FAB-4A85-A793-09F77C28C99F}"/>
                </a:ext>
              </a:extLst>
            </p:cNvPr>
            <p:cNvSpPr txBox="1"/>
            <p:nvPr/>
          </p:nvSpPr>
          <p:spPr>
            <a:xfrm>
              <a:off x="4202222" y="3503694"/>
              <a:ext cx="3236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Squeeze the extinguisher handle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2FA5F-2D7D-4DA8-B3B6-A506934C79B7}"/>
                </a:ext>
              </a:extLst>
            </p:cNvPr>
            <p:cNvSpPr txBox="1"/>
            <p:nvPr/>
          </p:nvSpPr>
          <p:spPr>
            <a:xfrm>
              <a:off x="4202221" y="4511630"/>
              <a:ext cx="402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Sweep the </a:t>
              </a:r>
              <a:r>
                <a:rPr lang="en-AU" dirty="0" err="1"/>
                <a:t>entinguisher</a:t>
              </a:r>
              <a:r>
                <a:rPr lang="en-AU" dirty="0"/>
                <a:t> from side to 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56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543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Work Health and Safety</vt:lpstr>
      <vt:lpstr>Statistics</vt:lpstr>
      <vt:lpstr>What is Health and Safety</vt:lpstr>
      <vt:lpstr>Benefits of a Healthy Workforce</vt:lpstr>
      <vt:lpstr>Where can you find WHS information?</vt:lpstr>
      <vt:lpstr>Are you able to identify WHS issues?</vt:lpstr>
      <vt:lpstr>Employer’s Responsibilities</vt:lpstr>
      <vt:lpstr>Employee’s Responsibilities</vt:lpstr>
      <vt:lpstr>Fire</vt:lpstr>
      <vt:lpstr>Electricity </vt:lpstr>
      <vt:lpstr>Shift Work and Fatigue</vt:lpstr>
      <vt:lpstr>Manual Handling</vt:lpstr>
      <vt:lpstr>PowerPoint Presentation</vt:lpstr>
      <vt:lpstr>Manual Handling Principles</vt:lpstr>
      <vt:lpstr>Can you name some manual handling equipment you can use in your workplace?</vt:lpstr>
      <vt:lpstr>Equipment commonly used.. Can you name some more?</vt:lpstr>
      <vt:lpstr>Assessment of Competencies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Health and Safety</dc:title>
  <dc:creator>Deepak Subedi</dc:creator>
  <cp:lastModifiedBy>Deepak Subedi</cp:lastModifiedBy>
  <cp:revision>7</cp:revision>
  <dcterms:created xsi:type="dcterms:W3CDTF">2020-03-16T17:33:11Z</dcterms:created>
  <dcterms:modified xsi:type="dcterms:W3CDTF">2020-06-13T02:17:03Z</dcterms:modified>
</cp:coreProperties>
</file>