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0" r:id="rId3"/>
    <p:sldId id="258" r:id="rId4"/>
    <p:sldId id="266" r:id="rId5"/>
    <p:sldId id="265" r:id="rId6"/>
    <p:sldId id="259"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9F1C1-C5CC-42A4-8394-9E55399BA64E}" v="21" dt="2020-07-04T17:24:41.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6" autoAdjust="0"/>
    <p:restoredTop sz="94660"/>
  </p:normalViewPr>
  <p:slideViewPr>
    <p:cSldViewPr snapToGrid="0">
      <p:cViewPr varScale="1">
        <p:scale>
          <a:sx n="91" d="100"/>
          <a:sy n="91" d="100"/>
        </p:scale>
        <p:origin x="55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ana Bhagyanathan" userId="a1901656ef75e9c7" providerId="LiveId" clId="{3DF9F1C1-C5CC-42A4-8394-9E55399BA64E}"/>
    <pc:docChg chg="undo custSel mod modSld">
      <pc:chgData name="Arpana Bhagyanathan" userId="a1901656ef75e9c7" providerId="LiveId" clId="{3DF9F1C1-C5CC-42A4-8394-9E55399BA64E}" dt="2020-07-04T17:24:48.621" v="812" actId="1076"/>
      <pc:docMkLst>
        <pc:docMk/>
      </pc:docMkLst>
      <pc:sldChg chg="addSp delSp modSp mod setBg">
        <pc:chgData name="Arpana Bhagyanathan" userId="a1901656ef75e9c7" providerId="LiveId" clId="{3DF9F1C1-C5CC-42A4-8394-9E55399BA64E}" dt="2020-07-04T17:24:48.621" v="812" actId="1076"/>
        <pc:sldMkLst>
          <pc:docMk/>
          <pc:sldMk cId="574261170" sldId="258"/>
        </pc:sldMkLst>
        <pc:spChg chg="mod">
          <ac:chgData name="Arpana Bhagyanathan" userId="a1901656ef75e9c7" providerId="LiveId" clId="{3DF9F1C1-C5CC-42A4-8394-9E55399BA64E}" dt="2020-07-04T17:24:06.185" v="807" actId="26606"/>
          <ac:spMkLst>
            <pc:docMk/>
            <pc:sldMk cId="574261170" sldId="258"/>
            <ac:spMk id="2" creationId="{5C21072A-0FB7-46EB-9FCD-BE133112420D}"/>
          </ac:spMkLst>
        </pc:spChg>
        <pc:spChg chg="del mod">
          <ac:chgData name="Arpana Bhagyanathan" userId="a1901656ef75e9c7" providerId="LiveId" clId="{3DF9F1C1-C5CC-42A4-8394-9E55399BA64E}" dt="2020-07-04T17:21:28.332" v="775"/>
          <ac:spMkLst>
            <pc:docMk/>
            <pc:sldMk cId="574261170" sldId="258"/>
            <ac:spMk id="3" creationId="{34390337-D800-466C-8741-2C63985FDCCB}"/>
          </ac:spMkLst>
        </pc:spChg>
        <pc:spChg chg="add mod ord">
          <ac:chgData name="Arpana Bhagyanathan" userId="a1901656ef75e9c7" providerId="LiveId" clId="{3DF9F1C1-C5CC-42A4-8394-9E55399BA64E}" dt="2020-07-04T17:23:53.080" v="805" actId="1076"/>
          <ac:spMkLst>
            <pc:docMk/>
            <pc:sldMk cId="574261170" sldId="258"/>
            <ac:spMk id="6" creationId="{470E3A61-3855-4CB2-8ED7-F28665BAB870}"/>
          </ac:spMkLst>
        </pc:spChg>
        <pc:spChg chg="add del mod">
          <ac:chgData name="Arpana Bhagyanathan" userId="a1901656ef75e9c7" providerId="LiveId" clId="{3DF9F1C1-C5CC-42A4-8394-9E55399BA64E}" dt="2020-07-04T17:23:37.838" v="799" actId="478"/>
          <ac:spMkLst>
            <pc:docMk/>
            <pc:sldMk cId="574261170" sldId="258"/>
            <ac:spMk id="8" creationId="{56CC055C-9F72-4CEC-AF30-6F5BD955FF7F}"/>
          </ac:spMkLst>
        </pc:spChg>
        <pc:spChg chg="add del">
          <ac:chgData name="Arpana Bhagyanathan" userId="a1901656ef75e9c7" providerId="LiveId" clId="{3DF9F1C1-C5CC-42A4-8394-9E55399BA64E}" dt="2020-07-04T17:23:44.944" v="801" actId="26606"/>
          <ac:spMkLst>
            <pc:docMk/>
            <pc:sldMk cId="574261170" sldId="258"/>
            <ac:spMk id="14" creationId="{68C5C844-9C03-41DD-A109-2631EE11223F}"/>
          </ac:spMkLst>
        </pc:spChg>
        <pc:spChg chg="add del">
          <ac:chgData name="Arpana Bhagyanathan" userId="a1901656ef75e9c7" providerId="LiveId" clId="{3DF9F1C1-C5CC-42A4-8394-9E55399BA64E}" dt="2020-07-04T17:23:44.944" v="801" actId="26606"/>
          <ac:spMkLst>
            <pc:docMk/>
            <pc:sldMk cId="574261170" sldId="258"/>
            <ac:spMk id="16" creationId="{FF8B2F3A-B73A-42B2-A138-9E48D6B46E33}"/>
          </ac:spMkLst>
        </pc:spChg>
        <pc:spChg chg="add del">
          <ac:chgData name="Arpana Bhagyanathan" userId="a1901656ef75e9c7" providerId="LiveId" clId="{3DF9F1C1-C5CC-42A4-8394-9E55399BA64E}" dt="2020-07-04T17:23:44.944" v="801" actId="26606"/>
          <ac:spMkLst>
            <pc:docMk/>
            <pc:sldMk cId="574261170" sldId="258"/>
            <ac:spMk id="20" creationId="{84934E18-9AF5-43F9-95B4-35DC34D323A0}"/>
          </ac:spMkLst>
        </pc:spChg>
        <pc:spChg chg="add del">
          <ac:chgData name="Arpana Bhagyanathan" userId="a1901656ef75e9c7" providerId="LiveId" clId="{3DF9F1C1-C5CC-42A4-8394-9E55399BA64E}" dt="2020-07-04T17:23:44.944" v="801" actId="26606"/>
          <ac:spMkLst>
            <pc:docMk/>
            <pc:sldMk cId="574261170" sldId="258"/>
            <ac:spMk id="22" creationId="{280958DA-917F-491C-84AC-8F1041872E7A}"/>
          </ac:spMkLst>
        </pc:spChg>
        <pc:spChg chg="add del">
          <ac:chgData name="Arpana Bhagyanathan" userId="a1901656ef75e9c7" providerId="LiveId" clId="{3DF9F1C1-C5CC-42A4-8394-9E55399BA64E}" dt="2020-07-04T17:23:44.944" v="801" actId="26606"/>
          <ac:spMkLst>
            <pc:docMk/>
            <pc:sldMk cId="574261170" sldId="258"/>
            <ac:spMk id="24" creationId="{19DBF0AA-2CC8-446B-8F18-99BBFC09086B}"/>
          </ac:spMkLst>
        </pc:spChg>
        <pc:spChg chg="add del">
          <ac:chgData name="Arpana Bhagyanathan" userId="a1901656ef75e9c7" providerId="LiveId" clId="{3DF9F1C1-C5CC-42A4-8394-9E55399BA64E}" dt="2020-07-04T17:23:44.944" v="801" actId="26606"/>
          <ac:spMkLst>
            <pc:docMk/>
            <pc:sldMk cId="574261170" sldId="258"/>
            <ac:spMk id="26" creationId="{AFD79139-CF2D-408F-BAC9-7BBC20F09A4A}"/>
          </ac:spMkLst>
        </pc:spChg>
        <pc:spChg chg="add del">
          <ac:chgData name="Arpana Bhagyanathan" userId="a1901656ef75e9c7" providerId="LiveId" clId="{3DF9F1C1-C5CC-42A4-8394-9E55399BA64E}" dt="2020-07-04T17:23:44.944" v="801" actId="26606"/>
          <ac:spMkLst>
            <pc:docMk/>
            <pc:sldMk cId="574261170" sldId="258"/>
            <ac:spMk id="28" creationId="{FB6901E5-2F9F-43E9-AD90-80B4B3D54808}"/>
          </ac:spMkLst>
        </pc:spChg>
        <pc:spChg chg="add del">
          <ac:chgData name="Arpana Bhagyanathan" userId="a1901656ef75e9c7" providerId="LiveId" clId="{3DF9F1C1-C5CC-42A4-8394-9E55399BA64E}" dt="2020-07-04T17:23:47.381" v="803" actId="26606"/>
          <ac:spMkLst>
            <pc:docMk/>
            <pc:sldMk cId="574261170" sldId="258"/>
            <ac:spMk id="30" creationId="{0769DFE1-2B50-460B-B38A-610F88108C04}"/>
          </ac:spMkLst>
        </pc:spChg>
        <pc:spChg chg="add del">
          <ac:chgData name="Arpana Bhagyanathan" userId="a1901656ef75e9c7" providerId="LiveId" clId="{3DF9F1C1-C5CC-42A4-8394-9E55399BA64E}" dt="2020-07-04T17:23:47.381" v="803" actId="26606"/>
          <ac:spMkLst>
            <pc:docMk/>
            <pc:sldMk cId="574261170" sldId="258"/>
            <ac:spMk id="31" creationId="{68C5C844-9C03-41DD-A109-2631EE11223F}"/>
          </ac:spMkLst>
        </pc:spChg>
        <pc:spChg chg="add del">
          <ac:chgData name="Arpana Bhagyanathan" userId="a1901656ef75e9c7" providerId="LiveId" clId="{3DF9F1C1-C5CC-42A4-8394-9E55399BA64E}" dt="2020-07-04T17:23:47.381" v="803" actId="26606"/>
          <ac:spMkLst>
            <pc:docMk/>
            <pc:sldMk cId="574261170" sldId="258"/>
            <ac:spMk id="32" creationId="{FF8B2F3A-B73A-42B2-A138-9E48D6B46E33}"/>
          </ac:spMkLst>
        </pc:spChg>
        <pc:spChg chg="add del">
          <ac:chgData name="Arpana Bhagyanathan" userId="a1901656ef75e9c7" providerId="LiveId" clId="{3DF9F1C1-C5CC-42A4-8394-9E55399BA64E}" dt="2020-07-04T17:23:47.381" v="803" actId="26606"/>
          <ac:spMkLst>
            <pc:docMk/>
            <pc:sldMk cId="574261170" sldId="258"/>
            <ac:spMk id="34" creationId="{BA50A179-AB9F-4BAA-B884-01076F80A7D5}"/>
          </ac:spMkLst>
        </pc:spChg>
        <pc:spChg chg="add del">
          <ac:chgData name="Arpana Bhagyanathan" userId="a1901656ef75e9c7" providerId="LiveId" clId="{3DF9F1C1-C5CC-42A4-8394-9E55399BA64E}" dt="2020-07-04T17:23:47.381" v="803" actId="26606"/>
          <ac:spMkLst>
            <pc:docMk/>
            <pc:sldMk cId="574261170" sldId="258"/>
            <ac:spMk id="35" creationId="{93D91C1F-0DB8-4ED2-B53C-43DD2C438C99}"/>
          </ac:spMkLst>
        </pc:spChg>
        <pc:spChg chg="add del">
          <ac:chgData name="Arpana Bhagyanathan" userId="a1901656ef75e9c7" providerId="LiveId" clId="{3DF9F1C1-C5CC-42A4-8394-9E55399BA64E}" dt="2020-07-04T17:23:47.381" v="803" actId="26606"/>
          <ac:spMkLst>
            <pc:docMk/>
            <pc:sldMk cId="574261170" sldId="258"/>
            <ac:spMk id="36" creationId="{51DA98BF-C7D3-43AB-A39C-B8F2C0228A50}"/>
          </ac:spMkLst>
        </pc:spChg>
        <pc:spChg chg="add del">
          <ac:chgData name="Arpana Bhagyanathan" userId="a1901656ef75e9c7" providerId="LiveId" clId="{3DF9F1C1-C5CC-42A4-8394-9E55399BA64E}" dt="2020-07-04T17:23:47.381" v="803" actId="26606"/>
          <ac:spMkLst>
            <pc:docMk/>
            <pc:sldMk cId="574261170" sldId="258"/>
            <ac:spMk id="38" creationId="{D83F7105-5B8F-4592-A1F3-5DECF9675CB9}"/>
          </ac:spMkLst>
        </pc:spChg>
        <pc:spChg chg="add del">
          <ac:chgData name="Arpana Bhagyanathan" userId="a1901656ef75e9c7" providerId="LiveId" clId="{3DF9F1C1-C5CC-42A4-8394-9E55399BA64E}" dt="2020-07-04T17:24:06.200" v="808" actId="26606"/>
          <ac:spMkLst>
            <pc:docMk/>
            <pc:sldMk cId="574261170" sldId="258"/>
            <ac:spMk id="40" creationId="{68C5C844-9C03-41DD-A109-2631EE11223F}"/>
          </ac:spMkLst>
        </pc:spChg>
        <pc:spChg chg="add del">
          <ac:chgData name="Arpana Bhagyanathan" userId="a1901656ef75e9c7" providerId="LiveId" clId="{3DF9F1C1-C5CC-42A4-8394-9E55399BA64E}" dt="2020-07-04T17:24:06.200" v="808" actId="26606"/>
          <ac:spMkLst>
            <pc:docMk/>
            <pc:sldMk cId="574261170" sldId="258"/>
            <ac:spMk id="41" creationId="{FF8B2F3A-B73A-42B2-A138-9E48D6B46E33}"/>
          </ac:spMkLst>
        </pc:spChg>
        <pc:spChg chg="add del">
          <ac:chgData name="Arpana Bhagyanathan" userId="a1901656ef75e9c7" providerId="LiveId" clId="{3DF9F1C1-C5CC-42A4-8394-9E55399BA64E}" dt="2020-07-04T17:24:06.200" v="808" actId="26606"/>
          <ac:spMkLst>
            <pc:docMk/>
            <pc:sldMk cId="574261170" sldId="258"/>
            <ac:spMk id="43" creationId="{84934E18-9AF5-43F9-95B4-35DC34D323A0}"/>
          </ac:spMkLst>
        </pc:spChg>
        <pc:spChg chg="add del">
          <ac:chgData name="Arpana Bhagyanathan" userId="a1901656ef75e9c7" providerId="LiveId" clId="{3DF9F1C1-C5CC-42A4-8394-9E55399BA64E}" dt="2020-07-04T17:24:06.200" v="808" actId="26606"/>
          <ac:spMkLst>
            <pc:docMk/>
            <pc:sldMk cId="574261170" sldId="258"/>
            <ac:spMk id="44" creationId="{280958DA-917F-491C-84AC-8F1041872E7A}"/>
          </ac:spMkLst>
        </pc:spChg>
        <pc:spChg chg="add del">
          <ac:chgData name="Arpana Bhagyanathan" userId="a1901656ef75e9c7" providerId="LiveId" clId="{3DF9F1C1-C5CC-42A4-8394-9E55399BA64E}" dt="2020-07-04T17:24:06.200" v="808" actId="26606"/>
          <ac:spMkLst>
            <pc:docMk/>
            <pc:sldMk cId="574261170" sldId="258"/>
            <ac:spMk id="45" creationId="{19DBF0AA-2CC8-446B-8F18-99BBFC09086B}"/>
          </ac:spMkLst>
        </pc:spChg>
        <pc:spChg chg="add del">
          <ac:chgData name="Arpana Bhagyanathan" userId="a1901656ef75e9c7" providerId="LiveId" clId="{3DF9F1C1-C5CC-42A4-8394-9E55399BA64E}" dt="2020-07-04T17:24:06.200" v="808" actId="26606"/>
          <ac:spMkLst>
            <pc:docMk/>
            <pc:sldMk cId="574261170" sldId="258"/>
            <ac:spMk id="46" creationId="{AFD79139-CF2D-408F-BAC9-7BBC20F09A4A}"/>
          </ac:spMkLst>
        </pc:spChg>
        <pc:spChg chg="add del">
          <ac:chgData name="Arpana Bhagyanathan" userId="a1901656ef75e9c7" providerId="LiveId" clId="{3DF9F1C1-C5CC-42A4-8394-9E55399BA64E}" dt="2020-07-04T17:24:06.200" v="808" actId="26606"/>
          <ac:spMkLst>
            <pc:docMk/>
            <pc:sldMk cId="574261170" sldId="258"/>
            <ac:spMk id="47" creationId="{FB6901E5-2F9F-43E9-AD90-80B4B3D54808}"/>
          </ac:spMkLst>
        </pc:spChg>
        <pc:spChg chg="add mod">
          <ac:chgData name="Arpana Bhagyanathan" userId="a1901656ef75e9c7" providerId="LiveId" clId="{3DF9F1C1-C5CC-42A4-8394-9E55399BA64E}" dt="2020-07-04T17:24:48.621" v="812" actId="1076"/>
          <ac:spMkLst>
            <pc:docMk/>
            <pc:sldMk cId="574261170" sldId="258"/>
            <ac:spMk id="49" creationId="{D7623B4F-BBE0-4C24-BFE2-BD5F8EA86ACE}"/>
          </ac:spMkLst>
        </pc:spChg>
        <pc:spChg chg="add mod">
          <ac:chgData name="Arpana Bhagyanathan" userId="a1901656ef75e9c7" providerId="LiveId" clId="{3DF9F1C1-C5CC-42A4-8394-9E55399BA64E}" dt="2020-07-04T17:24:45.996" v="811" actId="1076"/>
          <ac:spMkLst>
            <pc:docMk/>
            <pc:sldMk cId="574261170" sldId="258"/>
            <ac:spMk id="50" creationId="{4F148E26-1365-4408-9E5A-37A4172823AF}"/>
          </ac:spMkLst>
        </pc:spChg>
        <pc:spChg chg="add del">
          <ac:chgData name="Arpana Bhagyanathan" userId="a1901656ef75e9c7" providerId="LiveId" clId="{3DF9F1C1-C5CC-42A4-8394-9E55399BA64E}" dt="2020-07-04T17:24:06.185" v="807" actId="26606"/>
          <ac:spMkLst>
            <pc:docMk/>
            <pc:sldMk cId="574261170" sldId="258"/>
            <ac:spMk id="51" creationId="{664716BE-D1E9-4CF1-9C29-A64922F02B48}"/>
          </ac:spMkLst>
        </pc:spChg>
        <pc:spChg chg="add">
          <ac:chgData name="Arpana Bhagyanathan" userId="a1901656ef75e9c7" providerId="LiveId" clId="{3DF9F1C1-C5CC-42A4-8394-9E55399BA64E}" dt="2020-07-04T17:24:06.200" v="808" actId="26606"/>
          <ac:spMkLst>
            <pc:docMk/>
            <pc:sldMk cId="574261170" sldId="258"/>
            <ac:spMk id="52" creationId="{68C5C844-9C03-41DD-A109-2631EE11223F}"/>
          </ac:spMkLst>
        </pc:spChg>
        <pc:spChg chg="add del">
          <ac:chgData name="Arpana Bhagyanathan" userId="a1901656ef75e9c7" providerId="LiveId" clId="{3DF9F1C1-C5CC-42A4-8394-9E55399BA64E}" dt="2020-07-04T17:24:06.185" v="807" actId="26606"/>
          <ac:spMkLst>
            <pc:docMk/>
            <pc:sldMk cId="574261170" sldId="258"/>
            <ac:spMk id="54" creationId="{8EE6FF38-FA81-4DA6-944F-936D829B661B}"/>
          </ac:spMkLst>
        </pc:spChg>
        <pc:spChg chg="add del">
          <ac:chgData name="Arpana Bhagyanathan" userId="a1901656ef75e9c7" providerId="LiveId" clId="{3DF9F1C1-C5CC-42A4-8394-9E55399BA64E}" dt="2020-07-04T17:24:06.185" v="807" actId="26606"/>
          <ac:spMkLst>
            <pc:docMk/>
            <pc:sldMk cId="574261170" sldId="258"/>
            <ac:spMk id="56" creationId="{C43BD956-5DE0-403B-868A-7ED60109EA65}"/>
          </ac:spMkLst>
        </pc:spChg>
        <pc:spChg chg="add del">
          <ac:chgData name="Arpana Bhagyanathan" userId="a1901656ef75e9c7" providerId="LiveId" clId="{3DF9F1C1-C5CC-42A4-8394-9E55399BA64E}" dt="2020-07-04T17:24:06.185" v="807" actId="26606"/>
          <ac:spMkLst>
            <pc:docMk/>
            <pc:sldMk cId="574261170" sldId="258"/>
            <ac:spMk id="58" creationId="{943019DE-1A73-4AC3-9882-1ED29AE8E27E}"/>
          </ac:spMkLst>
        </pc:spChg>
        <pc:spChg chg="add del">
          <ac:chgData name="Arpana Bhagyanathan" userId="a1901656ef75e9c7" providerId="LiveId" clId="{3DF9F1C1-C5CC-42A4-8394-9E55399BA64E}" dt="2020-07-04T17:24:06.185" v="807" actId="26606"/>
          <ac:spMkLst>
            <pc:docMk/>
            <pc:sldMk cId="574261170" sldId="258"/>
            <ac:spMk id="60" creationId="{F6F42E75-EA9C-492E-9BF4-3C368D57A05B}"/>
          </ac:spMkLst>
        </pc:spChg>
        <pc:spChg chg="add del">
          <ac:chgData name="Arpana Bhagyanathan" userId="a1901656ef75e9c7" providerId="LiveId" clId="{3DF9F1C1-C5CC-42A4-8394-9E55399BA64E}" dt="2020-07-04T17:24:06.185" v="807" actId="26606"/>
          <ac:spMkLst>
            <pc:docMk/>
            <pc:sldMk cId="574261170" sldId="258"/>
            <ac:spMk id="62" creationId="{B8694E86-FDCE-4192-8251-A7247AC8D94F}"/>
          </ac:spMkLst>
        </pc:spChg>
        <pc:spChg chg="add">
          <ac:chgData name="Arpana Bhagyanathan" userId="a1901656ef75e9c7" providerId="LiveId" clId="{3DF9F1C1-C5CC-42A4-8394-9E55399BA64E}" dt="2020-07-04T17:24:06.200" v="808" actId="26606"/>
          <ac:spMkLst>
            <pc:docMk/>
            <pc:sldMk cId="574261170" sldId="258"/>
            <ac:spMk id="64" creationId="{AFD79139-CF2D-408F-BAC9-7BBC20F09A4A}"/>
          </ac:spMkLst>
        </pc:spChg>
        <pc:spChg chg="add">
          <ac:chgData name="Arpana Bhagyanathan" userId="a1901656ef75e9c7" providerId="LiveId" clId="{3DF9F1C1-C5CC-42A4-8394-9E55399BA64E}" dt="2020-07-04T17:24:06.200" v="808" actId="26606"/>
          <ac:spMkLst>
            <pc:docMk/>
            <pc:sldMk cId="574261170" sldId="258"/>
            <ac:spMk id="65" creationId="{FF8B2F3A-B73A-42B2-A138-9E48D6B46E33}"/>
          </ac:spMkLst>
        </pc:spChg>
        <pc:spChg chg="add">
          <ac:chgData name="Arpana Bhagyanathan" userId="a1901656ef75e9c7" providerId="LiveId" clId="{3DF9F1C1-C5CC-42A4-8394-9E55399BA64E}" dt="2020-07-04T17:24:06.200" v="808" actId="26606"/>
          <ac:spMkLst>
            <pc:docMk/>
            <pc:sldMk cId="574261170" sldId="258"/>
            <ac:spMk id="66" creationId="{FB6901E5-2F9F-43E9-AD90-80B4B3D54808}"/>
          </ac:spMkLst>
        </pc:spChg>
        <pc:spChg chg="add">
          <ac:chgData name="Arpana Bhagyanathan" userId="a1901656ef75e9c7" providerId="LiveId" clId="{3DF9F1C1-C5CC-42A4-8394-9E55399BA64E}" dt="2020-07-04T17:24:06.200" v="808" actId="26606"/>
          <ac:spMkLst>
            <pc:docMk/>
            <pc:sldMk cId="574261170" sldId="258"/>
            <ac:spMk id="68" creationId="{84934E18-9AF5-43F9-95B4-35DC34D323A0}"/>
          </ac:spMkLst>
        </pc:spChg>
        <pc:spChg chg="add">
          <ac:chgData name="Arpana Bhagyanathan" userId="a1901656ef75e9c7" providerId="LiveId" clId="{3DF9F1C1-C5CC-42A4-8394-9E55399BA64E}" dt="2020-07-04T17:24:06.200" v="808" actId="26606"/>
          <ac:spMkLst>
            <pc:docMk/>
            <pc:sldMk cId="574261170" sldId="258"/>
            <ac:spMk id="69" creationId="{280958DA-917F-491C-84AC-8F1041872E7A}"/>
          </ac:spMkLst>
        </pc:spChg>
        <pc:spChg chg="add">
          <ac:chgData name="Arpana Bhagyanathan" userId="a1901656ef75e9c7" providerId="LiveId" clId="{3DF9F1C1-C5CC-42A4-8394-9E55399BA64E}" dt="2020-07-04T17:24:06.200" v="808" actId="26606"/>
          <ac:spMkLst>
            <pc:docMk/>
            <pc:sldMk cId="574261170" sldId="258"/>
            <ac:spMk id="70" creationId="{19DBF0AA-2CC8-446B-8F18-99BBFC09086B}"/>
          </ac:spMkLst>
        </pc:spChg>
        <pc:picChg chg="add mod ord">
          <ac:chgData name="Arpana Bhagyanathan" userId="a1901656ef75e9c7" providerId="LiveId" clId="{3DF9F1C1-C5CC-42A4-8394-9E55399BA64E}" dt="2020-07-04T17:24:06.185" v="807" actId="26606"/>
          <ac:picMkLst>
            <pc:docMk/>
            <pc:sldMk cId="574261170" sldId="258"/>
            <ac:picMk id="4" creationId="{9623435F-7D9B-4435-B386-C56642484B61}"/>
          </ac:picMkLst>
        </pc:picChg>
        <pc:picChg chg="add del">
          <ac:chgData name="Arpana Bhagyanathan" userId="a1901656ef75e9c7" providerId="LiveId" clId="{3DF9F1C1-C5CC-42A4-8394-9E55399BA64E}" dt="2020-07-04T17:21:55.844" v="781" actId="478"/>
          <ac:picMkLst>
            <pc:docMk/>
            <pc:sldMk cId="574261170" sldId="258"/>
            <ac:picMk id="5" creationId="{A3277F1C-7CA5-4FDA-8CF9-100C37C5AC68}"/>
          </ac:picMkLst>
        </pc:picChg>
        <pc:picChg chg="add mod ord">
          <ac:chgData name="Arpana Bhagyanathan" userId="a1901656ef75e9c7" providerId="LiveId" clId="{3DF9F1C1-C5CC-42A4-8394-9E55399BA64E}" dt="2020-07-04T17:24:06.185" v="807" actId="26606"/>
          <ac:picMkLst>
            <pc:docMk/>
            <pc:sldMk cId="574261170" sldId="258"/>
            <ac:picMk id="7" creationId="{9BA77B43-CFED-47DF-AA9C-80B257A698DD}"/>
          </ac:picMkLst>
        </pc:picChg>
        <pc:picChg chg="add mod ord">
          <ac:chgData name="Arpana Bhagyanathan" userId="a1901656ef75e9c7" providerId="LiveId" clId="{3DF9F1C1-C5CC-42A4-8394-9E55399BA64E}" dt="2020-07-04T17:24:06.185" v="807" actId="26606"/>
          <ac:picMkLst>
            <pc:docMk/>
            <pc:sldMk cId="574261170" sldId="258"/>
            <ac:picMk id="9" creationId="{AA57D211-BF03-4992-9393-D6F1A5CDBC88}"/>
          </ac:picMkLst>
        </pc:picChg>
        <pc:cxnChg chg="add del">
          <ac:chgData name="Arpana Bhagyanathan" userId="a1901656ef75e9c7" providerId="LiveId" clId="{3DF9F1C1-C5CC-42A4-8394-9E55399BA64E}" dt="2020-07-04T17:23:44.944" v="801" actId="26606"/>
          <ac:cxnSpMkLst>
            <pc:docMk/>
            <pc:sldMk cId="574261170" sldId="258"/>
            <ac:cxnSpMk id="18" creationId="{BF9D1186-EB56-4164-84F2-7419CCDF0149}"/>
          </ac:cxnSpMkLst>
        </pc:cxnChg>
        <pc:cxnChg chg="add del">
          <ac:chgData name="Arpana Bhagyanathan" userId="a1901656ef75e9c7" providerId="LiveId" clId="{3DF9F1C1-C5CC-42A4-8394-9E55399BA64E}" dt="2020-07-04T17:23:47.381" v="803" actId="26606"/>
          <ac:cxnSpMkLst>
            <pc:docMk/>
            <pc:sldMk cId="574261170" sldId="258"/>
            <ac:cxnSpMk id="33" creationId="{BF9D1186-EB56-4164-84F2-7419CCDF0149}"/>
          </ac:cxnSpMkLst>
        </pc:cxnChg>
        <pc:cxnChg chg="add del">
          <ac:chgData name="Arpana Bhagyanathan" userId="a1901656ef75e9c7" providerId="LiveId" clId="{3DF9F1C1-C5CC-42A4-8394-9E55399BA64E}" dt="2020-07-04T17:23:47.381" v="803" actId="26606"/>
          <ac:cxnSpMkLst>
            <pc:docMk/>
            <pc:sldMk cId="574261170" sldId="258"/>
            <ac:cxnSpMk id="37" creationId="{02B3D663-C06D-4BB3-80CD-192E82C86DA8}"/>
          </ac:cxnSpMkLst>
        </pc:cxnChg>
        <pc:cxnChg chg="add del">
          <ac:chgData name="Arpana Bhagyanathan" userId="a1901656ef75e9c7" providerId="LiveId" clId="{3DF9F1C1-C5CC-42A4-8394-9E55399BA64E}" dt="2020-07-04T17:24:06.200" v="808" actId="26606"/>
          <ac:cxnSpMkLst>
            <pc:docMk/>
            <pc:sldMk cId="574261170" sldId="258"/>
            <ac:cxnSpMk id="42" creationId="{BF9D1186-EB56-4164-84F2-7419CCDF0149}"/>
          </ac:cxnSpMkLst>
        </pc:cxnChg>
        <pc:cxnChg chg="add">
          <ac:chgData name="Arpana Bhagyanathan" userId="a1901656ef75e9c7" providerId="LiveId" clId="{3DF9F1C1-C5CC-42A4-8394-9E55399BA64E}" dt="2020-07-04T17:24:06.200" v="808" actId="26606"/>
          <ac:cxnSpMkLst>
            <pc:docMk/>
            <pc:sldMk cId="574261170" sldId="258"/>
            <ac:cxnSpMk id="67" creationId="{BF9D1186-EB56-4164-84F2-7419CCDF0149}"/>
          </ac:cxnSpMkLst>
        </pc:cxnChg>
      </pc:sldChg>
      <pc:sldChg chg="modSp">
        <pc:chgData name="Arpana Bhagyanathan" userId="a1901656ef75e9c7" providerId="LiveId" clId="{3DF9F1C1-C5CC-42A4-8394-9E55399BA64E}" dt="2020-07-04T15:46:07.691" v="207" actId="20577"/>
        <pc:sldMkLst>
          <pc:docMk/>
          <pc:sldMk cId="3648558577" sldId="259"/>
        </pc:sldMkLst>
        <pc:spChg chg="mod">
          <ac:chgData name="Arpana Bhagyanathan" userId="a1901656ef75e9c7" providerId="LiveId" clId="{3DF9F1C1-C5CC-42A4-8394-9E55399BA64E}" dt="2020-07-04T15:46:07.691" v="207" actId="20577"/>
          <ac:spMkLst>
            <pc:docMk/>
            <pc:sldMk cId="3648558577" sldId="259"/>
            <ac:spMk id="3" creationId="{6A07BF75-0FDB-4126-8FC6-6B3C1869D3C2}"/>
          </ac:spMkLst>
        </pc:spChg>
      </pc:sldChg>
      <pc:sldChg chg="addSp delSp modSp">
        <pc:chgData name="Arpana Bhagyanathan" userId="a1901656ef75e9c7" providerId="LiveId" clId="{3DF9F1C1-C5CC-42A4-8394-9E55399BA64E}" dt="2020-07-04T16:54:34.388" v="493" actId="20577"/>
        <pc:sldMkLst>
          <pc:docMk/>
          <pc:sldMk cId="3485323577" sldId="260"/>
        </pc:sldMkLst>
        <pc:spChg chg="mod">
          <ac:chgData name="Arpana Bhagyanathan" userId="a1901656ef75e9c7" providerId="LiveId" clId="{3DF9F1C1-C5CC-42A4-8394-9E55399BA64E}" dt="2020-07-04T16:54:34.388" v="493" actId="20577"/>
          <ac:spMkLst>
            <pc:docMk/>
            <pc:sldMk cId="3485323577" sldId="260"/>
            <ac:spMk id="3" creationId="{C75C907F-9AF3-4D53-AD57-CB03DD7C0FEE}"/>
          </ac:spMkLst>
        </pc:spChg>
        <pc:picChg chg="add del">
          <ac:chgData name="Arpana Bhagyanathan" userId="a1901656ef75e9c7" providerId="LiveId" clId="{3DF9F1C1-C5CC-42A4-8394-9E55399BA64E}" dt="2020-07-04T16:50:43.563" v="310" actId="478"/>
          <ac:picMkLst>
            <pc:docMk/>
            <pc:sldMk cId="3485323577" sldId="260"/>
            <ac:picMk id="4" creationId="{1E9FF694-19BB-45B5-8375-A33F9EDE1C86}"/>
          </ac:picMkLst>
        </pc:picChg>
      </pc:sldChg>
      <pc:sldChg chg="addSp modSp">
        <pc:chgData name="Arpana Bhagyanathan" userId="a1901656ef75e9c7" providerId="LiveId" clId="{3DF9F1C1-C5CC-42A4-8394-9E55399BA64E}" dt="2020-07-04T17:20:32.151" v="772" actId="1076"/>
        <pc:sldMkLst>
          <pc:docMk/>
          <pc:sldMk cId="3207539080" sldId="261"/>
        </pc:sldMkLst>
        <pc:spChg chg="mod">
          <ac:chgData name="Arpana Bhagyanathan" userId="a1901656ef75e9c7" providerId="LiveId" clId="{3DF9F1C1-C5CC-42A4-8394-9E55399BA64E}" dt="2020-07-04T17:12:20.045" v="718" actId="1076"/>
          <ac:spMkLst>
            <pc:docMk/>
            <pc:sldMk cId="3207539080" sldId="261"/>
            <ac:spMk id="2" creationId="{2B30B404-201C-4171-960C-27762FE81CD2}"/>
          </ac:spMkLst>
        </pc:spChg>
        <pc:spChg chg="mod">
          <ac:chgData name="Arpana Bhagyanathan" userId="a1901656ef75e9c7" providerId="LiveId" clId="{3DF9F1C1-C5CC-42A4-8394-9E55399BA64E}" dt="2020-07-04T17:12:28.471" v="719" actId="1076"/>
          <ac:spMkLst>
            <pc:docMk/>
            <pc:sldMk cId="3207539080" sldId="261"/>
            <ac:spMk id="3" creationId="{6A061237-8CD6-44A1-99A5-91DC00C74377}"/>
          </ac:spMkLst>
        </pc:spChg>
        <pc:graphicFrameChg chg="add mod modGraphic">
          <ac:chgData name="Arpana Bhagyanathan" userId="a1901656ef75e9c7" providerId="LiveId" clId="{3DF9F1C1-C5CC-42A4-8394-9E55399BA64E}" dt="2020-07-04T17:20:32.151" v="772" actId="1076"/>
          <ac:graphicFrameMkLst>
            <pc:docMk/>
            <pc:sldMk cId="3207539080" sldId="261"/>
            <ac:graphicFrameMk id="4" creationId="{E66B1841-60F7-42F4-BD2D-42B54920A1B8}"/>
          </ac:graphicFrameMkLst>
        </pc:graphicFrameChg>
        <pc:graphicFrameChg chg="add mod modGraphic">
          <ac:chgData name="Arpana Bhagyanathan" userId="a1901656ef75e9c7" providerId="LiveId" clId="{3DF9F1C1-C5CC-42A4-8394-9E55399BA64E}" dt="2020-07-04T17:20:19.747" v="771" actId="20577"/>
          <ac:graphicFrameMkLst>
            <pc:docMk/>
            <pc:sldMk cId="3207539080" sldId="261"/>
            <ac:graphicFrameMk id="6" creationId="{A9482707-D983-4E6F-A7DE-E65DB69BB3EA}"/>
          </ac:graphicFrameMkLst>
        </pc:graphicFrameChg>
      </pc:sldChg>
      <pc:sldChg chg="addSp delSp modSp mod setBg">
        <pc:chgData name="Arpana Bhagyanathan" userId="a1901656ef75e9c7" providerId="LiveId" clId="{3DF9F1C1-C5CC-42A4-8394-9E55399BA64E}" dt="2020-07-04T15:43:17.300" v="61" actId="1076"/>
        <pc:sldMkLst>
          <pc:docMk/>
          <pc:sldMk cId="4216066792" sldId="262"/>
        </pc:sldMkLst>
        <pc:spChg chg="mod">
          <ac:chgData name="Arpana Bhagyanathan" userId="a1901656ef75e9c7" providerId="LiveId" clId="{3DF9F1C1-C5CC-42A4-8394-9E55399BA64E}" dt="2020-07-04T15:41:27.483" v="9" actId="26606"/>
          <ac:spMkLst>
            <pc:docMk/>
            <pc:sldMk cId="4216066792" sldId="262"/>
            <ac:spMk id="2" creationId="{94BE7530-03D2-488F-BC55-9CF088E5ED80}"/>
          </ac:spMkLst>
        </pc:spChg>
        <pc:spChg chg="mod ord">
          <ac:chgData name="Arpana Bhagyanathan" userId="a1901656ef75e9c7" providerId="LiveId" clId="{3DF9F1C1-C5CC-42A4-8394-9E55399BA64E}" dt="2020-07-04T15:41:35.572" v="12" actId="14100"/>
          <ac:spMkLst>
            <pc:docMk/>
            <pc:sldMk cId="4216066792" sldId="262"/>
            <ac:spMk id="6" creationId="{5C799721-BC16-47A2-A16C-7437F1B22B06}"/>
          </ac:spMkLst>
        </pc:spChg>
        <pc:spChg chg="mod">
          <ac:chgData name="Arpana Bhagyanathan" userId="a1901656ef75e9c7" providerId="LiveId" clId="{3DF9F1C1-C5CC-42A4-8394-9E55399BA64E}" dt="2020-07-04T15:43:10.286" v="58" actId="1076"/>
          <ac:spMkLst>
            <pc:docMk/>
            <pc:sldMk cId="4216066792" sldId="262"/>
            <ac:spMk id="8" creationId="{7B73F9E0-97C5-4C96-B2F5-26FEAD7CE8D9}"/>
          </ac:spMkLst>
        </pc:spChg>
        <pc:spChg chg="add">
          <ac:chgData name="Arpana Bhagyanathan" userId="a1901656ef75e9c7" providerId="LiveId" clId="{3DF9F1C1-C5CC-42A4-8394-9E55399BA64E}" dt="2020-07-04T15:41:27.483" v="9" actId="26606"/>
          <ac:spMkLst>
            <pc:docMk/>
            <pc:sldMk cId="4216066792" sldId="262"/>
            <ac:spMk id="16" creationId="{68C5C844-9C03-41DD-A109-2631EE11223F}"/>
          </ac:spMkLst>
        </pc:spChg>
        <pc:spChg chg="add">
          <ac:chgData name="Arpana Bhagyanathan" userId="a1901656ef75e9c7" providerId="LiveId" clId="{3DF9F1C1-C5CC-42A4-8394-9E55399BA64E}" dt="2020-07-04T15:41:27.483" v="9" actId="26606"/>
          <ac:spMkLst>
            <pc:docMk/>
            <pc:sldMk cId="4216066792" sldId="262"/>
            <ac:spMk id="18" creationId="{FF8B2F3A-B73A-42B2-A138-9E48D6B46E33}"/>
          </ac:spMkLst>
        </pc:spChg>
        <pc:spChg chg="add">
          <ac:chgData name="Arpana Bhagyanathan" userId="a1901656ef75e9c7" providerId="LiveId" clId="{3DF9F1C1-C5CC-42A4-8394-9E55399BA64E}" dt="2020-07-04T15:41:27.483" v="9" actId="26606"/>
          <ac:spMkLst>
            <pc:docMk/>
            <pc:sldMk cId="4216066792" sldId="262"/>
            <ac:spMk id="22" creationId="{BA50A179-AB9F-4BAA-B884-01076F80A7D5}"/>
          </ac:spMkLst>
        </pc:spChg>
        <pc:spChg chg="add">
          <ac:chgData name="Arpana Bhagyanathan" userId="a1901656ef75e9c7" providerId="LiveId" clId="{3DF9F1C1-C5CC-42A4-8394-9E55399BA64E}" dt="2020-07-04T15:41:27.483" v="9" actId="26606"/>
          <ac:spMkLst>
            <pc:docMk/>
            <pc:sldMk cId="4216066792" sldId="262"/>
            <ac:spMk id="24" creationId="{93D91C1F-0DB8-4ED2-B53C-43DD2C438C99}"/>
          </ac:spMkLst>
        </pc:spChg>
        <pc:spChg chg="add">
          <ac:chgData name="Arpana Bhagyanathan" userId="a1901656ef75e9c7" providerId="LiveId" clId="{3DF9F1C1-C5CC-42A4-8394-9E55399BA64E}" dt="2020-07-04T15:41:27.483" v="9" actId="26606"/>
          <ac:spMkLst>
            <pc:docMk/>
            <pc:sldMk cId="4216066792" sldId="262"/>
            <ac:spMk id="26" creationId="{51DA98BF-C7D3-43AB-A39C-B8F2C0228A50}"/>
          </ac:spMkLst>
        </pc:spChg>
        <pc:spChg chg="add mod">
          <ac:chgData name="Arpana Bhagyanathan" userId="a1901656ef75e9c7" providerId="LiveId" clId="{3DF9F1C1-C5CC-42A4-8394-9E55399BA64E}" dt="2020-07-04T15:42:42.355" v="53" actId="20577"/>
          <ac:spMkLst>
            <pc:docMk/>
            <pc:sldMk cId="4216066792" sldId="262"/>
            <ac:spMk id="29" creationId="{13464045-2651-4BFE-9E6C-BCE8165C9A01}"/>
          </ac:spMkLst>
        </pc:spChg>
        <pc:spChg chg="add">
          <ac:chgData name="Arpana Bhagyanathan" userId="a1901656ef75e9c7" providerId="LiveId" clId="{3DF9F1C1-C5CC-42A4-8394-9E55399BA64E}" dt="2020-07-04T15:41:27.483" v="9" actId="26606"/>
          <ac:spMkLst>
            <pc:docMk/>
            <pc:sldMk cId="4216066792" sldId="262"/>
            <ac:spMk id="30" creationId="{D83F7105-5B8F-4592-A1F3-5DECF9675CB9}"/>
          </ac:spMkLst>
        </pc:spChg>
        <pc:spChg chg="add">
          <ac:chgData name="Arpana Bhagyanathan" userId="a1901656ef75e9c7" providerId="LiveId" clId="{3DF9F1C1-C5CC-42A4-8394-9E55399BA64E}" dt="2020-07-04T15:41:27.483" v="9" actId="26606"/>
          <ac:spMkLst>
            <pc:docMk/>
            <pc:sldMk cId="4216066792" sldId="262"/>
            <ac:spMk id="32" creationId="{0769DFE1-2B50-460B-B38A-610F88108C04}"/>
          </ac:spMkLst>
        </pc:spChg>
        <pc:picChg chg="mod">
          <ac:chgData name="Arpana Bhagyanathan" userId="a1901656ef75e9c7" providerId="LiveId" clId="{3DF9F1C1-C5CC-42A4-8394-9E55399BA64E}" dt="2020-07-04T15:41:27.483" v="9" actId="26606"/>
          <ac:picMkLst>
            <pc:docMk/>
            <pc:sldMk cId="4216066792" sldId="262"/>
            <ac:picMk id="4" creationId="{30B56A97-4995-4DD1-974F-6D441731958A}"/>
          </ac:picMkLst>
        </pc:picChg>
        <pc:picChg chg="mod">
          <ac:chgData name="Arpana Bhagyanathan" userId="a1901656ef75e9c7" providerId="LiveId" clId="{3DF9F1C1-C5CC-42A4-8394-9E55399BA64E}" dt="2020-07-04T15:41:27.483" v="9" actId="26606"/>
          <ac:picMkLst>
            <pc:docMk/>
            <pc:sldMk cId="4216066792" sldId="262"/>
            <ac:picMk id="7" creationId="{6F653BBE-9AE7-465A-8638-196410B189B6}"/>
          </ac:picMkLst>
        </pc:picChg>
        <pc:picChg chg="del">
          <ac:chgData name="Arpana Bhagyanathan" userId="a1901656ef75e9c7" providerId="LiveId" clId="{3DF9F1C1-C5CC-42A4-8394-9E55399BA64E}" dt="2020-07-04T15:41:04.808" v="5" actId="478"/>
          <ac:picMkLst>
            <pc:docMk/>
            <pc:sldMk cId="4216066792" sldId="262"/>
            <ac:picMk id="9" creationId="{C8FFBF8B-C3AE-4424-8006-38BB9D1A32FB}"/>
          </ac:picMkLst>
        </pc:picChg>
        <pc:picChg chg="add del mod">
          <ac:chgData name="Arpana Bhagyanathan" userId="a1901656ef75e9c7" providerId="LiveId" clId="{3DF9F1C1-C5CC-42A4-8394-9E55399BA64E}" dt="2020-07-04T15:40:53.208" v="4" actId="478"/>
          <ac:picMkLst>
            <pc:docMk/>
            <pc:sldMk cId="4216066792" sldId="262"/>
            <ac:picMk id="10" creationId="{17FB0833-A0A0-4D58-B9C5-BDE1D6F9CE9E}"/>
          </ac:picMkLst>
        </pc:picChg>
        <pc:picChg chg="add mod ord">
          <ac:chgData name="Arpana Bhagyanathan" userId="a1901656ef75e9c7" providerId="LiveId" clId="{3DF9F1C1-C5CC-42A4-8394-9E55399BA64E}" dt="2020-07-04T15:43:14.703" v="60" actId="1076"/>
          <ac:picMkLst>
            <pc:docMk/>
            <pc:sldMk cId="4216066792" sldId="262"/>
            <ac:picMk id="11" creationId="{230246BA-BA1C-4587-A016-AD709B02B7E4}"/>
          </ac:picMkLst>
        </pc:picChg>
        <pc:picChg chg="add mod">
          <ac:chgData name="Arpana Bhagyanathan" userId="a1901656ef75e9c7" providerId="LiveId" clId="{3DF9F1C1-C5CC-42A4-8394-9E55399BA64E}" dt="2020-07-04T15:43:17.300" v="61" actId="1076"/>
          <ac:picMkLst>
            <pc:docMk/>
            <pc:sldMk cId="4216066792" sldId="262"/>
            <ac:picMk id="12" creationId="{D968ECC4-BCB5-45A0-8422-12066C9D89D0}"/>
          </ac:picMkLst>
        </pc:picChg>
        <pc:cxnChg chg="add">
          <ac:chgData name="Arpana Bhagyanathan" userId="a1901656ef75e9c7" providerId="LiveId" clId="{3DF9F1C1-C5CC-42A4-8394-9E55399BA64E}" dt="2020-07-04T15:41:27.483" v="9" actId="26606"/>
          <ac:cxnSpMkLst>
            <pc:docMk/>
            <pc:sldMk cId="4216066792" sldId="262"/>
            <ac:cxnSpMk id="20" creationId="{BF9D1186-EB56-4164-84F2-7419CCDF0149}"/>
          </ac:cxnSpMkLst>
        </pc:cxnChg>
        <pc:cxnChg chg="add">
          <ac:chgData name="Arpana Bhagyanathan" userId="a1901656ef75e9c7" providerId="LiveId" clId="{3DF9F1C1-C5CC-42A4-8394-9E55399BA64E}" dt="2020-07-04T15:41:27.483" v="9" actId="26606"/>
          <ac:cxnSpMkLst>
            <pc:docMk/>
            <pc:sldMk cId="4216066792" sldId="262"/>
            <ac:cxnSpMk id="28" creationId="{02B3D663-C06D-4BB3-80CD-192E82C86DA8}"/>
          </ac:cxnSpMkLst>
        </pc:cxnChg>
      </pc:sldChg>
      <pc:sldChg chg="modSp">
        <pc:chgData name="Arpana Bhagyanathan" userId="a1901656ef75e9c7" providerId="LiveId" clId="{3DF9F1C1-C5CC-42A4-8394-9E55399BA64E}" dt="2020-07-04T17:10:09.536" v="716" actId="20577"/>
        <pc:sldMkLst>
          <pc:docMk/>
          <pc:sldMk cId="3188335288" sldId="263"/>
        </pc:sldMkLst>
        <pc:spChg chg="mod">
          <ac:chgData name="Arpana Bhagyanathan" userId="a1901656ef75e9c7" providerId="LiveId" clId="{3DF9F1C1-C5CC-42A4-8394-9E55399BA64E}" dt="2020-07-04T17:10:06.256" v="708" actId="1076"/>
          <ac:spMkLst>
            <pc:docMk/>
            <pc:sldMk cId="3188335288" sldId="263"/>
            <ac:spMk id="2" creationId="{C88DA380-1607-486A-A127-5C2FA42E6ABD}"/>
          </ac:spMkLst>
        </pc:spChg>
        <pc:spChg chg="mod">
          <ac:chgData name="Arpana Bhagyanathan" userId="a1901656ef75e9c7" providerId="LiveId" clId="{3DF9F1C1-C5CC-42A4-8394-9E55399BA64E}" dt="2020-07-04T17:10:09.536" v="716" actId="20577"/>
          <ac:spMkLst>
            <pc:docMk/>
            <pc:sldMk cId="3188335288" sldId="263"/>
            <ac:spMk id="3" creationId="{AF806CEF-AB5F-4E5C-A590-994291D26B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328944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57809-2324-454F-BB28-318B08DB2A2A}" type="datetimeFigureOut">
              <a:rPr lang="en-GB" smtClean="0"/>
              <a:t>06/07/2020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198250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3178626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1568629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4247164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73227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3781946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3899057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99457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75924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57809-2324-454F-BB28-318B08DB2A2A}" type="datetimeFigureOut">
              <a:rPr lang="en-GB" smtClean="0"/>
              <a:t>06/07/2020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336748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57809-2324-454F-BB28-318B08DB2A2A}" type="datetimeFigureOut">
              <a:rPr lang="en-GB" smtClean="0"/>
              <a:t>06/07/2020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333771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57809-2324-454F-BB28-318B08DB2A2A}" type="datetimeFigureOut">
              <a:rPr lang="en-GB" smtClean="0"/>
              <a:t>06/07/2020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425427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57809-2324-454F-BB28-318B08DB2A2A}" type="datetimeFigureOut">
              <a:rPr lang="en-GB" smtClean="0"/>
              <a:t>06/07/2020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338003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57809-2324-454F-BB28-318B08DB2A2A}" type="datetimeFigureOut">
              <a:rPr lang="en-GB" smtClean="0"/>
              <a:t>06/07/2020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131102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57809-2324-454F-BB28-318B08DB2A2A}" type="datetimeFigureOut">
              <a:rPr lang="en-GB" smtClean="0"/>
              <a:t>06/07/2020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159472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57809-2324-454F-BB28-318B08DB2A2A}" type="datetimeFigureOut">
              <a:rPr lang="en-GB" smtClean="0"/>
              <a:t>06/07/2020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E101F-53C2-4ECB-9D1E-1F5EC79275A0}" type="slidenum">
              <a:rPr lang="en-GB" smtClean="0"/>
              <a:t>‹#›</a:t>
            </a:fld>
            <a:endParaRPr lang="en-GB"/>
          </a:p>
        </p:txBody>
      </p:sp>
    </p:spTree>
    <p:extLst>
      <p:ext uri="{BB962C8B-B14F-4D97-AF65-F5344CB8AC3E}">
        <p14:creationId xmlns:p14="http://schemas.microsoft.com/office/powerpoint/2010/main" val="189696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A57809-2324-454F-BB28-318B08DB2A2A}" type="datetimeFigureOut">
              <a:rPr lang="en-GB" smtClean="0"/>
              <a:t>06/07/2020</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6E101F-53C2-4ECB-9D1E-1F5EC79275A0}" type="slidenum">
              <a:rPr lang="en-GB" smtClean="0"/>
              <a:t>‹#›</a:t>
            </a:fld>
            <a:endParaRPr lang="en-GB"/>
          </a:p>
        </p:txBody>
      </p:sp>
    </p:spTree>
    <p:extLst>
      <p:ext uri="{BB962C8B-B14F-4D97-AF65-F5344CB8AC3E}">
        <p14:creationId xmlns:p14="http://schemas.microsoft.com/office/powerpoint/2010/main" val="59744810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5037-1DCC-42AB-A9EA-4A524557C762}"/>
              </a:ext>
            </a:extLst>
          </p:cNvPr>
          <p:cNvSpPr>
            <a:spLocks noGrp="1"/>
          </p:cNvSpPr>
          <p:nvPr>
            <p:ph type="ctrTitle"/>
          </p:nvPr>
        </p:nvSpPr>
        <p:spPr>
          <a:xfrm>
            <a:off x="1379408" y="296601"/>
            <a:ext cx="5430495" cy="4589724"/>
          </a:xfrm>
        </p:spPr>
        <p:txBody>
          <a:bodyPr vert="horz" lIns="91440" tIns="45720" rIns="91440" bIns="45720" rtlCol="0" anchor="ctr">
            <a:normAutofit/>
          </a:bodyPr>
          <a:lstStyle/>
          <a:p>
            <a:r>
              <a:rPr lang="en-US" u="sng" dirty="0">
                <a:latin typeface="Arial" panose="020B0604020202020204" pitchFamily="34" charset="0"/>
                <a:cs typeface="Arial" panose="020B0604020202020204" pitchFamily="34" charset="0"/>
              </a:rPr>
              <a:t>ZERO CROSSING DETECTOR</a:t>
            </a:r>
          </a:p>
        </p:txBody>
      </p:sp>
      <p:sp>
        <p:nvSpPr>
          <p:cNvPr id="3" name="Subtitle 2">
            <a:extLst>
              <a:ext uri="{FF2B5EF4-FFF2-40B4-BE49-F238E27FC236}">
                <a16:creationId xmlns:a16="http://schemas.microsoft.com/office/drawing/2014/main" id="{FCA079B2-D27F-4208-AA37-2EB46A5965B6}"/>
              </a:ext>
            </a:extLst>
          </p:cNvPr>
          <p:cNvSpPr>
            <a:spLocks noGrp="1"/>
          </p:cNvSpPr>
          <p:nvPr>
            <p:ph type="subTitle" idx="1"/>
          </p:nvPr>
        </p:nvSpPr>
        <p:spPr>
          <a:xfrm>
            <a:off x="7581859" y="1921078"/>
            <a:ext cx="4228005" cy="1707485"/>
          </a:xfrm>
        </p:spPr>
        <p:txBody>
          <a:bodyPr vert="horz" lIns="0" tIns="45720" rIns="0" bIns="45720" rtlCol="0" anchor="ctr">
            <a:normAutofit/>
          </a:bodyPr>
          <a:lstStyle/>
          <a:p>
            <a:pPr algn="l">
              <a:lnSpc>
                <a:spcPct val="90000"/>
              </a:lnSpc>
            </a:pPr>
            <a:r>
              <a:rPr lang="en-US" dirty="0">
                <a:latin typeface="+mn-lt"/>
              </a:rPr>
              <a:t>BY</a:t>
            </a:r>
          </a:p>
          <a:p>
            <a:pPr algn="l">
              <a:lnSpc>
                <a:spcPct val="90000"/>
              </a:lnSpc>
            </a:pPr>
            <a:r>
              <a:rPr lang="en-US" dirty="0">
                <a:latin typeface="+mn-lt"/>
              </a:rPr>
              <a:t>ANGAD BAJWA                     107118014</a:t>
            </a:r>
          </a:p>
          <a:p>
            <a:pPr algn="l">
              <a:lnSpc>
                <a:spcPct val="90000"/>
              </a:lnSpc>
            </a:pPr>
            <a:r>
              <a:rPr lang="en-US" dirty="0">
                <a:latin typeface="+mn-lt"/>
              </a:rPr>
              <a:t>ANUJ SHRIVATSAV              107118016</a:t>
            </a:r>
          </a:p>
          <a:p>
            <a:pPr algn="l">
              <a:lnSpc>
                <a:spcPct val="90000"/>
              </a:lnSpc>
            </a:pPr>
            <a:r>
              <a:rPr lang="en-US" dirty="0">
                <a:latin typeface="+mn-lt"/>
              </a:rPr>
              <a:t>ARPANA P.B                           107118018</a:t>
            </a:r>
          </a:p>
        </p:txBody>
      </p:sp>
    </p:spTree>
    <p:extLst>
      <p:ext uri="{BB962C8B-B14F-4D97-AF65-F5344CB8AC3E}">
        <p14:creationId xmlns:p14="http://schemas.microsoft.com/office/powerpoint/2010/main" val="219405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6A67-A605-40FA-8FA4-03364F749E53}"/>
              </a:ext>
            </a:extLst>
          </p:cNvPr>
          <p:cNvSpPr>
            <a:spLocks noGrp="1"/>
          </p:cNvSpPr>
          <p:nvPr>
            <p:ph type="title"/>
          </p:nvPr>
        </p:nvSpPr>
        <p:spPr>
          <a:xfrm>
            <a:off x="1278222" y="2726422"/>
            <a:ext cx="3369279" cy="969631"/>
          </a:xfrm>
        </p:spPr>
        <p:txBody>
          <a:bodyPr anchor="ctr">
            <a:normAutofit/>
          </a:bodyPr>
          <a:lstStyle/>
          <a:p>
            <a:pPr algn="r"/>
            <a:r>
              <a:rPr lang="en-US" sz="4400" i="1" dirty="0">
                <a:latin typeface="Arial Narrow" panose="020B0606020202030204" pitchFamily="34" charset="0"/>
              </a:rPr>
              <a:t>REFERENCES</a:t>
            </a:r>
            <a:endParaRPr lang="en-GB" sz="4400" i="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F47AACAD-0DE7-48EA-9E6E-072053FFAF1F}"/>
              </a:ext>
            </a:extLst>
          </p:cNvPr>
          <p:cNvSpPr>
            <a:spLocks noGrp="1"/>
          </p:cNvSpPr>
          <p:nvPr>
            <p:ph idx="1"/>
          </p:nvPr>
        </p:nvSpPr>
        <p:spPr>
          <a:xfrm>
            <a:off x="5134882" y="963507"/>
            <a:ext cx="6135097" cy="4938851"/>
          </a:xfrm>
        </p:spPr>
        <p:txBody>
          <a:bodyPr anchor="ctr">
            <a:normAutofit lnSpcReduction="10000"/>
          </a:bodyPr>
          <a:lstStyle/>
          <a:p>
            <a:pPr>
              <a:buClr>
                <a:schemeClr val="tx1"/>
              </a:buClr>
              <a:buFont typeface="Arial" panose="020B0604020202020204" pitchFamily="34" charset="0"/>
              <a:buChar char="•"/>
            </a:pPr>
            <a:r>
              <a:rPr lang="en-US" sz="1800" dirty="0">
                <a:latin typeface="Georgia Pro" panose="02040502050405020303" pitchFamily="18" charset="0"/>
              </a:rPr>
              <a:t>Circuits Today- Zero Crossing Detector</a:t>
            </a:r>
          </a:p>
          <a:p>
            <a:pPr>
              <a:buClr>
                <a:schemeClr val="tx1"/>
              </a:buClr>
              <a:buFont typeface="Arial" panose="020B0604020202020204" pitchFamily="34" charset="0"/>
              <a:buChar char="•"/>
            </a:pPr>
            <a:r>
              <a:rPr lang="en-US" sz="1800" dirty="0">
                <a:latin typeface="Georgia Pro" panose="02040502050405020303" pitchFamily="18" charset="0"/>
              </a:rPr>
              <a:t>Circuit Digest- Zero Crossing Detector</a:t>
            </a:r>
          </a:p>
          <a:p>
            <a:pPr>
              <a:buClr>
                <a:schemeClr val="tx1"/>
              </a:buClr>
              <a:buFont typeface="Arial" panose="020B0604020202020204" pitchFamily="34" charset="0"/>
              <a:buChar char="•"/>
            </a:pPr>
            <a:r>
              <a:rPr lang="en-US" sz="1800" dirty="0">
                <a:latin typeface="Georgia Pro" panose="02040502050405020303" pitchFamily="18" charset="0"/>
              </a:rPr>
              <a:t>Learning Electronics- YouTube Channel</a:t>
            </a:r>
          </a:p>
          <a:p>
            <a:pPr>
              <a:buClr>
                <a:schemeClr val="tx1"/>
              </a:buClr>
              <a:buFont typeface="Arial" panose="020B0604020202020204" pitchFamily="34" charset="0"/>
              <a:buChar char="•"/>
            </a:pPr>
            <a:r>
              <a:rPr lang="en-US" sz="1800" dirty="0">
                <a:latin typeface="Georgia Pro" panose="02040502050405020303" pitchFamily="18" charset="0"/>
              </a:rPr>
              <a:t>Electronics Tutorial-Optocoupler</a:t>
            </a:r>
          </a:p>
          <a:p>
            <a:pPr>
              <a:buClr>
                <a:schemeClr val="tx1"/>
              </a:buClr>
              <a:buFont typeface="Arial" panose="020B0604020202020204" pitchFamily="34" charset="0"/>
              <a:buChar char="•"/>
            </a:pPr>
            <a:r>
              <a:rPr lang="en-US" sz="1800" dirty="0">
                <a:latin typeface="Georgia Pro" panose="02040502050405020303" pitchFamily="18" charset="0"/>
              </a:rPr>
              <a:t>El-Pro-</a:t>
            </a:r>
            <a:r>
              <a:rPr lang="en-US" sz="1800" dirty="0" err="1">
                <a:latin typeface="Georgia Pro" panose="02040502050405020303" pitchFamily="18" charset="0"/>
              </a:rPr>
              <a:t>Cus</a:t>
            </a:r>
            <a:r>
              <a:rPr lang="en-US" sz="1800" dirty="0">
                <a:latin typeface="Georgia Pro" panose="02040502050405020303" pitchFamily="18" charset="0"/>
              </a:rPr>
              <a:t> Zero Crossing Detector</a:t>
            </a:r>
          </a:p>
          <a:p>
            <a:pPr>
              <a:buClr>
                <a:schemeClr val="tx1"/>
              </a:buClr>
              <a:buFont typeface="Arial" panose="020B0604020202020204" pitchFamily="34" charset="0"/>
              <a:buChar char="•"/>
            </a:pPr>
            <a:r>
              <a:rPr lang="en-US" sz="1800" dirty="0">
                <a:latin typeface="Georgia Pro" panose="02040502050405020303" pitchFamily="18" charset="0"/>
              </a:rPr>
              <a:t>Microcontrollers lab- Zero Circuit Examples and Applications</a:t>
            </a:r>
          </a:p>
          <a:p>
            <a:pPr>
              <a:buClr>
                <a:schemeClr val="tx1"/>
              </a:buClr>
              <a:buFont typeface="Arial" panose="020B0604020202020204" pitchFamily="34" charset="0"/>
              <a:buChar char="•"/>
            </a:pPr>
            <a:r>
              <a:rPr lang="en-US" sz="1800" dirty="0">
                <a:latin typeface="Georgia Pro" panose="02040502050405020303" pitchFamily="18" charset="0"/>
              </a:rPr>
              <a:t>Emerging Techs- Zero Crossing Detector using optocoupler</a:t>
            </a:r>
          </a:p>
          <a:p>
            <a:pPr>
              <a:buClr>
                <a:schemeClr val="tx1"/>
              </a:buClr>
              <a:buFont typeface="Arial" panose="020B0604020202020204" pitchFamily="34" charset="0"/>
              <a:buChar char="•"/>
            </a:pPr>
            <a:r>
              <a:rPr lang="en-US" sz="1800" dirty="0">
                <a:latin typeface="Georgia Pro" panose="02040502050405020303" pitchFamily="18" charset="0"/>
              </a:rPr>
              <a:t>EDN- Zero Crossing Detector</a:t>
            </a:r>
          </a:p>
          <a:p>
            <a:pPr>
              <a:buClr>
                <a:schemeClr val="tx1"/>
              </a:buClr>
              <a:buFont typeface="Arial" panose="020B0604020202020204" pitchFamily="34" charset="0"/>
              <a:buChar char="•"/>
            </a:pPr>
            <a:r>
              <a:rPr lang="en-US" sz="1800" dirty="0">
                <a:latin typeface="Georgia Pro" panose="02040502050405020303" pitchFamily="18" charset="0"/>
              </a:rPr>
              <a:t>ECE Tutorials-Analog electronics/Zero-Crossing-Detector</a:t>
            </a:r>
          </a:p>
          <a:p>
            <a:pPr>
              <a:buClr>
                <a:schemeClr val="tx1"/>
              </a:buClr>
              <a:buFont typeface="Arial" panose="020B0604020202020204" pitchFamily="34" charset="0"/>
              <a:buChar char="•"/>
            </a:pPr>
            <a:r>
              <a:rPr lang="en-US" sz="1800" dirty="0">
                <a:latin typeface="Georgia Pro" panose="02040502050405020303" pitchFamily="18" charset="0"/>
              </a:rPr>
              <a:t>Electronics Coach—Zero crossing detector</a:t>
            </a:r>
          </a:p>
          <a:p>
            <a:pPr>
              <a:buClr>
                <a:schemeClr val="tx1"/>
              </a:buClr>
              <a:buFont typeface="Arial" panose="020B0604020202020204" pitchFamily="34" charset="0"/>
              <a:buChar char="•"/>
            </a:pPr>
            <a:r>
              <a:rPr lang="en-US" sz="1800" dirty="0">
                <a:latin typeface="Georgia Pro" panose="02040502050405020303" pitchFamily="18" charset="0"/>
              </a:rPr>
              <a:t>Microchip Developer-Zero cross detect</a:t>
            </a:r>
          </a:p>
        </p:txBody>
      </p:sp>
    </p:spTree>
    <p:extLst>
      <p:ext uri="{BB962C8B-B14F-4D97-AF65-F5344CB8AC3E}">
        <p14:creationId xmlns:p14="http://schemas.microsoft.com/office/powerpoint/2010/main" val="9433345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A30F-CF12-4664-8A6D-B510E92ECE73}"/>
              </a:ext>
            </a:extLst>
          </p:cNvPr>
          <p:cNvSpPr>
            <a:spLocks noGrp="1"/>
          </p:cNvSpPr>
          <p:nvPr>
            <p:ph type="title"/>
          </p:nvPr>
        </p:nvSpPr>
        <p:spPr>
          <a:xfrm>
            <a:off x="5181601" y="634946"/>
            <a:ext cx="6368142" cy="1450757"/>
          </a:xfrm>
        </p:spPr>
        <p:txBody>
          <a:bodyPr>
            <a:normAutofit/>
          </a:bodyPr>
          <a:lstStyle/>
          <a:p>
            <a:r>
              <a:rPr lang="en-US" sz="4000" i="1" dirty="0">
                <a:latin typeface="Arial Narrow" panose="020B0606020202030204" pitchFamily="34" charset="0"/>
              </a:rPr>
              <a:t>OBJECTIVES</a:t>
            </a:r>
            <a:endParaRPr lang="en-GB" sz="4000" i="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C75C907F-9AF3-4D53-AD57-CB03DD7C0FEE}"/>
              </a:ext>
            </a:extLst>
          </p:cNvPr>
          <p:cNvSpPr>
            <a:spLocks noGrp="1"/>
          </p:cNvSpPr>
          <p:nvPr>
            <p:ph idx="1"/>
          </p:nvPr>
        </p:nvSpPr>
        <p:spPr>
          <a:xfrm>
            <a:off x="5181601" y="2022745"/>
            <a:ext cx="6368142" cy="3670180"/>
          </a:xfrm>
        </p:spPr>
        <p:txBody>
          <a:bodyPr>
            <a:normAutofit fontScale="92500"/>
          </a:bodyPr>
          <a:lstStyle/>
          <a:p>
            <a:r>
              <a:rPr lang="en-US" dirty="0">
                <a:latin typeface="Georgia Pro" panose="02040502050405020303" pitchFamily="18" charset="0"/>
                <a:ea typeface="Cambria" panose="02040503050406030204" pitchFamily="18" charset="0"/>
                <a:cs typeface="Aharoni" panose="020B0604020202020204" pitchFamily="2" charset="-79"/>
              </a:rPr>
              <a:t>The objective of this project is to realize the different ways of constructing a zero-crossing detector and its applications. </a:t>
            </a:r>
          </a:p>
          <a:p>
            <a:r>
              <a:rPr lang="en-US" dirty="0">
                <a:latin typeface="Georgia Pro" panose="02040502050405020303" pitchFamily="18" charset="0"/>
                <a:ea typeface="Cambria" panose="02040503050406030204" pitchFamily="18" charset="0"/>
                <a:cs typeface="Aharoni" panose="020B0604020202020204" pitchFamily="2" charset="-79"/>
              </a:rPr>
              <a:t>In this project we have explored two ways of designing a zero-crossing detector by using the ideal simulation software.</a:t>
            </a:r>
          </a:p>
          <a:p>
            <a:r>
              <a:rPr lang="en-US" dirty="0">
                <a:latin typeface="Georgia Pro" panose="02040502050405020303" pitchFamily="18" charset="0"/>
                <a:ea typeface="Cambria" panose="02040503050406030204" pitchFamily="18" charset="0"/>
                <a:cs typeface="Aharoni" panose="020B0604020202020204" pitchFamily="2" charset="-79"/>
              </a:rPr>
              <a:t>1) A zero-crossing detector using an op-amp</a:t>
            </a:r>
          </a:p>
          <a:p>
            <a:r>
              <a:rPr lang="en-US" dirty="0">
                <a:latin typeface="Georgia Pro" panose="02040502050405020303" pitchFamily="18" charset="0"/>
                <a:ea typeface="Cambria" panose="02040503050406030204" pitchFamily="18" charset="0"/>
                <a:cs typeface="Aharoni" panose="020B0604020202020204" pitchFamily="2" charset="-79"/>
              </a:rPr>
              <a:t>2) A zero-crossing detector using an optocoupler.</a:t>
            </a:r>
          </a:p>
        </p:txBody>
      </p:sp>
      <p:pic>
        <p:nvPicPr>
          <p:cNvPr id="5" name="Picture 4">
            <a:extLst>
              <a:ext uri="{FF2B5EF4-FFF2-40B4-BE49-F238E27FC236}">
                <a16:creationId xmlns:a16="http://schemas.microsoft.com/office/drawing/2014/main" id="{4FC83CC7-98B5-484D-8B11-371BBE0582B5}"/>
              </a:ext>
            </a:extLst>
          </p:cNvPr>
          <p:cNvPicPr>
            <a:picLocks noChangeAspect="1"/>
          </p:cNvPicPr>
          <p:nvPr/>
        </p:nvPicPr>
        <p:blipFill rotWithShape="1">
          <a:blip r:embed="rId2"/>
          <a:srcRect l="35709" r="26184"/>
          <a:stretch/>
        </p:blipFill>
        <p:spPr>
          <a:xfrm>
            <a:off x="20" y="-12128"/>
            <a:ext cx="4654276" cy="6870127"/>
          </a:xfrm>
          <a:prstGeom prst="rect">
            <a:avLst/>
          </a:prstGeom>
        </p:spPr>
      </p:pic>
    </p:spTree>
    <p:extLst>
      <p:ext uri="{BB962C8B-B14F-4D97-AF65-F5344CB8AC3E}">
        <p14:creationId xmlns:p14="http://schemas.microsoft.com/office/powerpoint/2010/main" val="348532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072A-0FB7-46EB-9FCD-BE133112420D}"/>
              </a:ext>
            </a:extLst>
          </p:cNvPr>
          <p:cNvSpPr>
            <a:spLocks noGrp="1"/>
          </p:cNvSpPr>
          <p:nvPr>
            <p:ph type="title"/>
          </p:nvPr>
        </p:nvSpPr>
        <p:spPr>
          <a:xfrm>
            <a:off x="2247598" y="83890"/>
            <a:ext cx="6267228" cy="714452"/>
          </a:xfrm>
        </p:spPr>
        <p:txBody>
          <a:bodyPr vert="horz" lIns="91440" tIns="45720" rIns="91440" bIns="45720" rtlCol="0" anchor="b">
            <a:normAutofit/>
          </a:bodyPr>
          <a:lstStyle/>
          <a:p>
            <a:r>
              <a:rPr lang="en-US" sz="4000" dirty="0">
                <a:latin typeface="Georgia Pro" panose="02040502050405020303" pitchFamily="18" charset="0"/>
              </a:rPr>
              <a:t>CIRCUIT DESCRIPTIONS</a:t>
            </a:r>
          </a:p>
        </p:txBody>
      </p:sp>
      <p:sp>
        <p:nvSpPr>
          <p:cNvPr id="6" name="TextBox 5">
            <a:extLst>
              <a:ext uri="{FF2B5EF4-FFF2-40B4-BE49-F238E27FC236}">
                <a16:creationId xmlns:a16="http://schemas.microsoft.com/office/drawing/2014/main" id="{470E3A61-3855-4CB2-8ED7-F28665BAB870}"/>
              </a:ext>
            </a:extLst>
          </p:cNvPr>
          <p:cNvSpPr txBox="1"/>
          <p:nvPr/>
        </p:nvSpPr>
        <p:spPr>
          <a:xfrm>
            <a:off x="2246107" y="3865654"/>
            <a:ext cx="3226969" cy="281375"/>
          </a:xfrm>
          <a:prstGeom prst="rect">
            <a:avLst/>
          </a:prstGeom>
          <a:solidFill>
            <a:srgbClr val="FF0000">
              <a:alpha val="50000"/>
            </a:srgbClr>
          </a:solidFill>
          <a:ln>
            <a:noFill/>
          </a:ln>
        </p:spPr>
        <p:txBody>
          <a:bodyPr wrap="square" rtlCol="0">
            <a:noAutofit/>
          </a:bodyPr>
          <a:lstStyle/>
          <a:p>
            <a:pPr algn="ctr">
              <a:spcAft>
                <a:spcPts val="600"/>
              </a:spcAft>
            </a:pPr>
            <a:r>
              <a:rPr lang="en-US" sz="1200" dirty="0">
                <a:solidFill>
                  <a:srgbClr val="FFFFFF"/>
                </a:solidFill>
              </a:rPr>
              <a:t>INVERTING ZCD</a:t>
            </a:r>
            <a:endParaRPr lang="en-GB" sz="1200" dirty="0">
              <a:solidFill>
                <a:srgbClr val="FFFFFF"/>
              </a:solidFill>
            </a:endParaRPr>
          </a:p>
        </p:txBody>
      </p:sp>
      <p:sp>
        <p:nvSpPr>
          <p:cNvPr id="8" name="TextBox 7">
            <a:extLst>
              <a:ext uri="{FF2B5EF4-FFF2-40B4-BE49-F238E27FC236}">
                <a16:creationId xmlns:a16="http://schemas.microsoft.com/office/drawing/2014/main" id="{BEBFB855-4301-4AAB-8DCA-1F957F7B7A36}"/>
              </a:ext>
            </a:extLst>
          </p:cNvPr>
          <p:cNvSpPr txBox="1"/>
          <p:nvPr/>
        </p:nvSpPr>
        <p:spPr>
          <a:xfrm>
            <a:off x="6738660" y="1503017"/>
            <a:ext cx="2238959" cy="3970318"/>
          </a:xfrm>
          <a:prstGeom prst="rect">
            <a:avLst/>
          </a:prstGeom>
          <a:noFill/>
        </p:spPr>
        <p:txBody>
          <a:bodyPr wrap="square" rtlCol="0">
            <a:spAutoFit/>
          </a:bodyPr>
          <a:lstStyle/>
          <a:p>
            <a:r>
              <a:rPr lang="en-GB" u="sng" dirty="0">
                <a:solidFill>
                  <a:srgbClr val="000000"/>
                </a:solidFill>
                <a:latin typeface="Arial" panose="020B0604020202020204" pitchFamily="34" charset="0"/>
                <a:ea typeface="Times New Roman" panose="02020603050405020304" pitchFamily="18" charset="0"/>
                <a:cs typeface="Arial" panose="020B0604020202020204" pitchFamily="34" charset="0"/>
              </a:rPr>
              <a:t>Case a:</a:t>
            </a:r>
            <a:endParaRPr lang="en-IN" dirty="0">
              <a:latin typeface="Arial" panose="020B0604020202020204" pitchFamily="34" charset="0"/>
              <a:ea typeface="Calibri" panose="020F050202020403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A</a:t>
            </a:r>
            <a:r>
              <a:rPr lang="en-GB" baseline="-25000" dirty="0" err="1">
                <a:latin typeface="Arial" panose="020B0604020202020204" pitchFamily="34" charset="0"/>
                <a:cs typeface="Arial" panose="020B0604020202020204" pitchFamily="34" charset="0"/>
              </a:rPr>
              <a:t>ol</a:t>
            </a:r>
            <a:r>
              <a:rPr lang="en-GB" dirty="0">
                <a:latin typeface="Arial" panose="020B0604020202020204" pitchFamily="34" charset="0"/>
                <a:cs typeface="Arial" panose="020B0604020202020204" pitchFamily="34" charset="0"/>
              </a:rPr>
              <a:t> = open loop gain</a:t>
            </a:r>
            <a:endParaRPr lang="en-IN" dirty="0">
              <a:latin typeface="Arial" panose="020B0604020202020204" pitchFamily="34" charset="0"/>
              <a:cs typeface="Arial" panose="020B0604020202020204" pitchFamily="34" charset="0"/>
            </a:endParaRPr>
          </a:p>
          <a:p>
            <a:r>
              <a:rPr lang="en-GB" u="sng" dirty="0">
                <a:latin typeface="Arial" panose="020B0604020202020204" pitchFamily="34" charset="0"/>
                <a:cs typeface="Arial" panose="020B0604020202020204" pitchFamily="34" charset="0"/>
              </a:rPr>
              <a:t>V</a:t>
            </a:r>
            <a:r>
              <a:rPr lang="en-GB" u="sng" baseline="-25000" dirty="0">
                <a:latin typeface="Arial" panose="020B0604020202020204" pitchFamily="34" charset="0"/>
                <a:cs typeface="Arial" panose="020B0604020202020204" pitchFamily="34" charset="0"/>
              </a:rPr>
              <a:t>in</a:t>
            </a:r>
            <a:r>
              <a:rPr lang="en-GB" u="sng" dirty="0">
                <a:latin typeface="Arial" panose="020B0604020202020204" pitchFamily="34" charset="0"/>
                <a:cs typeface="Arial" panose="020B0604020202020204" pitchFamily="34" charset="0"/>
              </a:rPr>
              <a:t> &lt; 0</a:t>
            </a:r>
            <a:endParaRPr lang="en-IN" u="sng"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V</a:t>
            </a:r>
            <a:r>
              <a:rPr lang="en-GB" baseline="-25000" dirty="0" err="1">
                <a:latin typeface="Arial" panose="020B0604020202020204" pitchFamily="34" charset="0"/>
                <a:cs typeface="Arial" panose="020B0604020202020204" pitchFamily="34" charset="0"/>
              </a:rPr>
              <a:t>d</a:t>
            </a:r>
            <a:r>
              <a:rPr lang="en-GB" baseline="-25000"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V</a:t>
            </a:r>
            <a:r>
              <a:rPr lang="en-GB" baseline="-25000" dirty="0">
                <a:latin typeface="Arial" panose="020B0604020202020204" pitchFamily="34" charset="0"/>
                <a:cs typeface="Arial" panose="020B0604020202020204" pitchFamily="34" charset="0"/>
              </a:rPr>
              <a:t>2 </a:t>
            </a:r>
            <a:r>
              <a:rPr lang="en-GB" dirty="0">
                <a:latin typeface="Arial" panose="020B0604020202020204" pitchFamily="34" charset="0"/>
                <a:cs typeface="Arial" panose="020B0604020202020204" pitchFamily="34" charset="0"/>
              </a:rPr>
              <a:t>- V</a:t>
            </a:r>
            <a:r>
              <a:rPr lang="en-GB" baseline="-25000"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 </a:t>
            </a:r>
            <a:r>
              <a:rPr lang="en-GB" dirty="0" err="1">
                <a:latin typeface="Arial" panose="020B0604020202020204" pitchFamily="34" charset="0"/>
                <a:cs typeface="Arial" panose="020B0604020202020204" pitchFamily="34" charset="0"/>
              </a:rPr>
              <a:t>V</a:t>
            </a:r>
            <a:r>
              <a:rPr lang="en-GB" baseline="-25000" dirty="0" err="1">
                <a:latin typeface="Arial" panose="020B0604020202020204" pitchFamily="34" charset="0"/>
                <a:cs typeface="Arial" panose="020B0604020202020204" pitchFamily="34" charset="0"/>
              </a:rPr>
              <a:t>ref</a:t>
            </a:r>
            <a:r>
              <a:rPr lang="en-GB" baseline="-25000"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V</a:t>
            </a:r>
            <a:r>
              <a:rPr lang="en-GB" baseline="-25000" dirty="0">
                <a:latin typeface="Arial" panose="020B0604020202020204" pitchFamily="34" charset="0"/>
                <a:cs typeface="Arial" panose="020B0604020202020204" pitchFamily="34" charset="0"/>
              </a:rPr>
              <a:t>in</a:t>
            </a:r>
            <a:endParaRPr lang="en-IN"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 0 - V</a:t>
            </a:r>
            <a:r>
              <a:rPr lang="en-GB" baseline="-25000" dirty="0">
                <a:latin typeface="Arial" panose="020B0604020202020204" pitchFamily="34" charset="0"/>
                <a:cs typeface="Arial" panose="020B0604020202020204" pitchFamily="34" charset="0"/>
              </a:rPr>
              <a:t>in</a:t>
            </a:r>
            <a:endParaRPr lang="en-IN"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V</a:t>
            </a:r>
            <a:r>
              <a:rPr lang="en-GB" baseline="-25000" dirty="0" err="1">
                <a:latin typeface="Arial" panose="020B0604020202020204" pitchFamily="34" charset="0"/>
                <a:cs typeface="Arial" panose="020B0604020202020204" pitchFamily="34" charset="0"/>
              </a:rPr>
              <a:t>d</a:t>
            </a:r>
            <a:r>
              <a:rPr lang="en-GB" baseline="-25000"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-V</a:t>
            </a:r>
            <a:r>
              <a:rPr lang="en-GB" baseline="-25000" dirty="0">
                <a:latin typeface="Arial" panose="020B0604020202020204" pitchFamily="34" charset="0"/>
                <a:cs typeface="Arial" panose="020B0604020202020204" pitchFamily="34" charset="0"/>
              </a:rPr>
              <a:t>in</a:t>
            </a:r>
            <a:endParaRPr lang="en-IN"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 +V</a:t>
            </a:r>
            <a:r>
              <a:rPr lang="en-GB" baseline="-25000" dirty="0">
                <a:latin typeface="Arial" panose="020B0604020202020204" pitchFamily="34" charset="0"/>
                <a:cs typeface="Arial" panose="020B0604020202020204" pitchFamily="34" charset="0"/>
              </a:rPr>
              <a:t>in </a:t>
            </a:r>
            <a:r>
              <a:rPr lang="en-GB" dirty="0">
                <a:latin typeface="Arial" panose="020B0604020202020204" pitchFamily="34" charset="0"/>
                <a:cs typeface="Arial" panose="020B0604020202020204" pitchFamily="34" charset="0"/>
              </a:rPr>
              <a:t>(since V</a:t>
            </a:r>
            <a:r>
              <a:rPr lang="en-GB" baseline="-25000" dirty="0">
                <a:latin typeface="Arial" panose="020B0604020202020204" pitchFamily="34" charset="0"/>
                <a:cs typeface="Arial" panose="020B0604020202020204" pitchFamily="34" charset="0"/>
              </a:rPr>
              <a:t>in</a:t>
            </a:r>
            <a:r>
              <a:rPr lang="en-GB" dirty="0">
                <a:latin typeface="Arial" panose="020B0604020202020204" pitchFamily="34" charset="0"/>
                <a:cs typeface="Arial" panose="020B0604020202020204" pitchFamily="34" charset="0"/>
              </a:rPr>
              <a:t>&lt;0)</a:t>
            </a:r>
            <a:endParaRPr lang="en-IN" dirty="0">
              <a:latin typeface="Arial" panose="020B0604020202020204" pitchFamily="34" charset="0"/>
              <a:cs typeface="Arial" panose="020B0604020202020204" pitchFamily="34" charset="0"/>
            </a:endParaRPr>
          </a:p>
          <a:p>
            <a:r>
              <a:rPr lang="en-GB" u="sng" dirty="0" err="1">
                <a:latin typeface="Arial" panose="020B0604020202020204" pitchFamily="34" charset="0"/>
                <a:cs typeface="Arial" panose="020B0604020202020204" pitchFamily="34" charset="0"/>
              </a:rPr>
              <a:t>V</a:t>
            </a:r>
            <a:r>
              <a:rPr lang="en-GB" u="sng" baseline="-25000" dirty="0" err="1">
                <a:latin typeface="Arial" panose="020B0604020202020204" pitchFamily="34" charset="0"/>
                <a:cs typeface="Arial" panose="020B0604020202020204" pitchFamily="34" charset="0"/>
              </a:rPr>
              <a:t>out</a:t>
            </a:r>
            <a:r>
              <a:rPr lang="en-GB" u="sng" baseline="-25000" dirty="0">
                <a:latin typeface="Arial" panose="020B0604020202020204" pitchFamily="34" charset="0"/>
                <a:cs typeface="Arial" panose="020B0604020202020204" pitchFamily="34" charset="0"/>
              </a:rPr>
              <a:t> </a:t>
            </a:r>
            <a:r>
              <a:rPr lang="en-GB" u="sng" dirty="0">
                <a:latin typeface="Arial" panose="020B0604020202020204" pitchFamily="34" charset="0"/>
                <a:cs typeface="Arial" panose="020B0604020202020204" pitchFamily="34" charset="0"/>
              </a:rPr>
              <a:t>= +</a:t>
            </a:r>
            <a:r>
              <a:rPr lang="en-GB" u="sng" dirty="0" err="1">
                <a:latin typeface="Arial" panose="020B0604020202020204" pitchFamily="34" charset="0"/>
                <a:cs typeface="Arial" panose="020B0604020202020204" pitchFamily="34" charset="0"/>
              </a:rPr>
              <a:t>A</a:t>
            </a:r>
            <a:r>
              <a:rPr lang="en-GB" u="sng" baseline="-25000" dirty="0" err="1">
                <a:latin typeface="Arial" panose="020B0604020202020204" pitchFamily="34" charset="0"/>
                <a:cs typeface="Arial" panose="020B0604020202020204" pitchFamily="34" charset="0"/>
              </a:rPr>
              <a:t>ol</a:t>
            </a:r>
            <a:r>
              <a:rPr lang="en-GB" u="sng" dirty="0">
                <a:latin typeface="Arial" panose="020B0604020202020204" pitchFamily="34" charset="0"/>
                <a:cs typeface="Arial" panose="020B0604020202020204" pitchFamily="34" charset="0"/>
              </a:rPr>
              <a:t>*</a:t>
            </a:r>
            <a:r>
              <a:rPr lang="en-GB" u="sng" dirty="0" err="1">
                <a:latin typeface="Arial" panose="020B0604020202020204" pitchFamily="34" charset="0"/>
                <a:cs typeface="Arial" panose="020B0604020202020204" pitchFamily="34" charset="0"/>
              </a:rPr>
              <a:t>V</a:t>
            </a:r>
            <a:r>
              <a:rPr lang="en-GB" u="sng" baseline="-25000" dirty="0" err="1">
                <a:latin typeface="Arial" panose="020B0604020202020204" pitchFamily="34" charset="0"/>
                <a:cs typeface="Arial" panose="020B0604020202020204" pitchFamily="34" charset="0"/>
              </a:rPr>
              <a:t>d</a:t>
            </a:r>
            <a:r>
              <a:rPr lang="en-GB" u="sng" baseline="-25000" dirty="0">
                <a:latin typeface="Arial" panose="020B0604020202020204" pitchFamily="34" charset="0"/>
                <a:cs typeface="Arial" panose="020B0604020202020204" pitchFamily="34" charset="0"/>
              </a:rPr>
              <a:t> </a:t>
            </a:r>
            <a:r>
              <a:rPr lang="en-GB" u="sng" dirty="0">
                <a:latin typeface="Arial" panose="020B0604020202020204" pitchFamily="34" charset="0"/>
                <a:cs typeface="Arial" panose="020B0604020202020204" pitchFamily="34" charset="0"/>
              </a:rPr>
              <a:t>  &gt; 0</a:t>
            </a:r>
            <a:endParaRPr lang="en-IN" u="sng"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BF88A97E-B9D7-44FC-8F2F-923D911443FB}"/>
              </a:ext>
            </a:extLst>
          </p:cNvPr>
          <p:cNvPicPr/>
          <p:nvPr/>
        </p:nvPicPr>
        <p:blipFill>
          <a:blip r:embed="rId2">
            <a:extLst>
              <a:ext uri="{28A0092B-C50C-407E-A947-70E740481C1C}">
                <a14:useLocalDpi xmlns:a14="http://schemas.microsoft.com/office/drawing/2010/main" val="0"/>
              </a:ext>
            </a:extLst>
          </a:blip>
          <a:stretch>
            <a:fillRect/>
          </a:stretch>
        </p:blipFill>
        <p:spPr>
          <a:xfrm>
            <a:off x="2226370" y="4297969"/>
            <a:ext cx="3266440" cy="2098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D2C407E6-2EF1-4D58-8752-DCF73B873A01}"/>
              </a:ext>
            </a:extLst>
          </p:cNvPr>
          <p:cNvSpPr txBox="1"/>
          <p:nvPr/>
        </p:nvSpPr>
        <p:spPr>
          <a:xfrm>
            <a:off x="9236280" y="1503017"/>
            <a:ext cx="2273416" cy="3693319"/>
          </a:xfrm>
          <a:prstGeom prst="rect">
            <a:avLst/>
          </a:prstGeom>
          <a:noFill/>
        </p:spPr>
        <p:txBody>
          <a:bodyPr wrap="square" rtlCol="0">
            <a:spAutoFit/>
          </a:bodyPr>
          <a:lstStyle/>
          <a:p>
            <a:r>
              <a:rPr lang="en-GB" u="sng" dirty="0">
                <a:latin typeface="Arial" panose="020B0604020202020204" pitchFamily="34" charset="0"/>
                <a:cs typeface="Arial" panose="020B0604020202020204" pitchFamily="34" charset="0"/>
              </a:rPr>
              <a:t>Case b:</a:t>
            </a:r>
          </a:p>
          <a:p>
            <a:endParaRPr lang="en-IN"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A</a:t>
            </a:r>
            <a:r>
              <a:rPr lang="en-GB" baseline="-25000" dirty="0" err="1">
                <a:latin typeface="Arial" panose="020B0604020202020204" pitchFamily="34" charset="0"/>
                <a:cs typeface="Arial" panose="020B0604020202020204" pitchFamily="34" charset="0"/>
              </a:rPr>
              <a:t>ol</a:t>
            </a:r>
            <a:r>
              <a:rPr lang="en-GB" baseline="-25000"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open loop gain</a:t>
            </a:r>
            <a:endParaRPr lang="en-IN" dirty="0">
              <a:latin typeface="Arial" panose="020B0604020202020204" pitchFamily="34" charset="0"/>
              <a:cs typeface="Arial" panose="020B0604020202020204" pitchFamily="34" charset="0"/>
            </a:endParaRPr>
          </a:p>
          <a:p>
            <a:r>
              <a:rPr lang="en-GB" u="sng" dirty="0">
                <a:latin typeface="Arial" panose="020B0604020202020204" pitchFamily="34" charset="0"/>
                <a:cs typeface="Arial" panose="020B0604020202020204" pitchFamily="34" charset="0"/>
              </a:rPr>
              <a:t>Vin &gt; 0</a:t>
            </a:r>
            <a:endParaRPr lang="en-IN" u="sng"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V</a:t>
            </a:r>
            <a:r>
              <a:rPr lang="en-GB" baseline="-25000" dirty="0" err="1">
                <a:latin typeface="Arial" panose="020B0604020202020204" pitchFamily="34" charset="0"/>
                <a:cs typeface="Arial" panose="020B0604020202020204" pitchFamily="34" charset="0"/>
              </a:rPr>
              <a:t>d</a:t>
            </a:r>
            <a:r>
              <a:rPr lang="en-GB" baseline="-25000"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V</a:t>
            </a:r>
            <a:r>
              <a:rPr lang="en-GB" baseline="-25000" dirty="0">
                <a:latin typeface="Arial" panose="020B0604020202020204" pitchFamily="34" charset="0"/>
                <a:cs typeface="Arial" panose="020B0604020202020204" pitchFamily="34" charset="0"/>
              </a:rPr>
              <a:t>2 </a:t>
            </a:r>
            <a:r>
              <a:rPr lang="en-GB" dirty="0">
                <a:latin typeface="Arial" panose="020B0604020202020204" pitchFamily="34" charset="0"/>
                <a:cs typeface="Arial" panose="020B0604020202020204" pitchFamily="34" charset="0"/>
              </a:rPr>
              <a:t>- V</a:t>
            </a:r>
            <a:r>
              <a:rPr lang="en-GB" baseline="-25000"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 </a:t>
            </a:r>
            <a:r>
              <a:rPr lang="en-GB" dirty="0" err="1">
                <a:latin typeface="Arial" panose="020B0604020202020204" pitchFamily="34" charset="0"/>
                <a:cs typeface="Arial" panose="020B0604020202020204" pitchFamily="34" charset="0"/>
              </a:rPr>
              <a:t>V</a:t>
            </a:r>
            <a:r>
              <a:rPr lang="en-GB" baseline="-25000" dirty="0" err="1">
                <a:latin typeface="Arial" panose="020B0604020202020204" pitchFamily="34" charset="0"/>
                <a:cs typeface="Arial" panose="020B0604020202020204" pitchFamily="34" charset="0"/>
              </a:rPr>
              <a:t>ref</a:t>
            </a:r>
            <a:r>
              <a:rPr lang="en-GB" baseline="-25000"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V</a:t>
            </a:r>
            <a:r>
              <a:rPr lang="en-GB" baseline="-25000" dirty="0">
                <a:latin typeface="Arial" panose="020B0604020202020204" pitchFamily="34" charset="0"/>
                <a:cs typeface="Arial" panose="020B0604020202020204" pitchFamily="34" charset="0"/>
              </a:rPr>
              <a:t>in</a:t>
            </a:r>
            <a:endParaRPr lang="en-IN"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 0 - V</a:t>
            </a:r>
            <a:r>
              <a:rPr lang="en-GB" baseline="-25000" dirty="0">
                <a:latin typeface="Arial" panose="020B0604020202020204" pitchFamily="34" charset="0"/>
                <a:cs typeface="Arial" panose="020B0604020202020204" pitchFamily="34" charset="0"/>
              </a:rPr>
              <a:t>in</a:t>
            </a:r>
            <a:endParaRPr lang="en-IN"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V</a:t>
            </a:r>
            <a:r>
              <a:rPr lang="en-GB" baseline="-25000" dirty="0" err="1">
                <a:latin typeface="Arial" panose="020B0604020202020204" pitchFamily="34" charset="0"/>
                <a:cs typeface="Arial" panose="020B0604020202020204" pitchFamily="34" charset="0"/>
              </a:rPr>
              <a:t>d</a:t>
            </a:r>
            <a:r>
              <a:rPr lang="en-GB" baseline="-25000"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 -V</a:t>
            </a:r>
            <a:r>
              <a:rPr lang="en-GB" baseline="-25000" dirty="0">
                <a:latin typeface="Arial" panose="020B0604020202020204" pitchFamily="34" charset="0"/>
                <a:cs typeface="Arial" panose="020B0604020202020204" pitchFamily="34" charset="0"/>
              </a:rPr>
              <a:t>in</a:t>
            </a:r>
            <a:endParaRPr lang="en-IN"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 -V</a:t>
            </a:r>
            <a:r>
              <a:rPr lang="en-GB" baseline="-25000" dirty="0">
                <a:latin typeface="Arial" panose="020B0604020202020204" pitchFamily="34" charset="0"/>
                <a:cs typeface="Arial" panose="020B0604020202020204" pitchFamily="34" charset="0"/>
              </a:rPr>
              <a:t>in </a:t>
            </a:r>
            <a:r>
              <a:rPr lang="en-GB" dirty="0">
                <a:latin typeface="Arial" panose="020B0604020202020204" pitchFamily="34" charset="0"/>
                <a:cs typeface="Arial" panose="020B0604020202020204" pitchFamily="34" charset="0"/>
              </a:rPr>
              <a:t>(since V</a:t>
            </a:r>
            <a:r>
              <a:rPr lang="en-GB" baseline="-25000" dirty="0">
                <a:latin typeface="Arial" panose="020B0604020202020204" pitchFamily="34" charset="0"/>
                <a:cs typeface="Arial" panose="020B0604020202020204" pitchFamily="34" charset="0"/>
              </a:rPr>
              <a:t>in</a:t>
            </a:r>
            <a:r>
              <a:rPr lang="en-GB" dirty="0">
                <a:latin typeface="Arial" panose="020B0604020202020204" pitchFamily="34" charset="0"/>
                <a:cs typeface="Arial" panose="020B0604020202020204" pitchFamily="34" charset="0"/>
              </a:rPr>
              <a:t>&gt;0)</a:t>
            </a:r>
            <a:endParaRPr lang="en-IN" dirty="0">
              <a:latin typeface="Arial" panose="020B0604020202020204" pitchFamily="34" charset="0"/>
              <a:cs typeface="Arial" panose="020B0604020202020204" pitchFamily="34" charset="0"/>
            </a:endParaRPr>
          </a:p>
          <a:p>
            <a:r>
              <a:rPr lang="en-GB" u="sng" dirty="0" err="1">
                <a:latin typeface="Arial" panose="020B0604020202020204" pitchFamily="34" charset="0"/>
                <a:cs typeface="Arial" panose="020B0604020202020204" pitchFamily="34" charset="0"/>
              </a:rPr>
              <a:t>V</a:t>
            </a:r>
            <a:r>
              <a:rPr lang="en-GB" u="sng" baseline="-25000" dirty="0" err="1">
                <a:latin typeface="Arial" panose="020B0604020202020204" pitchFamily="34" charset="0"/>
                <a:cs typeface="Arial" panose="020B0604020202020204" pitchFamily="34" charset="0"/>
              </a:rPr>
              <a:t>out</a:t>
            </a:r>
            <a:r>
              <a:rPr lang="en-GB" u="sng" baseline="-25000" dirty="0">
                <a:latin typeface="Arial" panose="020B0604020202020204" pitchFamily="34" charset="0"/>
                <a:cs typeface="Arial" panose="020B0604020202020204" pitchFamily="34" charset="0"/>
              </a:rPr>
              <a:t> </a:t>
            </a:r>
            <a:r>
              <a:rPr lang="en-GB" u="sng" dirty="0">
                <a:latin typeface="Arial" panose="020B0604020202020204" pitchFamily="34" charset="0"/>
                <a:cs typeface="Arial" panose="020B0604020202020204" pitchFamily="34" charset="0"/>
              </a:rPr>
              <a:t>= -</a:t>
            </a:r>
            <a:r>
              <a:rPr lang="en-GB" u="sng" dirty="0" err="1">
                <a:latin typeface="Arial" panose="020B0604020202020204" pitchFamily="34" charset="0"/>
                <a:cs typeface="Arial" panose="020B0604020202020204" pitchFamily="34" charset="0"/>
              </a:rPr>
              <a:t>A</a:t>
            </a:r>
            <a:r>
              <a:rPr lang="en-GB" u="sng" baseline="-25000" dirty="0" err="1">
                <a:latin typeface="Arial" panose="020B0604020202020204" pitchFamily="34" charset="0"/>
                <a:cs typeface="Arial" panose="020B0604020202020204" pitchFamily="34" charset="0"/>
              </a:rPr>
              <a:t>ol</a:t>
            </a:r>
            <a:r>
              <a:rPr lang="en-GB" u="sng" dirty="0">
                <a:latin typeface="Arial" panose="020B0604020202020204" pitchFamily="34" charset="0"/>
                <a:cs typeface="Arial" panose="020B0604020202020204" pitchFamily="34" charset="0"/>
              </a:rPr>
              <a:t>*</a:t>
            </a:r>
            <a:r>
              <a:rPr lang="en-GB" u="sng" dirty="0" err="1">
                <a:latin typeface="Arial" panose="020B0604020202020204" pitchFamily="34" charset="0"/>
                <a:cs typeface="Arial" panose="020B0604020202020204" pitchFamily="34" charset="0"/>
              </a:rPr>
              <a:t>V</a:t>
            </a:r>
            <a:r>
              <a:rPr lang="en-GB" u="sng" baseline="-25000" dirty="0" err="1">
                <a:latin typeface="Arial" panose="020B0604020202020204" pitchFamily="34" charset="0"/>
                <a:cs typeface="Arial" panose="020B0604020202020204" pitchFamily="34" charset="0"/>
              </a:rPr>
              <a:t>d</a:t>
            </a:r>
            <a:r>
              <a:rPr lang="en-GB" u="sng" dirty="0">
                <a:latin typeface="Arial" panose="020B0604020202020204" pitchFamily="34" charset="0"/>
                <a:cs typeface="Arial" panose="020B0604020202020204" pitchFamily="34" charset="0"/>
              </a:rPr>
              <a:t>   &lt;0</a:t>
            </a:r>
            <a:endParaRPr lang="en-IN" u="sng"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17" name="Content Placeholder 3">
            <a:extLst>
              <a:ext uri="{FF2B5EF4-FFF2-40B4-BE49-F238E27FC236}">
                <a16:creationId xmlns:a16="http://schemas.microsoft.com/office/drawing/2014/main" id="{35477CDD-F9C9-48AA-939C-968240CDEAD7}"/>
              </a:ext>
            </a:extLst>
          </p:cNvPr>
          <p:cNvPicPr>
            <a:picLocks noGrp="1" noChangeAspect="1"/>
          </p:cNvPicPr>
          <p:nvPr>
            <p:ph idx="1"/>
          </p:nvPr>
        </p:nvPicPr>
        <p:blipFill>
          <a:blip r:embed="rId3"/>
          <a:stretch>
            <a:fillRect/>
          </a:stretch>
        </p:blipFill>
        <p:spPr>
          <a:xfrm>
            <a:off x="2226370" y="949282"/>
            <a:ext cx="3420852" cy="266041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7426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0F5B58-F4C4-4013-B4B2-81AD1043CE5A}"/>
              </a:ext>
            </a:extLst>
          </p:cNvPr>
          <p:cNvSpPr txBox="1"/>
          <p:nvPr/>
        </p:nvSpPr>
        <p:spPr>
          <a:xfrm>
            <a:off x="2109162" y="3299923"/>
            <a:ext cx="3271729" cy="292899"/>
          </a:xfrm>
          <a:prstGeom prst="rect">
            <a:avLst/>
          </a:prstGeom>
          <a:solidFill>
            <a:srgbClr val="FF0000">
              <a:alpha val="50000"/>
            </a:srgbClr>
          </a:solidFill>
          <a:ln>
            <a:noFill/>
          </a:ln>
        </p:spPr>
        <p:txBody>
          <a:bodyPr wrap="square" rtlCol="0">
            <a:noAutofit/>
          </a:bodyPr>
          <a:lstStyle/>
          <a:p>
            <a:pPr algn="ctr">
              <a:spcAft>
                <a:spcPts val="600"/>
              </a:spcAft>
            </a:pPr>
            <a:r>
              <a:rPr lang="en-US" sz="1200" dirty="0">
                <a:solidFill>
                  <a:srgbClr val="FFFFFF"/>
                </a:solidFill>
              </a:rPr>
              <a:t>NON-INVERTING ZCD</a:t>
            </a:r>
            <a:endParaRPr lang="en-GB" sz="1200" dirty="0">
              <a:solidFill>
                <a:srgbClr val="FFFFFF"/>
              </a:solidFill>
            </a:endParaRPr>
          </a:p>
        </p:txBody>
      </p:sp>
      <p:sp>
        <p:nvSpPr>
          <p:cNvPr id="6" name="Rectangle 5">
            <a:extLst>
              <a:ext uri="{FF2B5EF4-FFF2-40B4-BE49-F238E27FC236}">
                <a16:creationId xmlns:a16="http://schemas.microsoft.com/office/drawing/2014/main" id="{224D7A8C-0F2F-4F18-8077-8EAA1FCB6456}"/>
              </a:ext>
            </a:extLst>
          </p:cNvPr>
          <p:cNvSpPr/>
          <p:nvPr/>
        </p:nvSpPr>
        <p:spPr>
          <a:xfrm>
            <a:off x="6159813" y="474340"/>
            <a:ext cx="2690572" cy="4067267"/>
          </a:xfrm>
          <a:prstGeom prst="rect">
            <a:avLst/>
          </a:prstGeom>
        </p:spPr>
        <p:txBody>
          <a:bodyPr wrap="square">
            <a:spAutoFit/>
          </a:bodyPr>
          <a:lstStyle/>
          <a:p>
            <a:pPr marL="144145">
              <a:lnSpc>
                <a:spcPct val="115000"/>
              </a:lnSpc>
              <a:spcAft>
                <a:spcPts val="1125"/>
              </a:spcAft>
            </a:pPr>
            <a:r>
              <a:rPr lang="en-GB"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Case a:</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ol</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open loop gain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u="sng"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GB"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&lt; 0</a:t>
            </a:r>
            <a:endParaRPr lang="en-IN" u="sng"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1</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- 0</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(since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&lt; 0)</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out</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ol</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&lt; 0</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2B2AE66-120E-4E97-B88C-A32A44FC2C42}"/>
              </a:ext>
            </a:extLst>
          </p:cNvPr>
          <p:cNvPicPr/>
          <p:nvPr/>
        </p:nvPicPr>
        <p:blipFill>
          <a:blip r:embed="rId2">
            <a:extLst>
              <a:ext uri="{28A0092B-C50C-407E-A947-70E740481C1C}">
                <a14:useLocalDpi xmlns:a14="http://schemas.microsoft.com/office/drawing/2010/main" val="0"/>
              </a:ext>
            </a:extLst>
          </a:blip>
          <a:stretch>
            <a:fillRect/>
          </a:stretch>
        </p:blipFill>
        <p:spPr>
          <a:xfrm>
            <a:off x="2034601" y="3854572"/>
            <a:ext cx="3460750" cy="2185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628E7E93-2574-45FA-AE8C-AAEE78B89CCC}"/>
              </a:ext>
            </a:extLst>
          </p:cNvPr>
          <p:cNvSpPr txBox="1"/>
          <p:nvPr/>
        </p:nvSpPr>
        <p:spPr>
          <a:xfrm>
            <a:off x="9102055" y="402672"/>
            <a:ext cx="2690572" cy="4505849"/>
          </a:xfrm>
          <a:prstGeom prst="rect">
            <a:avLst/>
          </a:prstGeom>
          <a:noFill/>
        </p:spPr>
        <p:txBody>
          <a:bodyPr wrap="square" rtlCol="0">
            <a:spAutoFit/>
          </a:bodyPr>
          <a:lstStyle/>
          <a:p>
            <a:pPr marL="144145">
              <a:lnSpc>
                <a:spcPct val="115000"/>
              </a:lnSpc>
              <a:spcAft>
                <a:spcPts val="1125"/>
              </a:spcAft>
            </a:pPr>
            <a:r>
              <a:rPr lang="en-GB"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Case b:</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ol</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open loop gain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u="sng"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GB" u="sng"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&gt; 0</a:t>
            </a:r>
            <a:endParaRPr lang="en-IN" u="sng"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1</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- 0</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(since V</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&gt; 0)</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44145">
              <a:lnSpc>
                <a:spcPct val="115000"/>
              </a:lnSpc>
              <a:spcAft>
                <a:spcPts val="1125"/>
              </a:spcAft>
            </a:pP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out</a:t>
            </a:r>
            <a:r>
              <a:rPr lang="en-GB" baseline="-25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ol</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GB"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V</a:t>
            </a:r>
            <a:r>
              <a:rPr lang="en-GB" baseline="-250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
            </a:r>
            <a:r>
              <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&gt;0</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25DD3EF5-262F-422B-B98E-5ECF022183D3}"/>
              </a:ext>
            </a:extLst>
          </p:cNvPr>
          <p:cNvPicPr>
            <a:picLocks noChangeAspect="1"/>
          </p:cNvPicPr>
          <p:nvPr/>
        </p:nvPicPr>
        <p:blipFill>
          <a:blip r:embed="rId3"/>
          <a:stretch>
            <a:fillRect/>
          </a:stretch>
        </p:blipFill>
        <p:spPr>
          <a:xfrm>
            <a:off x="1895090" y="402672"/>
            <a:ext cx="3699871" cy="257251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2393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8366A7-0076-4A2E-8A96-B2B4D1615E58}"/>
              </a:ext>
            </a:extLst>
          </p:cNvPr>
          <p:cNvPicPr>
            <a:picLocks noChangeAspect="1"/>
          </p:cNvPicPr>
          <p:nvPr/>
        </p:nvPicPr>
        <p:blipFill>
          <a:blip r:embed="rId2"/>
          <a:stretch>
            <a:fillRect/>
          </a:stretch>
        </p:blipFill>
        <p:spPr>
          <a:xfrm>
            <a:off x="2077951" y="456694"/>
            <a:ext cx="4261330" cy="3125909"/>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2E612F58-ED2A-4FD7-9551-B413D01A6D6D}"/>
              </a:ext>
            </a:extLst>
          </p:cNvPr>
          <p:cNvSpPr txBox="1"/>
          <p:nvPr/>
        </p:nvSpPr>
        <p:spPr>
          <a:xfrm>
            <a:off x="2552224" y="3943157"/>
            <a:ext cx="3312784" cy="281375"/>
          </a:xfrm>
          <a:prstGeom prst="rect">
            <a:avLst/>
          </a:prstGeom>
          <a:solidFill>
            <a:srgbClr val="FF0000">
              <a:alpha val="50000"/>
            </a:srgbClr>
          </a:solidFill>
          <a:ln>
            <a:noFill/>
          </a:ln>
        </p:spPr>
        <p:txBody>
          <a:bodyPr wrap="square" rtlCol="0">
            <a:noAutofit/>
          </a:bodyPr>
          <a:lstStyle/>
          <a:p>
            <a:pPr algn="ctr">
              <a:spcAft>
                <a:spcPts val="600"/>
              </a:spcAft>
            </a:pPr>
            <a:r>
              <a:rPr lang="en-US" sz="1200" dirty="0">
                <a:solidFill>
                  <a:srgbClr val="FFFFFF"/>
                </a:solidFill>
              </a:rPr>
              <a:t>OPTOCOUPLER ZCD</a:t>
            </a:r>
            <a:endParaRPr lang="en-GB" sz="1200" dirty="0">
              <a:solidFill>
                <a:srgbClr val="FFFFFF"/>
              </a:solidFill>
            </a:endParaRPr>
          </a:p>
        </p:txBody>
      </p:sp>
      <p:pic>
        <p:nvPicPr>
          <p:cNvPr id="8" name="Picture 7">
            <a:extLst>
              <a:ext uri="{FF2B5EF4-FFF2-40B4-BE49-F238E27FC236}">
                <a16:creationId xmlns:a16="http://schemas.microsoft.com/office/drawing/2014/main" id="{0B750BD9-5816-48EF-A993-4E7778BDBFB5}"/>
              </a:ext>
            </a:extLst>
          </p:cNvPr>
          <p:cNvPicPr>
            <a:picLocks noChangeAspect="1"/>
          </p:cNvPicPr>
          <p:nvPr/>
        </p:nvPicPr>
        <p:blipFill>
          <a:blip r:embed="rId3"/>
          <a:stretch>
            <a:fillRect/>
          </a:stretch>
        </p:blipFill>
        <p:spPr>
          <a:xfrm>
            <a:off x="2531258" y="4496306"/>
            <a:ext cx="3333750" cy="1905000"/>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B0C28B9A-557B-4D92-A139-11A41AA35CF2}"/>
              </a:ext>
            </a:extLst>
          </p:cNvPr>
          <p:cNvSpPr txBox="1"/>
          <p:nvPr/>
        </p:nvSpPr>
        <p:spPr>
          <a:xfrm>
            <a:off x="8397380" y="1350628"/>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632D6910-1F98-4BAF-A018-572A30D84D5B}"/>
              </a:ext>
            </a:extLst>
          </p:cNvPr>
          <p:cNvSpPr txBox="1"/>
          <p:nvPr/>
        </p:nvSpPr>
        <p:spPr>
          <a:xfrm>
            <a:off x="7165023" y="1260055"/>
            <a:ext cx="4362275" cy="4247317"/>
          </a:xfrm>
          <a:prstGeom prst="rect">
            <a:avLst/>
          </a:prstGeom>
          <a:noFill/>
        </p:spPr>
        <p:txBody>
          <a:bodyPr wrap="square" rtlCol="0">
            <a:spAutoFit/>
          </a:bodyPr>
          <a:lstStyle/>
          <a:p>
            <a:r>
              <a:rPr lang="en-GB" dirty="0"/>
              <a:t>The basic design of an optocoupler consists of an LED that acts as a source producing infra-red light and a photo-transistor that detects the emitted infra-red beam. These circuits are electrically isolated from each other and they use light for their operation. It is analogous to that of a transformer. Basically current from the source signal passes through the LED and it emits an infra-red light. This emitted light falls upon the base side of the transistor and hence the BJT gets switched ON and becomes active. As it uses light for its operation and its circuits are isolated it is also called an opto-isolator. </a:t>
            </a:r>
            <a:endParaRPr lang="en-IN" sz="1200" dirty="0"/>
          </a:p>
        </p:txBody>
      </p:sp>
    </p:spTree>
    <p:extLst>
      <p:ext uri="{BB962C8B-B14F-4D97-AF65-F5344CB8AC3E}">
        <p14:creationId xmlns:p14="http://schemas.microsoft.com/office/powerpoint/2010/main" val="230385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5D62-8B8E-4DBF-A6ED-0429D4784917}"/>
              </a:ext>
            </a:extLst>
          </p:cNvPr>
          <p:cNvSpPr>
            <a:spLocks noGrp="1"/>
          </p:cNvSpPr>
          <p:nvPr>
            <p:ph type="title"/>
          </p:nvPr>
        </p:nvSpPr>
        <p:spPr>
          <a:xfrm>
            <a:off x="2220908" y="396535"/>
            <a:ext cx="8724118" cy="1405631"/>
          </a:xfrm>
        </p:spPr>
        <p:txBody>
          <a:bodyPr>
            <a:normAutofit fontScale="90000"/>
          </a:bodyPr>
          <a:lstStyle/>
          <a:p>
            <a:r>
              <a:rPr lang="en-US" sz="4400" i="1" dirty="0">
                <a:latin typeface="Arial Narrow" panose="020B0606020202030204" pitchFamily="34" charset="0"/>
              </a:rPr>
              <a:t>DESCRIPTION OF SIMULATION PLATFORM</a:t>
            </a:r>
            <a:endParaRPr lang="en-GB" sz="4400" i="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6A07BF75-0FDB-4126-8FC6-6B3C1869D3C2}"/>
              </a:ext>
            </a:extLst>
          </p:cNvPr>
          <p:cNvSpPr>
            <a:spLocks noGrp="1"/>
          </p:cNvSpPr>
          <p:nvPr>
            <p:ph idx="1"/>
          </p:nvPr>
        </p:nvSpPr>
        <p:spPr>
          <a:xfrm>
            <a:off x="1538099" y="1660125"/>
            <a:ext cx="10393489" cy="4394446"/>
          </a:xfrm>
        </p:spPr>
        <p:txBody>
          <a:bodyPr>
            <a:noAutofit/>
          </a:bodyPr>
          <a:lstStyle/>
          <a:p>
            <a:r>
              <a:rPr lang="en-US" sz="1800" dirty="0"/>
              <a:t>The simulation platform we have decided to utilize for our project is </a:t>
            </a:r>
            <a:r>
              <a:rPr lang="en-US" sz="1800" dirty="0" err="1"/>
              <a:t>LTspice</a:t>
            </a:r>
            <a:r>
              <a:rPr lang="en-US" sz="1800" dirty="0"/>
              <a:t> XVII.</a:t>
            </a:r>
          </a:p>
          <a:p>
            <a:r>
              <a:rPr lang="en-US" sz="1800" dirty="0" err="1"/>
              <a:t>LTspice</a:t>
            </a:r>
            <a:r>
              <a:rPr lang="en-US" sz="1800" dirty="0"/>
              <a:t> is a SPICE-based analog electronic circuit simulator computer software, produced by semiconductor manufacturer Analog Devices (originally by Linear Technology).It is the most widely distributed and used SPICE software in the industry. </a:t>
            </a:r>
          </a:p>
          <a:p>
            <a:r>
              <a:rPr lang="en-US" sz="1800" dirty="0" err="1"/>
              <a:t>LTspice</a:t>
            </a:r>
            <a:r>
              <a:rPr lang="en-US" sz="1800" dirty="0"/>
              <a:t> provides schematic capture to enter an electronic schematic for an electronic circuit, an enhanced SPICE type analog electronic circuit simulator, and a waveform viewer to show the results of the simulation. Circuit simulation analysis based on transient, noise, AC, DC, DC transfer function, DC operating point can be performed and plotted as well as </a:t>
            </a:r>
            <a:r>
              <a:rPr lang="en-US" sz="1800" dirty="0" err="1"/>
              <a:t>fourier</a:t>
            </a:r>
            <a:r>
              <a:rPr lang="en-US" sz="1800" dirty="0"/>
              <a:t> analysis. Heat dissipation of components can be calculated and efficiency reports can also be generated. It has enhancements and specialized models to speed the simulation of switched-mode power supplies (SMPS) in DC-to-DC converters.</a:t>
            </a:r>
          </a:p>
          <a:p>
            <a:r>
              <a:rPr lang="en-US" sz="1800" dirty="0" err="1"/>
              <a:t>LTspice</a:t>
            </a:r>
            <a:r>
              <a:rPr lang="en-US" sz="1800" dirty="0"/>
              <a:t> does not generate printed circuit board (PCB) layouts. While </a:t>
            </a:r>
            <a:r>
              <a:rPr lang="en-US" sz="1800" dirty="0" err="1"/>
              <a:t>LTspice</a:t>
            </a:r>
            <a:r>
              <a:rPr lang="en-US" sz="1800" dirty="0"/>
              <a:t> does support simple logic gate simulation, it is not designed specifically for simulating logic circuits.</a:t>
            </a:r>
          </a:p>
          <a:p>
            <a:r>
              <a:rPr lang="en-US" sz="1800" dirty="0"/>
              <a:t>It is used by many users in fields including radio frequency electronics, power electronics, audio electronics, digital electronics, and other fields.</a:t>
            </a:r>
          </a:p>
        </p:txBody>
      </p:sp>
    </p:spTree>
    <p:extLst>
      <p:ext uri="{BB962C8B-B14F-4D97-AF65-F5344CB8AC3E}">
        <p14:creationId xmlns:p14="http://schemas.microsoft.com/office/powerpoint/2010/main" val="364855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B404-201C-4171-960C-27762FE81CD2}"/>
              </a:ext>
            </a:extLst>
          </p:cNvPr>
          <p:cNvSpPr>
            <a:spLocks noGrp="1"/>
          </p:cNvSpPr>
          <p:nvPr>
            <p:ph type="title"/>
          </p:nvPr>
        </p:nvSpPr>
        <p:spPr>
          <a:xfrm>
            <a:off x="1324528" y="103929"/>
            <a:ext cx="8297644" cy="645687"/>
          </a:xfrm>
        </p:spPr>
        <p:txBody>
          <a:bodyPr>
            <a:normAutofit fontScale="90000"/>
          </a:bodyPr>
          <a:lstStyle/>
          <a:p>
            <a:r>
              <a:rPr lang="en-US" sz="4400" i="1" u="sng" dirty="0">
                <a:latin typeface="Arial Narrow" panose="020B0606020202030204" pitchFamily="34" charset="0"/>
              </a:rPr>
              <a:t>DESIGN</a:t>
            </a:r>
            <a:endParaRPr lang="en-GB" sz="4400" i="1" u="sng"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6A061237-8CD6-44A1-99A5-91DC00C74377}"/>
              </a:ext>
            </a:extLst>
          </p:cNvPr>
          <p:cNvSpPr>
            <a:spLocks noGrp="1"/>
          </p:cNvSpPr>
          <p:nvPr>
            <p:ph idx="1"/>
          </p:nvPr>
        </p:nvSpPr>
        <p:spPr>
          <a:xfrm>
            <a:off x="2385270" y="844910"/>
            <a:ext cx="10058400" cy="3399919"/>
          </a:xfrm>
        </p:spPr>
        <p:txBody>
          <a:bodyPr>
            <a:normAutofit fontScale="92500" lnSpcReduction="20000"/>
          </a:bodyPr>
          <a:lstStyle/>
          <a:p>
            <a:pPr marL="0" indent="0">
              <a:buNone/>
            </a:pPr>
            <a:r>
              <a:rPr lang="en-US" b="1" dirty="0">
                <a:latin typeface="Georgia Pro" panose="02040502050405020303" pitchFamily="18" charset="0"/>
              </a:rPr>
              <a:t>INVERTING ZCD AND NON-INVERTING ZCD</a:t>
            </a:r>
          </a:p>
          <a:p>
            <a:endParaRPr lang="en-GB" dirty="0"/>
          </a:p>
          <a:p>
            <a:endParaRPr lang="en-GB" dirty="0"/>
          </a:p>
          <a:p>
            <a:endParaRPr lang="en-GB" dirty="0"/>
          </a:p>
          <a:p>
            <a:endParaRPr lang="en-GB" dirty="0"/>
          </a:p>
          <a:p>
            <a:endParaRPr lang="en-GB" dirty="0"/>
          </a:p>
          <a:p>
            <a:endParaRPr lang="en-GB" dirty="0">
              <a:latin typeface="Georgia Pro" panose="02040502050405020303" pitchFamily="18" charset="0"/>
            </a:endParaRPr>
          </a:p>
          <a:p>
            <a:pPr marL="0" indent="0">
              <a:buNone/>
            </a:pPr>
            <a:r>
              <a:rPr lang="en-GB" b="1" dirty="0"/>
              <a:t>OPTOCOUPLER ZCD</a:t>
            </a:r>
          </a:p>
        </p:txBody>
      </p:sp>
      <p:graphicFrame>
        <p:nvGraphicFramePr>
          <p:cNvPr id="4" name="Table 4">
            <a:extLst>
              <a:ext uri="{FF2B5EF4-FFF2-40B4-BE49-F238E27FC236}">
                <a16:creationId xmlns:a16="http://schemas.microsoft.com/office/drawing/2014/main" id="{E66B1841-60F7-42F4-BD2D-42B54920A1B8}"/>
              </a:ext>
            </a:extLst>
          </p:cNvPr>
          <p:cNvGraphicFramePr>
            <a:graphicFrameLocks noGrp="1"/>
          </p:cNvGraphicFramePr>
          <p:nvPr>
            <p:extLst>
              <p:ext uri="{D42A27DB-BD31-4B8C-83A1-F6EECF244321}">
                <p14:modId xmlns:p14="http://schemas.microsoft.com/office/powerpoint/2010/main" val="3317064052"/>
              </p:ext>
            </p:extLst>
          </p:nvPr>
        </p:nvGraphicFramePr>
        <p:xfrm>
          <a:off x="2385270" y="1245482"/>
          <a:ext cx="8376286" cy="2479702"/>
        </p:xfrm>
        <a:graphic>
          <a:graphicData uri="http://schemas.openxmlformats.org/drawingml/2006/table">
            <a:tbl>
              <a:tblPr firstRow="1" bandRow="1">
                <a:tableStyleId>{5C22544A-7EE6-4342-B048-85BDC9FD1C3A}</a:tableStyleId>
              </a:tblPr>
              <a:tblGrid>
                <a:gridCol w="2764034">
                  <a:extLst>
                    <a:ext uri="{9D8B030D-6E8A-4147-A177-3AD203B41FA5}">
                      <a16:colId xmlns:a16="http://schemas.microsoft.com/office/drawing/2014/main" val="973024230"/>
                    </a:ext>
                  </a:extLst>
                </a:gridCol>
                <a:gridCol w="2806126">
                  <a:extLst>
                    <a:ext uri="{9D8B030D-6E8A-4147-A177-3AD203B41FA5}">
                      <a16:colId xmlns:a16="http://schemas.microsoft.com/office/drawing/2014/main" val="4049306607"/>
                    </a:ext>
                  </a:extLst>
                </a:gridCol>
                <a:gridCol w="2806126">
                  <a:extLst>
                    <a:ext uri="{9D8B030D-6E8A-4147-A177-3AD203B41FA5}">
                      <a16:colId xmlns:a16="http://schemas.microsoft.com/office/drawing/2014/main" val="1044293212"/>
                    </a:ext>
                  </a:extLst>
                </a:gridCol>
              </a:tblGrid>
              <a:tr h="422847">
                <a:tc>
                  <a:txBody>
                    <a:bodyPr/>
                    <a:lstStyle/>
                    <a:p>
                      <a:r>
                        <a:rPr lang="en-US" dirty="0"/>
                        <a:t>COMPONENT</a:t>
                      </a:r>
                      <a:endParaRPr lang="en-GB" dirty="0"/>
                    </a:p>
                  </a:txBody>
                  <a:tcPr/>
                </a:tc>
                <a:tc>
                  <a:txBody>
                    <a:bodyPr/>
                    <a:lstStyle/>
                    <a:p>
                      <a:r>
                        <a:rPr lang="en-US" dirty="0"/>
                        <a:t>VALUE</a:t>
                      </a:r>
                      <a:endParaRPr lang="en-GB" dirty="0"/>
                    </a:p>
                  </a:txBody>
                  <a:tcPr/>
                </a:tc>
                <a:tc>
                  <a:txBody>
                    <a:bodyPr/>
                    <a:lstStyle/>
                    <a:p>
                      <a:r>
                        <a:rPr lang="en-US" dirty="0"/>
                        <a:t>NUMBER REQUIRED</a:t>
                      </a:r>
                      <a:endParaRPr lang="en-GB" dirty="0"/>
                    </a:p>
                  </a:txBody>
                  <a:tcPr/>
                </a:tc>
                <a:extLst>
                  <a:ext uri="{0D108BD9-81ED-4DB2-BD59-A6C34878D82A}">
                    <a16:rowId xmlns:a16="http://schemas.microsoft.com/office/drawing/2014/main" val="1172724117"/>
                  </a:ext>
                </a:extLst>
              </a:tr>
              <a:tr h="411371">
                <a:tc>
                  <a:txBody>
                    <a:bodyPr/>
                    <a:lstStyle/>
                    <a:p>
                      <a:r>
                        <a:rPr lang="en-US" dirty="0"/>
                        <a:t>DC VOLTAGE SOURCE</a:t>
                      </a:r>
                      <a:endParaRPr lang="en-GB" dirty="0"/>
                    </a:p>
                  </a:txBody>
                  <a:tcPr/>
                </a:tc>
                <a:tc>
                  <a:txBody>
                    <a:bodyPr/>
                    <a:lstStyle/>
                    <a:p>
                      <a:r>
                        <a:rPr lang="en-US" dirty="0"/>
                        <a:t>6V</a:t>
                      </a:r>
                      <a:endParaRPr lang="en-GB" dirty="0"/>
                    </a:p>
                  </a:txBody>
                  <a:tcPr/>
                </a:tc>
                <a:tc>
                  <a:txBody>
                    <a:bodyPr/>
                    <a:lstStyle/>
                    <a:p>
                      <a:r>
                        <a:rPr lang="en-US" dirty="0"/>
                        <a:t>2</a:t>
                      </a:r>
                      <a:endParaRPr lang="en-GB" dirty="0"/>
                    </a:p>
                  </a:txBody>
                  <a:tcPr/>
                </a:tc>
                <a:extLst>
                  <a:ext uri="{0D108BD9-81ED-4DB2-BD59-A6C34878D82A}">
                    <a16:rowId xmlns:a16="http://schemas.microsoft.com/office/drawing/2014/main" val="4061977780"/>
                  </a:ext>
                </a:extLst>
              </a:tr>
              <a:tr h="411371">
                <a:tc>
                  <a:txBody>
                    <a:bodyPr/>
                    <a:lstStyle/>
                    <a:p>
                      <a:r>
                        <a:rPr lang="en-US" dirty="0"/>
                        <a:t>AC VOLTAGE SOURCE</a:t>
                      </a:r>
                      <a:endParaRPr lang="en-GB" dirty="0"/>
                    </a:p>
                  </a:txBody>
                  <a:tcPr/>
                </a:tc>
                <a:tc>
                  <a:txBody>
                    <a:bodyPr/>
                    <a:lstStyle/>
                    <a:p>
                      <a:r>
                        <a:rPr lang="en-GB" dirty="0"/>
                        <a:t>12V</a:t>
                      </a:r>
                    </a:p>
                  </a:txBody>
                  <a:tcPr/>
                </a:tc>
                <a:tc>
                  <a:txBody>
                    <a:bodyPr/>
                    <a:lstStyle/>
                    <a:p>
                      <a:r>
                        <a:rPr lang="en-US" dirty="0"/>
                        <a:t>1</a:t>
                      </a:r>
                      <a:endParaRPr lang="en-GB" dirty="0"/>
                    </a:p>
                  </a:txBody>
                  <a:tcPr/>
                </a:tc>
                <a:extLst>
                  <a:ext uri="{0D108BD9-81ED-4DB2-BD59-A6C34878D82A}">
                    <a16:rowId xmlns:a16="http://schemas.microsoft.com/office/drawing/2014/main" val="3365708437"/>
                  </a:ext>
                </a:extLst>
              </a:tr>
              <a:tr h="411371">
                <a:tc>
                  <a:txBody>
                    <a:bodyPr/>
                    <a:lstStyle/>
                    <a:p>
                      <a:r>
                        <a:rPr lang="en-US" dirty="0"/>
                        <a:t>RESISTOR</a:t>
                      </a:r>
                      <a:endParaRPr lang="en-GB" dirty="0"/>
                    </a:p>
                  </a:txBody>
                  <a:tcPr/>
                </a:tc>
                <a:tc>
                  <a:txBody>
                    <a:bodyPr/>
                    <a:lstStyle/>
                    <a:p>
                      <a:r>
                        <a:rPr lang="en-US" dirty="0"/>
                        <a:t>10k</a:t>
                      </a:r>
                      <a:r>
                        <a:rPr lang="el-GR" sz="1800" b="0" i="0" kern="1200" dirty="0">
                          <a:solidFill>
                            <a:schemeClr val="dk1"/>
                          </a:solidFill>
                          <a:effectLst/>
                          <a:latin typeface="+mn-lt"/>
                          <a:ea typeface="+mn-ea"/>
                          <a:cs typeface="+mn-cs"/>
                        </a:rPr>
                        <a:t>Ω</a:t>
                      </a:r>
                      <a:endParaRPr lang="en-GB" dirty="0"/>
                    </a:p>
                  </a:txBody>
                  <a:tcPr/>
                </a:tc>
                <a:tc>
                  <a:txBody>
                    <a:bodyPr/>
                    <a:lstStyle/>
                    <a:p>
                      <a:r>
                        <a:rPr lang="en-US" dirty="0"/>
                        <a:t>3</a:t>
                      </a:r>
                      <a:endParaRPr lang="en-GB" dirty="0"/>
                    </a:p>
                  </a:txBody>
                  <a:tcPr/>
                </a:tc>
                <a:extLst>
                  <a:ext uri="{0D108BD9-81ED-4DB2-BD59-A6C34878D82A}">
                    <a16:rowId xmlns:a16="http://schemas.microsoft.com/office/drawing/2014/main" val="3394259446"/>
                  </a:ext>
                </a:extLst>
              </a:tr>
              <a:tr h="411371">
                <a:tc>
                  <a:txBody>
                    <a:bodyPr/>
                    <a:lstStyle/>
                    <a:p>
                      <a:r>
                        <a:rPr lang="en-US" dirty="0"/>
                        <a:t>DIODE</a:t>
                      </a:r>
                      <a:endParaRPr lang="en-GB" dirty="0"/>
                    </a:p>
                  </a:txBody>
                  <a:tcPr/>
                </a:tc>
                <a:tc>
                  <a:txBody>
                    <a:bodyPr/>
                    <a:lstStyle/>
                    <a:p>
                      <a:r>
                        <a:rPr lang="en-US" dirty="0"/>
                        <a:t>1N914</a:t>
                      </a:r>
                      <a:endParaRPr lang="en-GB" dirty="0"/>
                    </a:p>
                  </a:txBody>
                  <a:tcPr/>
                </a:tc>
                <a:tc>
                  <a:txBody>
                    <a:bodyPr/>
                    <a:lstStyle/>
                    <a:p>
                      <a:r>
                        <a:rPr lang="en-US" dirty="0"/>
                        <a:t>2</a:t>
                      </a:r>
                      <a:endParaRPr lang="en-GB" dirty="0"/>
                    </a:p>
                  </a:txBody>
                  <a:tcPr/>
                </a:tc>
                <a:extLst>
                  <a:ext uri="{0D108BD9-81ED-4DB2-BD59-A6C34878D82A}">
                    <a16:rowId xmlns:a16="http://schemas.microsoft.com/office/drawing/2014/main" val="2562267526"/>
                  </a:ext>
                </a:extLst>
              </a:tr>
              <a:tr h="411371">
                <a:tc>
                  <a:txBody>
                    <a:bodyPr/>
                    <a:lstStyle/>
                    <a:p>
                      <a:r>
                        <a:rPr lang="en-US" dirty="0"/>
                        <a:t>OP-AMP</a:t>
                      </a:r>
                      <a:endParaRPr lang="en-GB" dirty="0"/>
                    </a:p>
                  </a:txBody>
                  <a:tcPr/>
                </a:tc>
                <a:tc>
                  <a:txBody>
                    <a:bodyPr/>
                    <a:lstStyle/>
                    <a:p>
                      <a:r>
                        <a:rPr lang="en-US" dirty="0"/>
                        <a:t>LM741</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3378470486"/>
                  </a:ext>
                </a:extLst>
              </a:tr>
            </a:tbl>
          </a:graphicData>
        </a:graphic>
      </p:graphicFrame>
      <p:graphicFrame>
        <p:nvGraphicFramePr>
          <p:cNvPr id="6" name="Table 6">
            <a:extLst>
              <a:ext uri="{FF2B5EF4-FFF2-40B4-BE49-F238E27FC236}">
                <a16:creationId xmlns:a16="http://schemas.microsoft.com/office/drawing/2014/main" id="{A9482707-D983-4E6F-A7DE-E65DB69BB3EA}"/>
              </a:ext>
            </a:extLst>
          </p:cNvPr>
          <p:cNvGraphicFramePr>
            <a:graphicFrameLocks noGrp="1"/>
          </p:cNvGraphicFramePr>
          <p:nvPr>
            <p:extLst>
              <p:ext uri="{D42A27DB-BD31-4B8C-83A1-F6EECF244321}">
                <p14:modId xmlns:p14="http://schemas.microsoft.com/office/powerpoint/2010/main" val="2245868156"/>
              </p:ext>
            </p:extLst>
          </p:nvPr>
        </p:nvGraphicFramePr>
        <p:xfrm>
          <a:off x="2329902" y="4108977"/>
          <a:ext cx="8395224" cy="2435088"/>
        </p:xfrm>
        <a:graphic>
          <a:graphicData uri="http://schemas.openxmlformats.org/drawingml/2006/table">
            <a:tbl>
              <a:tblPr firstRow="1" bandRow="1">
                <a:tableStyleId>{5C22544A-7EE6-4342-B048-85BDC9FD1C3A}</a:tableStyleId>
              </a:tblPr>
              <a:tblGrid>
                <a:gridCol w="2797456">
                  <a:extLst>
                    <a:ext uri="{9D8B030D-6E8A-4147-A177-3AD203B41FA5}">
                      <a16:colId xmlns:a16="http://schemas.microsoft.com/office/drawing/2014/main" val="238990246"/>
                    </a:ext>
                  </a:extLst>
                </a:gridCol>
                <a:gridCol w="2798884">
                  <a:extLst>
                    <a:ext uri="{9D8B030D-6E8A-4147-A177-3AD203B41FA5}">
                      <a16:colId xmlns:a16="http://schemas.microsoft.com/office/drawing/2014/main" val="2750572634"/>
                    </a:ext>
                  </a:extLst>
                </a:gridCol>
                <a:gridCol w="2798884">
                  <a:extLst>
                    <a:ext uri="{9D8B030D-6E8A-4147-A177-3AD203B41FA5}">
                      <a16:colId xmlns:a16="http://schemas.microsoft.com/office/drawing/2014/main" val="3285446307"/>
                    </a:ext>
                  </a:extLst>
                </a:gridCol>
              </a:tblGrid>
              <a:tr h="405848">
                <a:tc>
                  <a:txBody>
                    <a:bodyPr/>
                    <a:lstStyle/>
                    <a:p>
                      <a:r>
                        <a:rPr lang="en-US" dirty="0"/>
                        <a:t>COMPONENT</a:t>
                      </a:r>
                      <a:endParaRPr lang="en-GB" dirty="0"/>
                    </a:p>
                  </a:txBody>
                  <a:tcPr/>
                </a:tc>
                <a:tc>
                  <a:txBody>
                    <a:bodyPr/>
                    <a:lstStyle/>
                    <a:p>
                      <a:r>
                        <a:rPr lang="en-US" dirty="0"/>
                        <a:t>VALUE</a:t>
                      </a:r>
                      <a:endParaRPr lang="en-GB" dirty="0"/>
                    </a:p>
                  </a:txBody>
                  <a:tcPr/>
                </a:tc>
                <a:tc>
                  <a:txBody>
                    <a:bodyPr/>
                    <a:lstStyle/>
                    <a:p>
                      <a:r>
                        <a:rPr lang="en-US" dirty="0"/>
                        <a:t>NUMBER REQUIRED</a:t>
                      </a:r>
                      <a:endParaRPr lang="en-GB" dirty="0"/>
                    </a:p>
                  </a:txBody>
                  <a:tcPr/>
                </a:tc>
                <a:extLst>
                  <a:ext uri="{0D108BD9-81ED-4DB2-BD59-A6C34878D82A}">
                    <a16:rowId xmlns:a16="http://schemas.microsoft.com/office/drawing/2014/main" val="1207991202"/>
                  </a:ext>
                </a:extLst>
              </a:tr>
              <a:tr h="405848">
                <a:tc>
                  <a:txBody>
                    <a:bodyPr/>
                    <a:lstStyle/>
                    <a:p>
                      <a:r>
                        <a:rPr lang="en-US" dirty="0"/>
                        <a:t>DC VOLTAGE SOURCE</a:t>
                      </a:r>
                      <a:endParaRPr lang="en-GB" dirty="0"/>
                    </a:p>
                  </a:txBody>
                  <a:tcPr/>
                </a:tc>
                <a:tc>
                  <a:txBody>
                    <a:bodyPr/>
                    <a:lstStyle/>
                    <a:p>
                      <a:r>
                        <a:rPr lang="en-US" dirty="0"/>
                        <a:t>10V</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50970056"/>
                  </a:ext>
                </a:extLst>
              </a:tr>
              <a:tr h="405848">
                <a:tc>
                  <a:txBody>
                    <a:bodyPr/>
                    <a:lstStyle/>
                    <a:p>
                      <a:r>
                        <a:rPr lang="en-US" dirty="0"/>
                        <a:t>AC VOLTAGE SOURCE</a:t>
                      </a:r>
                      <a:endParaRPr lang="en-GB" dirty="0"/>
                    </a:p>
                  </a:txBody>
                  <a:tcPr/>
                </a:tc>
                <a:tc>
                  <a:txBody>
                    <a:bodyPr/>
                    <a:lstStyle/>
                    <a:p>
                      <a:r>
                        <a:rPr lang="en-GB" dirty="0"/>
                        <a:t>230V</a:t>
                      </a:r>
                    </a:p>
                  </a:txBody>
                  <a:tcPr/>
                </a:tc>
                <a:tc>
                  <a:txBody>
                    <a:bodyPr/>
                    <a:lstStyle/>
                    <a:p>
                      <a:r>
                        <a:rPr lang="en-US" dirty="0"/>
                        <a:t>1</a:t>
                      </a:r>
                      <a:endParaRPr lang="en-GB" dirty="0"/>
                    </a:p>
                  </a:txBody>
                  <a:tcPr/>
                </a:tc>
                <a:extLst>
                  <a:ext uri="{0D108BD9-81ED-4DB2-BD59-A6C34878D82A}">
                    <a16:rowId xmlns:a16="http://schemas.microsoft.com/office/drawing/2014/main" val="3199768936"/>
                  </a:ext>
                </a:extLst>
              </a:tr>
              <a:tr h="405848">
                <a:tc>
                  <a:txBody>
                    <a:bodyPr/>
                    <a:lstStyle/>
                    <a:p>
                      <a:r>
                        <a:rPr lang="en-US" dirty="0"/>
                        <a:t>RESISTOR</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2.2k</a:t>
                      </a:r>
                      <a:r>
                        <a:rPr lang="el-GR" sz="1800" b="0" i="0" kern="1200" dirty="0">
                          <a:solidFill>
                            <a:schemeClr val="dk1"/>
                          </a:solidFill>
                          <a:effectLst/>
                          <a:latin typeface="+mn-lt"/>
                          <a:ea typeface="+mn-ea"/>
                          <a:cs typeface="+mn-cs"/>
                        </a:rPr>
                        <a:t>Ω</a:t>
                      </a:r>
                      <a:r>
                        <a:rPr lang="en-GB" sz="1800" b="0" i="0" kern="1200" dirty="0">
                          <a:solidFill>
                            <a:schemeClr val="dk1"/>
                          </a:solidFill>
                          <a:effectLst/>
                          <a:latin typeface="+mn-lt"/>
                          <a:ea typeface="+mn-ea"/>
                          <a:cs typeface="+mn-cs"/>
                        </a:rPr>
                        <a:t>,</a:t>
                      </a:r>
                      <a:r>
                        <a:rPr lang="en-US" dirty="0"/>
                        <a:t>10k</a:t>
                      </a:r>
                      <a:r>
                        <a:rPr lang="el-GR" sz="1800" b="0" i="0" kern="1200" dirty="0">
                          <a:solidFill>
                            <a:schemeClr val="dk1"/>
                          </a:solidFill>
                          <a:effectLst/>
                          <a:latin typeface="+mn-lt"/>
                          <a:ea typeface="+mn-ea"/>
                          <a:cs typeface="+mn-cs"/>
                        </a:rPr>
                        <a:t>Ω</a:t>
                      </a:r>
                      <a:endParaRPr lang="en-GB" dirty="0"/>
                    </a:p>
                  </a:txBody>
                  <a:tcPr/>
                </a:tc>
                <a:tc>
                  <a:txBody>
                    <a:bodyPr/>
                    <a:lstStyle/>
                    <a:p>
                      <a:r>
                        <a:rPr lang="en-US" dirty="0"/>
                        <a:t>1 each</a:t>
                      </a:r>
                      <a:endParaRPr lang="en-GB" dirty="0"/>
                    </a:p>
                  </a:txBody>
                  <a:tcPr/>
                </a:tc>
                <a:extLst>
                  <a:ext uri="{0D108BD9-81ED-4DB2-BD59-A6C34878D82A}">
                    <a16:rowId xmlns:a16="http://schemas.microsoft.com/office/drawing/2014/main" val="1990875042"/>
                  </a:ext>
                </a:extLst>
              </a:tr>
              <a:tr h="405848">
                <a:tc>
                  <a:txBody>
                    <a:bodyPr/>
                    <a:lstStyle/>
                    <a:p>
                      <a:r>
                        <a:rPr lang="en-US" dirty="0"/>
                        <a:t>DIODE</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1N914</a:t>
                      </a:r>
                      <a:endParaRPr lang="en-GB" dirty="0"/>
                    </a:p>
                  </a:txBody>
                  <a:tcPr/>
                </a:tc>
                <a:tc>
                  <a:txBody>
                    <a:bodyPr/>
                    <a:lstStyle/>
                    <a:p>
                      <a:r>
                        <a:rPr lang="en-US" dirty="0"/>
                        <a:t>4</a:t>
                      </a:r>
                      <a:endParaRPr lang="en-GB" dirty="0"/>
                    </a:p>
                  </a:txBody>
                  <a:tcPr/>
                </a:tc>
                <a:extLst>
                  <a:ext uri="{0D108BD9-81ED-4DB2-BD59-A6C34878D82A}">
                    <a16:rowId xmlns:a16="http://schemas.microsoft.com/office/drawing/2014/main" val="4216349588"/>
                  </a:ext>
                </a:extLst>
              </a:tr>
              <a:tr h="405848">
                <a:tc>
                  <a:txBody>
                    <a:bodyPr/>
                    <a:lstStyle/>
                    <a:p>
                      <a:r>
                        <a:rPr lang="en-US" dirty="0"/>
                        <a:t>OPTOCOUPLER</a:t>
                      </a:r>
                      <a:endParaRPr lang="en-GB" dirty="0"/>
                    </a:p>
                  </a:txBody>
                  <a:tcPr/>
                </a:tc>
                <a:tc>
                  <a:txBody>
                    <a:bodyPr/>
                    <a:lstStyle/>
                    <a:p>
                      <a:r>
                        <a:rPr lang="en-US" dirty="0"/>
                        <a:t>4N25</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2521603399"/>
                  </a:ext>
                </a:extLst>
              </a:tr>
            </a:tbl>
          </a:graphicData>
        </a:graphic>
      </p:graphicFrame>
    </p:spTree>
    <p:extLst>
      <p:ext uri="{BB962C8B-B14F-4D97-AF65-F5344CB8AC3E}">
        <p14:creationId xmlns:p14="http://schemas.microsoft.com/office/powerpoint/2010/main" val="320753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7530-03D2-488F-BC55-9CF088E5ED80}"/>
              </a:ext>
            </a:extLst>
          </p:cNvPr>
          <p:cNvSpPr>
            <a:spLocks noGrp="1"/>
          </p:cNvSpPr>
          <p:nvPr>
            <p:ph type="title"/>
          </p:nvPr>
        </p:nvSpPr>
        <p:spPr>
          <a:xfrm>
            <a:off x="3023733" y="-13762"/>
            <a:ext cx="6096000" cy="713706"/>
          </a:xfrm>
        </p:spPr>
        <p:txBody>
          <a:bodyPr vert="horz" lIns="91440" tIns="45720" rIns="91440" bIns="45720" rtlCol="0" anchor="b">
            <a:normAutofit/>
          </a:bodyPr>
          <a:lstStyle/>
          <a:p>
            <a:r>
              <a:rPr lang="en-US" dirty="0">
                <a:latin typeface="Georgia Pro" panose="02040502050405020303" pitchFamily="18" charset="0"/>
              </a:rPr>
              <a:t>SIMULATION RESULTS</a:t>
            </a:r>
          </a:p>
        </p:txBody>
      </p:sp>
      <p:pic>
        <p:nvPicPr>
          <p:cNvPr id="4" name="Content Placeholder 3">
            <a:extLst>
              <a:ext uri="{FF2B5EF4-FFF2-40B4-BE49-F238E27FC236}">
                <a16:creationId xmlns:a16="http://schemas.microsoft.com/office/drawing/2014/main" id="{30B56A97-4995-4DD1-974F-6D441731958A}"/>
              </a:ext>
            </a:extLst>
          </p:cNvPr>
          <p:cNvPicPr>
            <a:picLocks noGrp="1" noChangeAspect="1"/>
          </p:cNvPicPr>
          <p:nvPr>
            <p:ph idx="1"/>
          </p:nvPr>
        </p:nvPicPr>
        <p:blipFill>
          <a:blip r:embed="rId2"/>
          <a:stretch>
            <a:fillRect/>
          </a:stretch>
        </p:blipFill>
        <p:spPr>
          <a:xfrm>
            <a:off x="2533139" y="823699"/>
            <a:ext cx="3650848" cy="2381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230246BA-BA1C-4587-A016-AD709B02B7E4}"/>
              </a:ext>
            </a:extLst>
          </p:cNvPr>
          <p:cNvPicPr>
            <a:picLocks noChangeAspect="1"/>
          </p:cNvPicPr>
          <p:nvPr/>
        </p:nvPicPr>
        <p:blipFill>
          <a:blip r:embed="rId3"/>
          <a:stretch>
            <a:fillRect/>
          </a:stretch>
        </p:blipFill>
        <p:spPr>
          <a:xfrm>
            <a:off x="2533138" y="4157263"/>
            <a:ext cx="3650848" cy="2106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F653BBE-9AE7-465A-8638-196410B189B6}"/>
              </a:ext>
            </a:extLst>
          </p:cNvPr>
          <p:cNvPicPr>
            <a:picLocks noChangeAspect="1"/>
          </p:cNvPicPr>
          <p:nvPr/>
        </p:nvPicPr>
        <p:blipFill>
          <a:blip r:embed="rId4"/>
          <a:stretch>
            <a:fillRect/>
          </a:stretch>
        </p:blipFill>
        <p:spPr>
          <a:xfrm>
            <a:off x="7710638" y="813119"/>
            <a:ext cx="3931477" cy="2381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5C799721-BC16-47A2-A16C-7437F1B22B06}"/>
              </a:ext>
            </a:extLst>
          </p:cNvPr>
          <p:cNvSpPr txBox="1"/>
          <p:nvPr/>
        </p:nvSpPr>
        <p:spPr>
          <a:xfrm>
            <a:off x="2702170" y="3540351"/>
            <a:ext cx="3312785" cy="281375"/>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INVERTING ZCD</a:t>
            </a:r>
            <a:endParaRPr lang="en-GB" sz="1200" dirty="0">
              <a:solidFill>
                <a:srgbClr val="FFFFFF"/>
              </a:solidFill>
            </a:endParaRPr>
          </a:p>
        </p:txBody>
      </p:sp>
      <p:sp>
        <p:nvSpPr>
          <p:cNvPr id="8" name="TextBox 7">
            <a:extLst>
              <a:ext uri="{FF2B5EF4-FFF2-40B4-BE49-F238E27FC236}">
                <a16:creationId xmlns:a16="http://schemas.microsoft.com/office/drawing/2014/main" id="{7B73F9E0-97C5-4C96-B2F5-26FEAD7CE8D9}"/>
              </a:ext>
            </a:extLst>
          </p:cNvPr>
          <p:cNvSpPr txBox="1"/>
          <p:nvPr/>
        </p:nvSpPr>
        <p:spPr>
          <a:xfrm>
            <a:off x="5213259" y="6482397"/>
            <a:ext cx="3312784" cy="281375"/>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OCTOCOUPLER ZCD</a:t>
            </a:r>
            <a:endParaRPr lang="en-GB" sz="1200" dirty="0">
              <a:solidFill>
                <a:srgbClr val="FFFFFF"/>
              </a:solidFill>
            </a:endParaRPr>
          </a:p>
        </p:txBody>
      </p:sp>
      <p:sp>
        <p:nvSpPr>
          <p:cNvPr id="29" name="TextBox 28">
            <a:extLst>
              <a:ext uri="{FF2B5EF4-FFF2-40B4-BE49-F238E27FC236}">
                <a16:creationId xmlns:a16="http://schemas.microsoft.com/office/drawing/2014/main" id="{13464045-2651-4BFE-9E6C-BCE8165C9A01}"/>
              </a:ext>
            </a:extLst>
          </p:cNvPr>
          <p:cNvSpPr txBox="1"/>
          <p:nvPr/>
        </p:nvSpPr>
        <p:spPr>
          <a:xfrm>
            <a:off x="8072959" y="3492712"/>
            <a:ext cx="3201781" cy="327025"/>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NON-INVERTING ZCD</a:t>
            </a:r>
            <a:endParaRPr lang="en-GB" sz="1200" dirty="0">
              <a:solidFill>
                <a:srgbClr val="FFFFFF"/>
              </a:solidFill>
            </a:endParaRPr>
          </a:p>
        </p:txBody>
      </p:sp>
      <p:pic>
        <p:nvPicPr>
          <p:cNvPr id="12" name="Picture 11">
            <a:extLst>
              <a:ext uri="{FF2B5EF4-FFF2-40B4-BE49-F238E27FC236}">
                <a16:creationId xmlns:a16="http://schemas.microsoft.com/office/drawing/2014/main" id="{D968ECC4-BCB5-45A0-8422-12066C9D89D0}"/>
              </a:ext>
            </a:extLst>
          </p:cNvPr>
          <p:cNvPicPr>
            <a:picLocks noChangeAspect="1"/>
          </p:cNvPicPr>
          <p:nvPr/>
        </p:nvPicPr>
        <p:blipFill>
          <a:blip r:embed="rId5"/>
          <a:stretch>
            <a:fillRect/>
          </a:stretch>
        </p:blipFill>
        <p:spPr>
          <a:xfrm>
            <a:off x="7710637" y="4118215"/>
            <a:ext cx="3931477" cy="2106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1606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A380-1607-486A-A127-5C2FA42E6ABD}"/>
              </a:ext>
            </a:extLst>
          </p:cNvPr>
          <p:cNvSpPr>
            <a:spLocks noGrp="1"/>
          </p:cNvSpPr>
          <p:nvPr>
            <p:ph type="title"/>
          </p:nvPr>
        </p:nvSpPr>
        <p:spPr>
          <a:xfrm>
            <a:off x="742174" y="574246"/>
            <a:ext cx="9668564" cy="600213"/>
          </a:xfrm>
        </p:spPr>
        <p:txBody>
          <a:bodyPr>
            <a:normAutofit fontScale="90000"/>
          </a:bodyPr>
          <a:lstStyle/>
          <a:p>
            <a:r>
              <a:rPr lang="en-US" sz="4400" i="1" u="sng" dirty="0">
                <a:latin typeface="Arial Narrow" panose="020B0606020202030204" pitchFamily="34" charset="0"/>
              </a:rPr>
              <a:t>INFERENCE</a:t>
            </a:r>
            <a:endParaRPr lang="en-GB" sz="4400" i="1" u="sng"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AF806CEF-AB5F-4E5C-A590-994291D26B59}"/>
              </a:ext>
            </a:extLst>
          </p:cNvPr>
          <p:cNvSpPr>
            <a:spLocks noGrp="1"/>
          </p:cNvSpPr>
          <p:nvPr>
            <p:ph idx="1"/>
          </p:nvPr>
        </p:nvSpPr>
        <p:spPr>
          <a:xfrm>
            <a:off x="1814070" y="1349406"/>
            <a:ext cx="8596668" cy="4079559"/>
          </a:xfrm>
        </p:spPr>
        <p:txBody>
          <a:bodyPr>
            <a:normAutofit fontScale="92500" lnSpcReduction="20000"/>
          </a:bodyPr>
          <a:lstStyle/>
          <a:p>
            <a:r>
              <a:rPr lang="en-US" dirty="0"/>
              <a:t>A significant inference that is evident is, a ZCD using OP-AMP is used to produce an output stage switch when the input crosses the reference. </a:t>
            </a:r>
          </a:p>
          <a:p>
            <a:pPr lvl="1"/>
            <a:r>
              <a:rPr lang="en-US" sz="1900" dirty="0"/>
              <a:t>This output of the comparator can be used in many applications like a control gate, LED indicator etc. </a:t>
            </a:r>
          </a:p>
          <a:p>
            <a:r>
              <a:rPr lang="en-US" dirty="0"/>
              <a:t>A ZCD identifies the transition of a signal from positive to negative and negative to positive providing a pulse that coincides with zero voltage of the signal</a:t>
            </a:r>
            <a:r>
              <a:rPr lang="en-GB" dirty="0"/>
              <a:t>.</a:t>
            </a:r>
          </a:p>
          <a:p>
            <a:r>
              <a:rPr lang="en-GB" dirty="0"/>
              <a:t>We can use them in energy observation systems to measure values such as voltage, current, frequency and power factor of a system.</a:t>
            </a:r>
          </a:p>
          <a:p>
            <a:r>
              <a:rPr lang="en-US" dirty="0"/>
              <a:t>The zero-crossing circuit presented can be used for systems requiring sensitive and errorless measurements.</a:t>
            </a:r>
          </a:p>
          <a:p>
            <a:endParaRPr lang="en-GB" dirty="0"/>
          </a:p>
        </p:txBody>
      </p:sp>
    </p:spTree>
    <p:extLst>
      <p:ext uri="{BB962C8B-B14F-4D97-AF65-F5344CB8AC3E}">
        <p14:creationId xmlns:p14="http://schemas.microsoft.com/office/powerpoint/2010/main" val="318833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342</TotalTime>
  <Words>832</Words>
  <Application>Microsoft Office PowerPoint</Application>
  <PresentationFormat>Widescreen</PresentationFormat>
  <Paragraphs>129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Corbel</vt:lpstr>
      <vt:lpstr>Georgia Pro</vt:lpstr>
      <vt:lpstr>Parallax</vt:lpstr>
      <vt:lpstr>ZERO CROSSING DETECTOR</vt:lpstr>
      <vt:lpstr>OBJECTIVES</vt:lpstr>
      <vt:lpstr>CIRCUIT DESCRIPTIONS</vt:lpstr>
      <vt:lpstr>PowerPoint Presentation</vt:lpstr>
      <vt:lpstr>PowerPoint Presentation</vt:lpstr>
      <vt:lpstr>DESCRIPTION OF SIMULATION PLATFORM</vt:lpstr>
      <vt:lpstr>DESIGN</vt:lpstr>
      <vt:lpstr>SIMULATION RESULTS</vt:lpstr>
      <vt:lpstr>INFERENCE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CROSSING DETECTOR</dc:title>
  <dc:creator>Hari Narayanan R</dc:creator>
  <cp:lastModifiedBy>angad bajwa</cp:lastModifiedBy>
  <cp:revision>26</cp:revision>
  <dcterms:created xsi:type="dcterms:W3CDTF">2020-07-05T11:30:12Z</dcterms:created>
  <dcterms:modified xsi:type="dcterms:W3CDTF">2020-07-06T04:31:10Z</dcterms:modified>
</cp:coreProperties>
</file>