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3" r:id="rId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0" autoAdjust="0"/>
  </p:normalViewPr>
  <p:slideViewPr>
    <p:cSldViewPr>
      <p:cViewPr>
        <p:scale>
          <a:sx n="70" d="100"/>
          <a:sy n="70" d="100"/>
        </p:scale>
        <p:origin x="-130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 eaLnBrk="1" hangingPunct="1"/>
            <a:r>
              <a:rPr lang="en-US" dirty="0" smtClean="0"/>
              <a:t>Events and Streams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8900" y="4038600"/>
            <a:ext cx="3781000" cy="712189"/>
            <a:chOff x="-23948" y="4038600"/>
            <a:chExt cx="5586548" cy="105508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4572000"/>
              <a:ext cx="4038600" cy="521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948" y="4038600"/>
              <a:ext cx="5586548" cy="685800"/>
            </a:xfrm>
            <a:prstGeom prst="rect">
              <a:avLst/>
            </a:prstGeom>
          </p:spPr>
          <p:txBody>
            <a:bodyPr vert="horz" lIns="91440" anchor="ctr" anchorCtr="0">
              <a:normAutofit fontScale="62500" lnSpcReduction="2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Ram Software Engineering Labs 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Pvt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 Ltd</a:t>
              </a:r>
            </a:p>
          </p:txBody>
        </p:sp>
      </p:grpSp>
      <p:pic>
        <p:nvPicPr>
          <p:cNvPr id="6" name="Picture 2" descr="C:\Documents and Settings\arun\My Documents\Downloads\hg-ba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4038600"/>
            <a:ext cx="990600" cy="80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Node’s event loop</a:t>
            </a:r>
          </a:p>
          <a:p>
            <a:r>
              <a:rPr lang="en-IN" dirty="0"/>
              <a:t>Events and </a:t>
            </a:r>
            <a:r>
              <a:rPr lang="en-IN" dirty="0" err="1"/>
              <a:t>EventEmitter</a:t>
            </a:r>
            <a:r>
              <a:rPr lang="en-IN" dirty="0"/>
              <a:t> class</a:t>
            </a:r>
          </a:p>
          <a:p>
            <a:r>
              <a:rPr lang="en-IN" dirty="0"/>
              <a:t>Inheriting from </a:t>
            </a:r>
            <a:r>
              <a:rPr lang="en-IN" dirty="0" err="1"/>
              <a:t>EventEmitter</a:t>
            </a:r>
            <a:endParaRPr lang="en-IN" dirty="0"/>
          </a:p>
          <a:p>
            <a:r>
              <a:rPr lang="en-IN" dirty="0"/>
              <a:t>Readable and Writable Streams, the Pipe function</a:t>
            </a:r>
          </a:p>
          <a:p>
            <a:r>
              <a:rPr lang="en-IN" dirty="0"/>
              <a:t>Piping Between Streams</a:t>
            </a:r>
          </a:p>
          <a:p>
            <a:r>
              <a:rPr lang="en-IN" dirty="0"/>
              <a:t>Writing asynchronous code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Node’s event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Events and </a:t>
            </a:r>
            <a:r>
              <a:rPr lang="en-IN" dirty="0" err="1"/>
              <a:t>EventEmitter</a:t>
            </a:r>
            <a:r>
              <a:rPr lang="en-IN" dirty="0"/>
              <a:t> class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Inheriting from </a:t>
            </a:r>
            <a:r>
              <a:rPr lang="en-IN" dirty="0" err="1"/>
              <a:t>EventEmitter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7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/>
              <a:t>Readable and Writable Streams, the Pipe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1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</a:t>
            </a:r>
            <a:r>
              <a:rPr lang="en-IN" smtClean="0">
                <a:solidFill>
                  <a:prstClr val="black"/>
                </a:solidFill>
              </a:rPr>
              <a:t>2016 Ram Software Engineering Labs Private Limited. All rights reserved.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Piping Between Streams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18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Copyright © </a:t>
            </a:r>
            <a:r>
              <a:rPr lang="en-IN" smtClean="0">
                <a:solidFill>
                  <a:prstClr val="black"/>
                </a:solidFill>
              </a:rPr>
              <a:t>2016 Ram Software Engineering Labs Private Limited. All rights reserved.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/>
              <a:t>Writing asynchronous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81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4854</TotalTime>
  <Words>163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Events and Streams</vt:lpstr>
      <vt:lpstr>Outline</vt:lpstr>
      <vt:lpstr>Node’s event loop</vt:lpstr>
      <vt:lpstr>Events and EventEmitter class </vt:lpstr>
      <vt:lpstr>Inheriting from EventEmitter</vt:lpstr>
      <vt:lpstr>Readable and Writable Streams, the Pipe function</vt:lpstr>
      <vt:lpstr>Piping Between Streams</vt:lpstr>
      <vt:lpstr>Writing asynchronous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168</cp:revision>
  <cp:lastPrinted>1601-01-01T00:00:00Z</cp:lastPrinted>
  <dcterms:created xsi:type="dcterms:W3CDTF">1601-01-01T00:00:00Z</dcterms:created>
  <dcterms:modified xsi:type="dcterms:W3CDTF">2016-09-08T12:50:30Z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