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357" r:id="rId3"/>
    <p:sldId id="358" r:id="rId4"/>
    <p:sldId id="359" r:id="rId5"/>
    <p:sldId id="360" r:id="rId6"/>
    <p:sldId id="361" r:id="rId7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50" autoAdjust="0"/>
  </p:normalViewPr>
  <p:slideViewPr>
    <p:cSldViewPr>
      <p:cViewPr>
        <p:scale>
          <a:sx n="70" d="100"/>
          <a:sy n="70" d="100"/>
        </p:scale>
        <p:origin x="-130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109CE8F-1C59-47A9-ACE2-5084573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93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19A7C-C3A7-417A-BED5-3A0CF20BE46F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84213"/>
            <a:ext cx="4556125" cy="3417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30700"/>
            <a:ext cx="5486400" cy="410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1D08-22B9-4C1A-9322-6EE81A3DC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8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B6A983E-9B82-4249-9FA5-6073C3C953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A8271E5-EE07-4863-96D3-F12B8583AF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8A2644-B9D3-4EAF-9672-8326A45C01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324600"/>
            <a:ext cx="5105400" cy="365125"/>
          </a:xfrm>
        </p:spPr>
        <p:txBody>
          <a:bodyPr/>
          <a:lstStyle>
            <a:lvl1pPr algn="l">
              <a:defRPr/>
            </a:lvl1pPr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324600"/>
            <a:ext cx="365760" cy="365125"/>
          </a:xfrm>
        </p:spPr>
        <p:txBody>
          <a:bodyPr/>
          <a:lstStyle>
            <a:extLst/>
          </a:lstStyle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E54DAE0-938B-4D1F-8B67-27BA5D3C1F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EA2C6E-2582-4DE1-8DED-A4F5E4006C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8CCD11-B512-47C2-9504-E55C1139BD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EA8F720-0CE7-456E-9E28-7862A5570C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0B5D64B-CB92-48E7-BA3E-34921B5A17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3A916F4-B3E8-4D95-BE77-8668EA4C3D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E1B4B08-FAC7-40B8-9C70-9745AD16F1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32DF1E1-CA36-4F49-BD95-6C4F558D97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0080" y="1752601"/>
            <a:ext cx="7772400" cy="1829761"/>
          </a:xfrm>
        </p:spPr>
        <p:txBody>
          <a:bodyPr lIns="91440" anchor="ctr" anchorCtr="0"/>
          <a:lstStyle/>
          <a:p>
            <a:pPr algn="ctr"/>
            <a:r>
              <a:rPr lang="en-IN" b="0" dirty="0"/>
              <a:t>Accessing the Local System</a:t>
            </a:r>
            <a:endParaRPr 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88900" y="4038600"/>
            <a:ext cx="3781000" cy="712189"/>
            <a:chOff x="-23948" y="4038600"/>
            <a:chExt cx="5586548" cy="1055089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33400" y="4572000"/>
              <a:ext cx="4038600" cy="5216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2"/>
            <p:cNvSpPr txBox="1">
              <a:spLocks noChangeArrowheads="1"/>
            </p:cNvSpPr>
            <p:nvPr/>
          </p:nvSpPr>
          <p:spPr>
            <a:xfrm>
              <a:off x="-23948" y="4038600"/>
              <a:ext cx="5586548" cy="685800"/>
            </a:xfrm>
            <a:prstGeom prst="rect">
              <a:avLst/>
            </a:prstGeom>
          </p:spPr>
          <p:txBody>
            <a:bodyPr vert="horz" lIns="91440" anchor="ctr" anchorCtr="0">
              <a:normAutofit fontScale="62500" lnSpcReduction="20000"/>
              <a:scene3d>
                <a:camera prst="orthographicFront"/>
                <a:lightRig rig="soft" dir="t"/>
              </a:scene3d>
              <a:sp3d prstMaterial="softEdge">
                <a:bevelT w="25400" h="25400"/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+mj-ea"/>
                  <a:cs typeface="Times New Roman" pitchFamily="18" charset="0"/>
                </a:rPr>
                <a:t>Ram Software Engineering Labs </a:t>
              </a:r>
              <a:r>
                <a:rPr kumimoji="0" lang="en-US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+mj-ea"/>
                  <a:cs typeface="Times New Roman" pitchFamily="18" charset="0"/>
                </a:rPr>
                <a:t>Pvt</a:t>
              </a: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+mj-ea"/>
                  <a:cs typeface="Times New Roman" pitchFamily="18" charset="0"/>
                </a:rPr>
                <a:t> Ltd</a:t>
              </a:r>
            </a:p>
          </p:txBody>
        </p:sp>
      </p:grpSp>
      <p:pic>
        <p:nvPicPr>
          <p:cNvPr id="6" name="Picture 2" descr="C:\Documents and Settings\arun\My Documents\Downloads\hg-bann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4038600"/>
            <a:ext cx="990600" cy="801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Process Object</a:t>
            </a:r>
          </a:p>
          <a:p>
            <a:r>
              <a:rPr lang="en-IN" dirty="0"/>
              <a:t>Interacting with the file system</a:t>
            </a:r>
          </a:p>
          <a:p>
            <a:r>
              <a:rPr lang="en-IN" dirty="0"/>
              <a:t>Buffers</a:t>
            </a:r>
          </a:p>
          <a:p>
            <a:r>
              <a:rPr lang="en-IN" dirty="0"/>
              <a:t>OS Module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</a:t>
            </a:r>
            <a:r>
              <a:rPr lang="en-IN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Process </a:t>
            </a:r>
            <a:r>
              <a:rPr lang="en-IN" dirty="0" smtClean="0"/>
              <a:t>Object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45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</a:t>
            </a:r>
            <a:r>
              <a:rPr lang="en-IN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Interacting with the file </a:t>
            </a:r>
            <a:r>
              <a:rPr lang="en-IN" dirty="0" smtClean="0"/>
              <a:t>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28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</a:t>
            </a:r>
            <a:r>
              <a:rPr lang="en-IN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Buffers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87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</a:t>
            </a:r>
            <a:r>
              <a:rPr lang="en-IN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OS </a:t>
            </a:r>
            <a:r>
              <a:rPr lang="en-IN" dirty="0" smtClean="0"/>
              <a:t>Module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415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4855</TotalTime>
  <Words>106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Accessing the Local System</vt:lpstr>
      <vt:lpstr>Outline</vt:lpstr>
      <vt:lpstr>Process Object</vt:lpstr>
      <vt:lpstr>Interacting with the file system</vt:lpstr>
      <vt:lpstr>Buffers</vt:lpstr>
      <vt:lpstr>OS Module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Arunkumar Krishnamoorthy</cp:lastModifiedBy>
  <cp:revision>170</cp:revision>
  <cp:lastPrinted>1601-01-01T00:00:00Z</cp:lastPrinted>
  <dcterms:created xsi:type="dcterms:W3CDTF">1601-01-01T00:00:00Z</dcterms:created>
  <dcterms:modified xsi:type="dcterms:W3CDTF">2016-09-08T12:53:00Z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