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357" r:id="rId3"/>
    <p:sldId id="358" r:id="rId4"/>
    <p:sldId id="359" r:id="rId5"/>
    <p:sldId id="360" r:id="rId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0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/>
            <a:r>
              <a:rPr lang="en-IN" b="0" dirty="0"/>
              <a:t>Interacting with the Web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8900" y="4038600"/>
            <a:ext cx="3781000" cy="712189"/>
            <a:chOff x="-23948" y="4038600"/>
            <a:chExt cx="5586548" cy="105508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4572000"/>
              <a:ext cx="4038600" cy="521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-23948" y="4038600"/>
              <a:ext cx="5586548" cy="685800"/>
            </a:xfrm>
            <a:prstGeom prst="rect">
              <a:avLst/>
            </a:prstGeom>
          </p:spPr>
          <p:txBody>
            <a:bodyPr vert="horz" lIns="91440" anchor="ctr" anchorCtr="0">
              <a:normAutofit fontScale="62500" lnSpcReduction="2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Ram Software Engineering Labs 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Pvt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 Ltd</a:t>
              </a:r>
            </a:p>
          </p:txBody>
        </p:sp>
      </p:grpSp>
      <p:pic>
        <p:nvPicPr>
          <p:cNvPr id="6" name="Picture 2" descr="C:\Documents and Settings\arun\My Documents\Downloads\hg-ban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4038600"/>
            <a:ext cx="990600" cy="80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Making </a:t>
            </a:r>
            <a:r>
              <a:rPr lang="en-IN" dirty="0"/>
              <a:t>web requests in Node</a:t>
            </a:r>
          </a:p>
          <a:p>
            <a:r>
              <a:rPr lang="en-IN" dirty="0"/>
              <a:t>Web server in Node</a:t>
            </a:r>
          </a:p>
          <a:p>
            <a:r>
              <a:rPr lang="en-IN" dirty="0"/>
              <a:t>Real time interaction with Socket.IO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Making web requests in </a:t>
            </a:r>
            <a:r>
              <a:rPr lang="en-IN" dirty="0" smtClean="0"/>
              <a:t>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Web server in </a:t>
            </a:r>
            <a:r>
              <a:rPr lang="en-IN" dirty="0" smtClean="0"/>
              <a:t>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Real time interaction with </a:t>
            </a:r>
            <a:r>
              <a:rPr lang="en-IN" dirty="0" smtClean="0"/>
              <a:t>Socket.IO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7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4815</TotalTime>
  <Words>99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Interacting with the Web</vt:lpstr>
      <vt:lpstr>Outline</vt:lpstr>
      <vt:lpstr>Making web requests in Node</vt:lpstr>
      <vt:lpstr>Web server in Node</vt:lpstr>
      <vt:lpstr>Real time interaction with Socket.IO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167</cp:revision>
  <cp:lastPrinted>1601-01-01T00:00:00Z</cp:lastPrinted>
  <dcterms:created xsi:type="dcterms:W3CDTF">1601-01-01T00:00:00Z</dcterms:created>
  <dcterms:modified xsi:type="dcterms:W3CDTF">2016-09-08T12:55:55Z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