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357" r:id="rId3"/>
    <p:sldId id="358" r:id="rId4"/>
    <p:sldId id="359" r:id="rId5"/>
    <p:sldId id="360" r:id="rId6"/>
    <p:sldId id="361" r:id="rId7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50" autoAdjust="0"/>
  </p:normalViewPr>
  <p:slideViewPr>
    <p:cSldViewPr>
      <p:cViewPr>
        <p:scale>
          <a:sx n="70" d="100"/>
          <a:sy n="70" d="100"/>
        </p:scale>
        <p:origin x="-13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09CE8F-1C59-47A9-ACE2-5084573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93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A7C-C3A7-417A-BED5-3A0CF20BE46F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1D08-22B9-4C1A-9322-6EE81A3DC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51054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0080" y="1752601"/>
            <a:ext cx="7772400" cy="1829761"/>
          </a:xfrm>
        </p:spPr>
        <p:txBody>
          <a:bodyPr lIns="91440" anchor="ctr" anchorCtr="0"/>
          <a:lstStyle/>
          <a:p>
            <a:pPr algn="ctr"/>
            <a:r>
              <a:rPr lang="en-IN" b="0" dirty="0"/>
              <a:t>Sessions and Databases</a:t>
            </a: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88900" y="4038600"/>
            <a:ext cx="3781000" cy="712189"/>
            <a:chOff x="-23948" y="4038600"/>
            <a:chExt cx="5586548" cy="1055089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33400" y="4572000"/>
              <a:ext cx="4038600" cy="521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2"/>
            <p:cNvSpPr txBox="1">
              <a:spLocks noChangeArrowheads="1"/>
            </p:cNvSpPr>
            <p:nvPr/>
          </p:nvSpPr>
          <p:spPr>
            <a:xfrm>
              <a:off x="-23948" y="4038600"/>
              <a:ext cx="5586548" cy="685800"/>
            </a:xfrm>
            <a:prstGeom prst="rect">
              <a:avLst/>
            </a:prstGeom>
          </p:spPr>
          <p:txBody>
            <a:bodyPr vert="horz" lIns="91440" anchor="ctr" anchorCtr="0">
              <a:normAutofit fontScale="62500" lnSpcReduction="20000"/>
              <a:scene3d>
                <a:camera prst="orthographicFront"/>
                <a:lightRig rig="soft" dir="t"/>
              </a:scene3d>
              <a:sp3d prstMaterial="softEdge">
                <a:bevelT w="25400" h="25400"/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Ram Software Engineering Labs </a:t>
              </a:r>
              <a:r>
                <a:rPr kumimoji="0" lang="en-US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Pvt</a:t>
              </a: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 Ltd</a:t>
              </a:r>
            </a:p>
          </p:txBody>
        </p:sp>
      </p:grpSp>
      <p:pic>
        <p:nvPicPr>
          <p:cNvPr id="6" name="Picture 2" descr="C:\Documents and Settings\arun\My Documents\Downloads\hg-bann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4038600"/>
            <a:ext cx="990600" cy="801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Connecting to MongoDB via Mongoose</a:t>
            </a:r>
          </a:p>
          <a:p>
            <a:r>
              <a:rPr lang="en-IN" dirty="0"/>
              <a:t>Designing schemas for collections in Mongoose</a:t>
            </a:r>
          </a:p>
          <a:p>
            <a:r>
              <a:rPr lang="en-IN" dirty="0"/>
              <a:t>Querying MongoDB collections</a:t>
            </a:r>
          </a:p>
          <a:p>
            <a:r>
              <a:rPr lang="en-IN" dirty="0"/>
              <a:t>Persisting Express sessions through MongoDB and </a:t>
            </a:r>
            <a:r>
              <a:rPr lang="en-IN" dirty="0" err="1"/>
              <a:t>mongoconnect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/>
              <a:t>Connecting to MongoDB via </a:t>
            </a:r>
            <a:r>
              <a:rPr lang="en-IN" b="0" dirty="0" smtClean="0"/>
              <a:t>Mongoose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5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/>
              <a:t/>
            </a:r>
            <a:br>
              <a:rPr lang="en-IN" b="0" dirty="0"/>
            </a:br>
            <a:r>
              <a:rPr lang="en-IN" b="0" dirty="0"/>
              <a:t>Designing schemas for collections in </a:t>
            </a:r>
            <a:r>
              <a:rPr lang="en-IN" b="0" dirty="0" smtClean="0"/>
              <a:t>Mongoose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28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/>
              <a:t>Querying MongoDB </a:t>
            </a:r>
            <a:r>
              <a:rPr lang="en-IN" b="0" dirty="0" smtClean="0"/>
              <a:t>collections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7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/>
              <a:t>Persisting Express sessions through MongoDB and </a:t>
            </a:r>
            <a:r>
              <a:rPr lang="en-IN" b="0" dirty="0" err="1"/>
              <a:t>mongoconnect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15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4814</TotalTime>
  <Words>121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Sessions and Databases</vt:lpstr>
      <vt:lpstr>Outline</vt:lpstr>
      <vt:lpstr>Connecting to MongoDB via Mongoose</vt:lpstr>
      <vt:lpstr> Designing schemas for collections in Mongoose</vt:lpstr>
      <vt:lpstr>Querying MongoDB collections</vt:lpstr>
      <vt:lpstr>Persisting Express sessions through MongoDB and mongoconnect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Arunkumar Krishnamoorthy</cp:lastModifiedBy>
  <cp:revision>166</cp:revision>
  <cp:lastPrinted>1601-01-01T00:00:00Z</cp:lastPrinted>
  <dcterms:created xsi:type="dcterms:W3CDTF">1601-01-01T00:00:00Z</dcterms:created>
  <dcterms:modified xsi:type="dcterms:W3CDTF">2016-09-08T13:05:39Z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