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8" r:id="rId4"/>
    <p:sldId id="359" r:id="rId5"/>
    <p:sldId id="360" r:id="rId6"/>
    <p:sldId id="361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Scaling node application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Child Process module</a:t>
            </a:r>
          </a:p>
          <a:p>
            <a:r>
              <a:rPr lang="en-IN" dirty="0"/>
              <a:t>Exec function</a:t>
            </a:r>
          </a:p>
          <a:p>
            <a:r>
              <a:rPr lang="en-IN" dirty="0"/>
              <a:t>Spawn function</a:t>
            </a:r>
          </a:p>
          <a:p>
            <a:r>
              <a:rPr lang="en-IN" dirty="0"/>
              <a:t>Fork function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The Child Process </a:t>
            </a:r>
            <a:r>
              <a:rPr lang="en-IN" b="0" dirty="0" smtClean="0"/>
              <a:t>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Exec </a:t>
            </a:r>
            <a:r>
              <a:rPr lang="en-IN" b="0" dirty="0" smtClean="0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Spawn </a:t>
            </a:r>
            <a:r>
              <a:rPr lang="en-IN" b="0" dirty="0" smtClean="0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Fork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4814</TotalTime>
  <Words>101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Scaling node application</vt:lpstr>
      <vt:lpstr>Outline</vt:lpstr>
      <vt:lpstr>The Child Process module</vt:lpstr>
      <vt:lpstr> Exec function</vt:lpstr>
      <vt:lpstr> Spawn function</vt:lpstr>
      <vt:lpstr>Fork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166</cp:revision>
  <cp:lastPrinted>1601-01-01T00:00:00Z</cp:lastPrinted>
  <dcterms:created xsi:type="dcterms:W3CDTF">1601-01-01T00:00:00Z</dcterms:created>
  <dcterms:modified xsi:type="dcterms:W3CDTF">2016-09-08T13:07:40Z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