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357" r:id="rId3"/>
    <p:sldId id="358" r:id="rId4"/>
    <p:sldId id="359" r:id="rId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50" autoAdjust="0"/>
  </p:normalViewPr>
  <p:slideViewPr>
    <p:cSldViewPr>
      <p:cViewPr>
        <p:scale>
          <a:sx n="70" d="100"/>
          <a:sy n="70" d="100"/>
        </p:scale>
        <p:origin x="-130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3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0080" y="1752601"/>
            <a:ext cx="7772400" cy="1829761"/>
          </a:xfrm>
        </p:spPr>
        <p:txBody>
          <a:bodyPr lIns="91440" anchor="ctr" anchorCtr="0"/>
          <a:lstStyle/>
          <a:p>
            <a:pPr algn="ctr"/>
            <a:r>
              <a:rPr lang="en-IN" b="0" dirty="0"/>
              <a:t>Overview of MEAN stack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88900" y="4038600"/>
            <a:ext cx="3781000" cy="712189"/>
            <a:chOff x="-23948" y="4038600"/>
            <a:chExt cx="5586548" cy="1055089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4572000"/>
              <a:ext cx="4038600" cy="521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2"/>
            <p:cNvSpPr txBox="1">
              <a:spLocks noChangeArrowheads="1"/>
            </p:cNvSpPr>
            <p:nvPr/>
          </p:nvSpPr>
          <p:spPr>
            <a:xfrm>
              <a:off x="-23948" y="4038600"/>
              <a:ext cx="5586548" cy="685800"/>
            </a:xfrm>
            <a:prstGeom prst="rect">
              <a:avLst/>
            </a:prstGeom>
          </p:spPr>
          <p:txBody>
            <a:bodyPr vert="horz" lIns="91440" anchor="ctr" anchorCtr="0">
              <a:normAutofit fontScale="62500" lnSpcReduction="20000"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Ram Software Engineering Labs </a:t>
              </a:r>
              <a:r>
                <a:rPr kumimoji="0" lang="en-US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Pvt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 Ltd</a:t>
              </a:r>
            </a:p>
          </p:txBody>
        </p:sp>
      </p:grpSp>
      <p:pic>
        <p:nvPicPr>
          <p:cNvPr id="6" name="Picture 2" descr="C:\Documents and Settings\arun\My Documents\Downloads\hg-bann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4038600"/>
            <a:ext cx="990600" cy="801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MEAN stack</a:t>
            </a:r>
          </a:p>
          <a:p>
            <a:r>
              <a:rPr lang="en-IN" dirty="0" smtClean="0"/>
              <a:t>Hands-on case </a:t>
            </a:r>
            <a:r>
              <a:rPr lang="en-IN" dirty="0"/>
              <a:t>study building web application on MEAN stack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</a:t>
            </a:r>
            <a:r>
              <a:rPr lang="en-IN" dirty="0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MEAN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</a:t>
            </a:r>
            <a:r>
              <a:rPr lang="en-IN" smtClean="0"/>
              <a:t>2016 Ram Software Engineering Labs Private Limited.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Hands-on case study building web application on MEAN </a:t>
            </a:r>
            <a:r>
              <a:rPr lang="en-IN" dirty="0" smtClean="0"/>
              <a:t>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83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4814</TotalTime>
  <Words>80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Overview of MEAN stack</vt:lpstr>
      <vt:lpstr>Outline</vt:lpstr>
      <vt:lpstr>Install MEAN stack</vt:lpstr>
      <vt:lpstr>Hands-on case study building web application on MEAN stack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167</cp:revision>
  <cp:lastPrinted>1601-01-01T00:00:00Z</cp:lastPrinted>
  <dcterms:created xsi:type="dcterms:W3CDTF">1601-01-01T00:00:00Z</dcterms:created>
  <dcterms:modified xsi:type="dcterms:W3CDTF">2016-09-08T13:10:36Z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