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0" r:id="rId2"/>
    <p:sldId id="286" r:id="rId3"/>
    <p:sldId id="265" r:id="rId4"/>
    <p:sldId id="277" r:id="rId5"/>
    <p:sldId id="268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12BD0"/>
    <a:srgbClr val="E59EDD"/>
    <a:srgbClr val="7CFA91"/>
    <a:srgbClr val="FAF17C"/>
    <a:srgbClr val="000000"/>
    <a:srgbClr val="0F9ED5"/>
    <a:srgbClr val="8DC3D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25" autoAdjust="0"/>
  </p:normalViewPr>
  <p:slideViewPr>
    <p:cSldViewPr snapToGrid="0">
      <p:cViewPr>
        <p:scale>
          <a:sx n="136" d="100"/>
          <a:sy n="136" d="100"/>
        </p:scale>
        <p:origin x="64" y="-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972C-B44E-46D7-A2BC-6E86CB08AB47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CD7-8D37-4383-A3A2-B03FE27E6BB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60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13179-0D8E-CEEF-BF45-6F6C8BAE8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84841-EAD8-1DA8-5399-7F2237CC0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60996-AEA2-5AA9-D3AF-D7DC1EEE5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08258-2C0A-E88F-E456-E67805B7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7CD7-8D37-4383-A3A2-B03FE27E6B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7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0C45-C13A-1BF4-4369-CDECD67E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0C4AEA-DA1C-F9B1-D54A-20C248ABB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4244E-D84A-3209-4D5D-A5A256BD2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1576-9EAA-F91E-1EA4-804D7FD81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7CD7-8D37-4383-A3A2-B03FE27E6B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5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7CD7-8D37-4383-A3A2-B03FE27E6B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9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E644-51A7-FB78-11F2-34A6A3EFE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546EE-1BDF-FC10-0320-3068F7D32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23820-413B-A53C-2190-F8CF40EC8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E540-BB82-9509-C43E-04CAE2894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47CD7-8D37-4383-A3A2-B03FE27E6B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0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A32B-EAD6-DB0E-A131-51AB1E64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4B677-BE4B-1DA1-6C3D-C1ABC2B62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E67A-7C8D-EC13-5F0A-E2638EAA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1C70-D57F-D2FF-BE34-B77D6CF9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326-4D20-0C35-87BA-0FF1B55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F431-C351-4E45-794C-3273D2D2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C9444-5C14-1872-7F19-1489E2AE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8951-8123-EDEC-3065-7B1B3016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D17E-A702-CE83-88BE-99568BB0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C4601-C998-21D9-6627-3923667C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8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A98E6-1BB9-0399-77C7-182603BA0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4B55A-ED45-F0F0-891E-0361AD16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5D899-48AF-939B-96A3-6540A279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34C65-814F-C2F0-4917-20CD0B1F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3B360-926E-1980-6094-16066B02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4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74A9-0DDD-41F3-6F6B-56664E8E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1CC2-ECEB-F2AE-3265-1EB6E0C7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4AFE-274B-9405-5CC0-6160C267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5057-71EC-9008-8102-80B1B50D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25EA-2B19-14FD-AA4A-B1623D92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54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55B7-C529-C92C-EB0A-F85B268E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6BC9F-B184-897B-52B6-CE85F385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8EF7-CFE1-0371-7102-B4430975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FE816-F85E-19A6-66EF-48D108E6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8ECD-F48B-656E-C250-C16C7DF3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0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2088-887B-AF4D-4838-B3715A48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D1F1-7719-5EA7-0E71-9078E4AAB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F3EC3-E185-07CE-2CE4-3558F6A1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E142-367B-4C40-F5E0-85E19D22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4695F-75F0-CB4C-C9E1-1D590017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9F40D-FF1F-EBAB-4FDC-B8D4F4C4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5BC0-7F91-F45C-6887-BF52AED4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92633-4C8B-456D-C62A-E4425130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A6F4-5347-DF53-96A9-185CE2B9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A7C99-9F2B-1B1C-10D2-56EB4DAE4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32057-3672-1C55-4C3F-FA275F756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A98D9-0554-990F-A1E6-6A771140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E6332-D88D-2C17-7CAF-3238AEF4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EE455-1810-F269-FDB3-28438E16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3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AAAF-2C2D-071E-F322-154B5E40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E75B7-61C7-B7C7-CBB7-7D02508F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991C7-2C67-DE9B-BC49-ED9FAEAE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A9A0D-04F0-EB21-0C06-748E5478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33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52E9D-28BB-E89F-5E1B-0BA18092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2D628-ADFC-3B1D-4A78-238C1143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9F5B9-9D0C-F85D-397A-1D18EE25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44E4-F63F-2AFD-36D2-8F89E319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F72D-D9FA-6FCB-6B81-F1741B20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1C731-FEEF-E45E-6C45-FF5C242BD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9FB19-BB42-100F-F5B1-CB3C4940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30028-0BD4-45D5-4D83-D2D575CD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7287-77F3-5F19-4DD0-5B939465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94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46B9-A035-1D31-5BF2-BA75538D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E6676-C655-D2FE-535B-BB750D300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85394-AB2C-81AE-2403-28A1C04D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AA6EA-321F-6495-E761-D38E4CB0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9D0A7-5767-757B-6F85-42161904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72E28-41B9-CE1D-F992-46576B31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4A984-9958-2A6C-9FB2-D9C7D032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76D09-EC33-2861-AB36-0A9BAFA1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B7640-4236-7186-8143-F9C433B8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584E5D-7F95-4162-945A-67E3BC0D7ACE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57E2-489D-0866-81F9-F1116421A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2BAB-6B50-7BA5-7BB2-A2B712693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8B11A4-37C8-41E3-B4CB-D1BB95E7F0B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0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60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54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7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0" Type="http://schemas.openxmlformats.org/officeDocument/2006/relationships/image" Target="../media/image87.png"/><Relationship Id="rId4" Type="http://schemas.openxmlformats.org/officeDocument/2006/relationships/image" Target="../media/image68.png"/><Relationship Id="rId9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13" Type="http://schemas.openxmlformats.org/officeDocument/2006/relationships/image" Target="../media/image780.png"/><Relationship Id="rId3" Type="http://schemas.openxmlformats.org/officeDocument/2006/relationships/image" Target="../media/image690.png"/><Relationship Id="rId7" Type="http://schemas.openxmlformats.org/officeDocument/2006/relationships/image" Target="../media/image1.png"/><Relationship Id="rId12" Type="http://schemas.openxmlformats.org/officeDocument/2006/relationships/image" Target="../media/image7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60.png"/><Relationship Id="rId10" Type="http://schemas.openxmlformats.org/officeDocument/2006/relationships/image" Target="../media/image750.png"/><Relationship Id="rId4" Type="http://schemas.openxmlformats.org/officeDocument/2006/relationships/image" Target="../media/image700.png"/><Relationship Id="rId9" Type="http://schemas.openxmlformats.org/officeDocument/2006/relationships/image" Target="../media/image7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58E01-DED6-525F-99A6-7411AE436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>
            <a:extLst>
              <a:ext uri="{FF2B5EF4-FFF2-40B4-BE49-F238E27FC236}">
                <a16:creationId xmlns:a16="http://schemas.microsoft.com/office/drawing/2014/main" id="{36522EB5-4780-1DDE-9A21-3458B39A812D}"/>
              </a:ext>
            </a:extLst>
          </p:cNvPr>
          <p:cNvSpPr/>
          <p:nvPr/>
        </p:nvSpPr>
        <p:spPr>
          <a:xfrm>
            <a:off x="-204716" y="2006010"/>
            <a:ext cx="8386965" cy="5218762"/>
          </a:xfrm>
          <a:prstGeom prst="arc">
            <a:avLst>
              <a:gd name="adj1" fmla="val 18777604"/>
              <a:gd name="adj2" fmla="val 225920"/>
            </a:avLst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6FF7DB-2CA2-6F69-80A4-95DB5B5FEBCC}"/>
              </a:ext>
            </a:extLst>
          </p:cNvPr>
          <p:cNvCxnSpPr>
            <a:cxnSpLocks/>
            <a:stCxn id="62" idx="4"/>
            <a:endCxn id="59" idx="7"/>
          </p:cNvCxnSpPr>
          <p:nvPr/>
        </p:nvCxnSpPr>
        <p:spPr>
          <a:xfrm flipH="1">
            <a:off x="6428701" y="2969792"/>
            <a:ext cx="796870" cy="162311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C5C37-968F-ED69-9F36-9EF0F2744BA5}"/>
              </a:ext>
            </a:extLst>
          </p:cNvPr>
          <p:cNvCxnSpPr>
            <a:cxnSpLocks/>
          </p:cNvCxnSpPr>
          <p:nvPr/>
        </p:nvCxnSpPr>
        <p:spPr>
          <a:xfrm flipH="1">
            <a:off x="6146732" y="4610409"/>
            <a:ext cx="2160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B392406-8C6F-0EC3-295B-2385AEB8AB62}"/>
              </a:ext>
            </a:extLst>
          </p:cNvPr>
          <p:cNvSpPr/>
          <p:nvPr/>
        </p:nvSpPr>
        <p:spPr>
          <a:xfrm>
            <a:off x="6367245" y="458236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629BF7-5EC3-492D-F288-04CC3694C1F7}"/>
              </a:ext>
            </a:extLst>
          </p:cNvPr>
          <p:cNvCxnSpPr>
            <a:cxnSpLocks/>
          </p:cNvCxnSpPr>
          <p:nvPr/>
        </p:nvCxnSpPr>
        <p:spPr>
          <a:xfrm flipV="1">
            <a:off x="7232961" y="2447397"/>
            <a:ext cx="0" cy="4943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450298-0E15-8DDA-4052-DD98C1FE6E40}"/>
              </a:ext>
            </a:extLst>
          </p:cNvPr>
          <p:cNvCxnSpPr>
            <a:cxnSpLocks/>
          </p:cNvCxnSpPr>
          <p:nvPr/>
        </p:nvCxnSpPr>
        <p:spPr>
          <a:xfrm flipH="1" flipV="1">
            <a:off x="6620068" y="2577783"/>
            <a:ext cx="610993" cy="362259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4F75E5-CB4D-F273-69C2-2E3B41C02AE7}"/>
                  </a:ext>
                </a:extLst>
              </p:cNvPr>
              <p:cNvSpPr txBox="1"/>
              <p:nvPr/>
            </p:nvSpPr>
            <p:spPr>
              <a:xfrm>
                <a:off x="6800041" y="2712839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4F75E5-CB4D-F273-69C2-2E3B41C02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041" y="2712839"/>
                <a:ext cx="276614" cy="276999"/>
              </a:xfrm>
              <a:prstGeom prst="rect">
                <a:avLst/>
              </a:prstGeom>
              <a:blipFill>
                <a:blip r:embed="rId3"/>
                <a:stretch>
                  <a:fillRect l="-10870" r="-8696" b="-1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DAC0239-6101-2195-70BB-258A97DD0F65}"/>
                  </a:ext>
                </a:extLst>
              </p:cNvPr>
              <p:cNvSpPr txBox="1"/>
              <p:nvPr/>
            </p:nvSpPr>
            <p:spPr>
              <a:xfrm>
                <a:off x="6757015" y="3361523"/>
                <a:ext cx="157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2D0A14-A50F-224A-65B0-80B51140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15" y="3361523"/>
                <a:ext cx="157094" cy="276999"/>
              </a:xfrm>
              <a:prstGeom prst="rect">
                <a:avLst/>
              </a:prstGeom>
              <a:blipFill>
                <a:blip r:embed="rId8"/>
                <a:stretch>
                  <a:fillRect l="-23077" r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40CE23-534B-F58D-4524-09BFF0EDF717}"/>
                  </a:ext>
                </a:extLst>
              </p:cNvPr>
              <p:cNvSpPr txBox="1"/>
              <p:nvPr/>
            </p:nvSpPr>
            <p:spPr>
              <a:xfrm>
                <a:off x="7284477" y="2628745"/>
                <a:ext cx="309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3380358-4B7B-E3EE-CDA2-DF2FBCA5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77" y="2628745"/>
                <a:ext cx="309379" cy="276999"/>
              </a:xfrm>
              <a:prstGeom prst="rect">
                <a:avLst/>
              </a:prstGeom>
              <a:blipFill>
                <a:blip r:embed="rId9"/>
                <a:stretch>
                  <a:fillRect l="-19608" r="-13725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446192E-40C9-E39A-0491-5DD981D6C7CA}"/>
              </a:ext>
            </a:extLst>
          </p:cNvPr>
          <p:cNvCxnSpPr>
            <a:cxnSpLocks/>
          </p:cNvCxnSpPr>
          <p:nvPr/>
        </p:nvCxnSpPr>
        <p:spPr>
          <a:xfrm flipH="1" flipV="1">
            <a:off x="6621455" y="2053235"/>
            <a:ext cx="612148" cy="39526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CFF722-AC1C-6036-591B-8713C004B05D}"/>
              </a:ext>
            </a:extLst>
          </p:cNvPr>
          <p:cNvCxnSpPr>
            <a:cxnSpLocks/>
          </p:cNvCxnSpPr>
          <p:nvPr/>
        </p:nvCxnSpPr>
        <p:spPr>
          <a:xfrm flipV="1">
            <a:off x="6628923" y="2053235"/>
            <a:ext cx="0" cy="494347"/>
          </a:xfrm>
          <a:prstGeom prst="straightConnector1">
            <a:avLst/>
          </a:prstGeom>
          <a:ln>
            <a:solidFill>
              <a:srgbClr val="C00000">
                <a:alpha val="27059"/>
              </a:srgb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82FA2E-A3AB-21E2-6E1B-C69906485F98}"/>
              </a:ext>
            </a:extLst>
          </p:cNvPr>
          <p:cNvCxnSpPr>
            <a:cxnSpLocks/>
          </p:cNvCxnSpPr>
          <p:nvPr/>
        </p:nvCxnSpPr>
        <p:spPr>
          <a:xfrm flipH="1" flipV="1">
            <a:off x="6621455" y="2053235"/>
            <a:ext cx="612148" cy="88850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91F0EA2-EA99-70B4-D1D3-70A53C2788FB}"/>
              </a:ext>
            </a:extLst>
          </p:cNvPr>
          <p:cNvSpPr/>
          <p:nvPr/>
        </p:nvSpPr>
        <p:spPr>
          <a:xfrm>
            <a:off x="7189571" y="28977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FFD1CC-0A29-9F50-1F3E-555353C5AA84}"/>
                  </a:ext>
                </a:extLst>
              </p:cNvPr>
              <p:cNvSpPr txBox="1"/>
              <p:nvPr/>
            </p:nvSpPr>
            <p:spPr>
              <a:xfrm>
                <a:off x="6800041" y="1822790"/>
                <a:ext cx="262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13EE15-66C4-6A78-768C-1C580F95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041" y="1822790"/>
                <a:ext cx="262251" cy="276999"/>
              </a:xfrm>
              <a:prstGeom prst="rect">
                <a:avLst/>
              </a:prstGeom>
              <a:blipFill>
                <a:blip r:embed="rId10"/>
                <a:stretch>
                  <a:fillRect l="-13636" r="-9091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972906B-105C-176E-BE12-4E0642A75FF2}"/>
              </a:ext>
            </a:extLst>
          </p:cNvPr>
          <p:cNvCxnSpPr>
            <a:cxnSpLocks/>
          </p:cNvCxnSpPr>
          <p:nvPr/>
        </p:nvCxnSpPr>
        <p:spPr>
          <a:xfrm>
            <a:off x="5570546" y="2160390"/>
            <a:ext cx="0" cy="28070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EC6A067-2FF2-2079-E119-5F7931122E28}"/>
              </a:ext>
            </a:extLst>
          </p:cNvPr>
          <p:cNvSpPr/>
          <p:nvPr/>
        </p:nvSpPr>
        <p:spPr>
          <a:xfrm>
            <a:off x="1895017" y="1671222"/>
            <a:ext cx="7351058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c 55">
            <a:extLst>
              <a:ext uri="{FF2B5EF4-FFF2-40B4-BE49-F238E27FC236}">
                <a16:creationId xmlns:a16="http://schemas.microsoft.com/office/drawing/2014/main" id="{6F060938-4AF5-0DAB-FBE2-B3A25794CDC6}"/>
              </a:ext>
            </a:extLst>
          </p:cNvPr>
          <p:cNvSpPr/>
          <p:nvPr/>
        </p:nvSpPr>
        <p:spPr>
          <a:xfrm>
            <a:off x="-3546948" y="2007338"/>
            <a:ext cx="8386965" cy="5218762"/>
          </a:xfrm>
          <a:prstGeom prst="arc">
            <a:avLst>
              <a:gd name="adj1" fmla="val 18777604"/>
              <a:gd name="adj2" fmla="val 225920"/>
            </a:avLst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56">
            <a:extLst>
              <a:ext uri="{FF2B5EF4-FFF2-40B4-BE49-F238E27FC236}">
                <a16:creationId xmlns:a16="http://schemas.microsoft.com/office/drawing/2014/main" id="{9D767084-888D-CF4C-B479-231431919EA9}"/>
              </a:ext>
            </a:extLst>
          </p:cNvPr>
          <p:cNvCxnSpPr>
            <a:cxnSpLocks/>
            <a:stCxn id="20" idx="4"/>
            <a:endCxn id="7" idx="7"/>
          </p:cNvCxnSpPr>
          <p:nvPr/>
        </p:nvCxnSpPr>
        <p:spPr>
          <a:xfrm flipH="1">
            <a:off x="3086469" y="2971120"/>
            <a:ext cx="796870" cy="162311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7">
            <a:extLst>
              <a:ext uri="{FF2B5EF4-FFF2-40B4-BE49-F238E27FC236}">
                <a16:creationId xmlns:a16="http://schemas.microsoft.com/office/drawing/2014/main" id="{51FD6DA3-C2B9-063E-E5CA-7D7F28F3878E}"/>
              </a:ext>
            </a:extLst>
          </p:cNvPr>
          <p:cNvCxnSpPr>
            <a:cxnSpLocks/>
          </p:cNvCxnSpPr>
          <p:nvPr/>
        </p:nvCxnSpPr>
        <p:spPr>
          <a:xfrm flipH="1">
            <a:off x="2804500" y="4611737"/>
            <a:ext cx="2160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58">
            <a:extLst>
              <a:ext uri="{FF2B5EF4-FFF2-40B4-BE49-F238E27FC236}">
                <a16:creationId xmlns:a16="http://schemas.microsoft.com/office/drawing/2014/main" id="{DC5997FB-B195-1D4F-5B13-E0A7D8549494}"/>
              </a:ext>
            </a:extLst>
          </p:cNvPr>
          <p:cNvSpPr/>
          <p:nvPr/>
        </p:nvSpPr>
        <p:spPr>
          <a:xfrm>
            <a:off x="3025013" y="45836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59">
            <a:extLst>
              <a:ext uri="{FF2B5EF4-FFF2-40B4-BE49-F238E27FC236}">
                <a16:creationId xmlns:a16="http://schemas.microsoft.com/office/drawing/2014/main" id="{025A893D-3D76-F15B-5C7E-0B96FF025377}"/>
              </a:ext>
            </a:extLst>
          </p:cNvPr>
          <p:cNvCxnSpPr>
            <a:cxnSpLocks/>
          </p:cNvCxnSpPr>
          <p:nvPr/>
        </p:nvCxnSpPr>
        <p:spPr>
          <a:xfrm flipV="1">
            <a:off x="3890729" y="2448725"/>
            <a:ext cx="0" cy="4943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60">
            <a:extLst>
              <a:ext uri="{FF2B5EF4-FFF2-40B4-BE49-F238E27FC236}">
                <a16:creationId xmlns:a16="http://schemas.microsoft.com/office/drawing/2014/main" id="{F1B41F2D-09FA-EF43-071D-B44053D67FC0}"/>
              </a:ext>
            </a:extLst>
          </p:cNvPr>
          <p:cNvCxnSpPr>
            <a:cxnSpLocks/>
          </p:cNvCxnSpPr>
          <p:nvPr/>
        </p:nvCxnSpPr>
        <p:spPr>
          <a:xfrm flipH="1" flipV="1">
            <a:off x="3277836" y="2579111"/>
            <a:ext cx="610993" cy="362259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4">
                <a:extLst>
                  <a:ext uri="{FF2B5EF4-FFF2-40B4-BE49-F238E27FC236}">
                    <a16:creationId xmlns:a16="http://schemas.microsoft.com/office/drawing/2014/main" id="{B62D19DB-E0F5-6C3E-734E-C164C9FD0019}"/>
                  </a:ext>
                </a:extLst>
              </p:cNvPr>
              <p:cNvSpPr txBox="1"/>
              <p:nvPr/>
            </p:nvSpPr>
            <p:spPr>
              <a:xfrm>
                <a:off x="3457809" y="2714167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TextBox 64">
                <a:extLst>
                  <a:ext uri="{FF2B5EF4-FFF2-40B4-BE49-F238E27FC236}">
                    <a16:creationId xmlns:a16="http://schemas.microsoft.com/office/drawing/2014/main" id="{B62D19DB-E0F5-6C3E-734E-C164C9FD0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809" y="2714167"/>
                <a:ext cx="276614" cy="276999"/>
              </a:xfrm>
              <a:prstGeom prst="rect">
                <a:avLst/>
              </a:prstGeom>
              <a:blipFill>
                <a:blip r:embed="rId11"/>
                <a:stretch>
                  <a:fillRect l="-10870" r="-8696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992CB561-8C66-37B9-95E9-CDAA58F2356B}"/>
                  </a:ext>
                </a:extLst>
              </p:cNvPr>
              <p:cNvSpPr txBox="1"/>
              <p:nvPr/>
            </p:nvSpPr>
            <p:spPr>
              <a:xfrm>
                <a:off x="3414783" y="3362851"/>
                <a:ext cx="157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992CB561-8C66-37B9-95E9-CDAA58F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83" y="3362851"/>
                <a:ext cx="157094" cy="276999"/>
              </a:xfrm>
              <a:prstGeom prst="rect">
                <a:avLst/>
              </a:prstGeom>
              <a:blipFill>
                <a:blip r:embed="rId12"/>
                <a:stretch>
                  <a:fillRect l="-23077" r="-269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66">
                <a:extLst>
                  <a:ext uri="{FF2B5EF4-FFF2-40B4-BE49-F238E27FC236}">
                    <a16:creationId xmlns:a16="http://schemas.microsoft.com/office/drawing/2014/main" id="{714D3364-C1DB-45FF-A724-32D38F399C84}"/>
                  </a:ext>
                </a:extLst>
              </p:cNvPr>
              <p:cNvSpPr txBox="1"/>
              <p:nvPr/>
            </p:nvSpPr>
            <p:spPr>
              <a:xfrm>
                <a:off x="3942245" y="2630073"/>
                <a:ext cx="309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66">
                <a:extLst>
                  <a:ext uri="{FF2B5EF4-FFF2-40B4-BE49-F238E27FC236}">
                    <a16:creationId xmlns:a16="http://schemas.microsoft.com/office/drawing/2014/main" id="{714D3364-C1DB-45FF-A724-32D38F39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245" y="2630073"/>
                <a:ext cx="309379" cy="276999"/>
              </a:xfrm>
              <a:prstGeom prst="rect">
                <a:avLst/>
              </a:prstGeom>
              <a:blipFill>
                <a:blip r:embed="rId13"/>
                <a:stretch>
                  <a:fillRect l="-20000" r="-16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61">
            <a:extLst>
              <a:ext uri="{FF2B5EF4-FFF2-40B4-BE49-F238E27FC236}">
                <a16:creationId xmlns:a16="http://schemas.microsoft.com/office/drawing/2014/main" id="{1AE65F7F-8F78-E17B-DD68-9004291DF448}"/>
              </a:ext>
            </a:extLst>
          </p:cNvPr>
          <p:cNvSpPr/>
          <p:nvPr/>
        </p:nvSpPr>
        <p:spPr>
          <a:xfrm>
            <a:off x="3847339" y="289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Arc 33">
            <a:extLst>
              <a:ext uri="{FF2B5EF4-FFF2-40B4-BE49-F238E27FC236}">
                <a16:creationId xmlns:a16="http://schemas.microsoft.com/office/drawing/2014/main" id="{6DEF9E99-6530-CB2C-8D24-C6D072ADC3A9}"/>
              </a:ext>
            </a:extLst>
          </p:cNvPr>
          <p:cNvSpPr/>
          <p:nvPr/>
        </p:nvSpPr>
        <p:spPr>
          <a:xfrm rot="2654529">
            <a:off x="3563029" y="2659080"/>
            <a:ext cx="864000" cy="864000"/>
          </a:xfrm>
          <a:prstGeom prst="arc">
            <a:avLst>
              <a:gd name="adj1" fmla="val 10709590"/>
              <a:gd name="adj2" fmla="val 12566910"/>
            </a:avLst>
          </a:prstGeom>
          <a:ln w="158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35">
                <a:extLst>
                  <a:ext uri="{FF2B5EF4-FFF2-40B4-BE49-F238E27FC236}">
                    <a16:creationId xmlns:a16="http://schemas.microsoft.com/office/drawing/2014/main" id="{994680CF-C8D7-CCBF-7F36-8AE980122F52}"/>
                  </a:ext>
                </a:extLst>
              </p:cNvPr>
              <p:cNvSpPr txBox="1"/>
              <p:nvPr/>
            </p:nvSpPr>
            <p:spPr>
              <a:xfrm>
                <a:off x="3639180" y="2487513"/>
                <a:ext cx="17453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35">
                <a:extLst>
                  <a:ext uri="{FF2B5EF4-FFF2-40B4-BE49-F238E27FC236}">
                    <a16:creationId xmlns:a16="http://schemas.microsoft.com/office/drawing/2014/main" id="{994680CF-C8D7-CCBF-7F36-8AE980122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180" y="2487513"/>
                <a:ext cx="174534" cy="215444"/>
              </a:xfrm>
              <a:prstGeom prst="rect">
                <a:avLst/>
              </a:prstGeom>
              <a:blipFill>
                <a:blip r:embed="rId14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C9915-A072-44AC-D994-01E29208F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B5C8E6DA-CED4-FC3D-38D2-22388A68DFA2}"/>
              </a:ext>
            </a:extLst>
          </p:cNvPr>
          <p:cNvSpPr/>
          <p:nvPr/>
        </p:nvSpPr>
        <p:spPr>
          <a:xfrm>
            <a:off x="-3335454" y="2019075"/>
            <a:ext cx="8386965" cy="5218762"/>
          </a:xfrm>
          <a:prstGeom prst="arc">
            <a:avLst>
              <a:gd name="adj1" fmla="val 18777604"/>
              <a:gd name="adj2" fmla="val 225920"/>
            </a:avLst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1E8DCE-E4F4-CDB2-4A11-8DB447FAE2D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297963" y="2953818"/>
            <a:ext cx="796262" cy="165215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9BDAC7-02AB-AADD-CFA3-08626B108612}"/>
              </a:ext>
            </a:extLst>
          </p:cNvPr>
          <p:cNvCxnSpPr>
            <a:cxnSpLocks/>
          </p:cNvCxnSpPr>
          <p:nvPr/>
        </p:nvCxnSpPr>
        <p:spPr>
          <a:xfrm flipH="1">
            <a:off x="3015994" y="4623474"/>
            <a:ext cx="2160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482EFA0-34CB-A695-CA42-426BC4242877}"/>
              </a:ext>
            </a:extLst>
          </p:cNvPr>
          <p:cNvSpPr/>
          <p:nvPr/>
        </p:nvSpPr>
        <p:spPr>
          <a:xfrm>
            <a:off x="3236507" y="459542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02AE81-94C8-4064-2ADD-A14D48DE2B1F}"/>
              </a:ext>
            </a:extLst>
          </p:cNvPr>
          <p:cNvCxnSpPr>
            <a:cxnSpLocks/>
          </p:cNvCxnSpPr>
          <p:nvPr/>
        </p:nvCxnSpPr>
        <p:spPr>
          <a:xfrm flipH="1" flipV="1">
            <a:off x="4062848" y="2302245"/>
            <a:ext cx="38616" cy="6329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7BAC624E-4671-7C2A-019B-098CBCC52A77}"/>
              </a:ext>
            </a:extLst>
          </p:cNvPr>
          <p:cNvSpPr/>
          <p:nvPr/>
        </p:nvSpPr>
        <p:spPr>
          <a:xfrm rot="5198845">
            <a:off x="3672069" y="2657184"/>
            <a:ext cx="864000" cy="864000"/>
          </a:xfrm>
          <a:prstGeom prst="arc">
            <a:avLst>
              <a:gd name="adj1" fmla="val 10966474"/>
              <a:gd name="adj2" fmla="val 12166720"/>
            </a:avLst>
          </a:prstGeom>
          <a:ln w="158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8BCD6-1947-6C12-16AE-67FF1789AE71}"/>
                  </a:ext>
                </a:extLst>
              </p:cNvPr>
              <p:cNvSpPr txBox="1"/>
              <p:nvPr/>
            </p:nvSpPr>
            <p:spPr>
              <a:xfrm>
                <a:off x="4073209" y="2674190"/>
                <a:ext cx="17453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8BCD6-1947-6C12-16AE-67FF1789A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09" y="2674190"/>
                <a:ext cx="174534" cy="169277"/>
              </a:xfrm>
              <a:prstGeom prst="rect">
                <a:avLst/>
              </a:prstGeom>
              <a:blipFill>
                <a:blip r:embed="rId3"/>
                <a:stretch>
                  <a:fillRect l="-13793" t="-3704" r="-10345" b="-37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B26330-64FA-1800-A941-01EF5F11307F}"/>
                  </a:ext>
                </a:extLst>
              </p:cNvPr>
              <p:cNvSpPr txBox="1"/>
              <p:nvPr/>
            </p:nvSpPr>
            <p:spPr>
              <a:xfrm>
                <a:off x="3696094" y="2764473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B26330-64FA-1800-A941-01EF5F113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094" y="2764473"/>
                <a:ext cx="276614" cy="276999"/>
              </a:xfrm>
              <a:prstGeom prst="rect">
                <a:avLst/>
              </a:prstGeom>
              <a:blipFill>
                <a:blip r:embed="rId4"/>
                <a:stretch>
                  <a:fillRect l="-10870" r="-8696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02CD36-4219-83B1-65EB-0D93B4131EBF}"/>
                  </a:ext>
                </a:extLst>
              </p:cNvPr>
              <p:cNvSpPr txBox="1"/>
              <p:nvPr/>
            </p:nvSpPr>
            <p:spPr>
              <a:xfrm>
                <a:off x="3626277" y="3374588"/>
                <a:ext cx="157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02CD36-4219-83B1-65EB-0D93B4131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77" y="3374588"/>
                <a:ext cx="157094" cy="276999"/>
              </a:xfrm>
              <a:prstGeom prst="rect">
                <a:avLst/>
              </a:prstGeom>
              <a:blipFill>
                <a:blip r:embed="rId5"/>
                <a:stretch>
                  <a:fillRect l="-26923" r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111B4-37B7-CFE9-0330-6C8D009597E5}"/>
                  </a:ext>
                </a:extLst>
              </p:cNvPr>
              <p:cNvSpPr txBox="1"/>
              <p:nvPr/>
            </p:nvSpPr>
            <p:spPr>
              <a:xfrm>
                <a:off x="3750910" y="2480218"/>
                <a:ext cx="309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111B4-37B7-CFE9-0330-6C8D00959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910" y="2480218"/>
                <a:ext cx="309379" cy="276999"/>
              </a:xfrm>
              <a:prstGeom prst="rect">
                <a:avLst/>
              </a:prstGeom>
              <a:blipFill>
                <a:blip r:embed="rId6"/>
                <a:stretch>
                  <a:fillRect l="-17647" r="-13725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6C916942-E1A2-E020-A60D-C59285091F42}"/>
              </a:ext>
            </a:extLst>
          </p:cNvPr>
          <p:cNvSpPr/>
          <p:nvPr/>
        </p:nvSpPr>
        <p:spPr>
          <a:xfrm>
            <a:off x="2295994" y="1684287"/>
            <a:ext cx="3600000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F4FE41-00D5-C16A-EFAD-F0CA23AFB51B}"/>
              </a:ext>
            </a:extLst>
          </p:cNvPr>
          <p:cNvCxnSpPr>
            <a:cxnSpLocks/>
          </p:cNvCxnSpPr>
          <p:nvPr/>
        </p:nvCxnSpPr>
        <p:spPr>
          <a:xfrm flipV="1">
            <a:off x="4104124" y="2507251"/>
            <a:ext cx="240983" cy="46116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31D47-3FEE-3F49-F3A5-69E200B89371}"/>
                  </a:ext>
                </a:extLst>
              </p:cNvPr>
              <p:cNvSpPr txBox="1"/>
              <p:nvPr/>
            </p:nvSpPr>
            <p:spPr>
              <a:xfrm>
                <a:off x="4270531" y="2198503"/>
                <a:ext cx="3656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rgbClr val="F12BD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F12BD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0" smtClean="0">
                              <a:solidFill>
                                <a:srgbClr val="F12BD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rgbClr val="F12BD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en-GB" sz="1600" b="1" dirty="0">
                  <a:solidFill>
                    <a:srgbClr val="F12BD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31D47-3FEE-3F49-F3A5-69E200B89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531" y="2198503"/>
                <a:ext cx="365613" cy="246221"/>
              </a:xfrm>
              <a:prstGeom prst="rect">
                <a:avLst/>
              </a:prstGeom>
              <a:blipFill>
                <a:blip r:embed="rId7"/>
                <a:stretch>
                  <a:fillRect l="-13333" r="-5000" b="-1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3C2F66-2E98-4960-E768-AAA2B698DBA0}"/>
                  </a:ext>
                </a:extLst>
              </p:cNvPr>
              <p:cNvSpPr txBox="1"/>
              <p:nvPr/>
            </p:nvSpPr>
            <p:spPr>
              <a:xfrm>
                <a:off x="4236199" y="2678183"/>
                <a:ext cx="3527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GB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3C2F66-2E98-4960-E768-AAA2B698D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99" y="2678183"/>
                <a:ext cx="352789" cy="246221"/>
              </a:xfrm>
              <a:prstGeom prst="rect">
                <a:avLst/>
              </a:prstGeom>
              <a:blipFill>
                <a:blip r:embed="rId8"/>
                <a:stretch>
                  <a:fillRect l="-13793" r="-1724" b="-9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F27533-328F-CCB1-9677-8CDA385D75E1}"/>
              </a:ext>
            </a:extLst>
          </p:cNvPr>
          <p:cNvCxnSpPr>
            <a:cxnSpLocks/>
          </p:cNvCxnSpPr>
          <p:nvPr/>
        </p:nvCxnSpPr>
        <p:spPr>
          <a:xfrm flipH="1" flipV="1">
            <a:off x="3507339" y="2580449"/>
            <a:ext cx="588655" cy="37436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6F4A50A-87E9-57FD-6FD5-7AED2C73C2F9}"/>
              </a:ext>
            </a:extLst>
          </p:cNvPr>
          <p:cNvSpPr/>
          <p:nvPr/>
        </p:nvSpPr>
        <p:spPr>
          <a:xfrm>
            <a:off x="4066223" y="291880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B164F7-B4B3-7C2B-DDF6-80B460B4C904}"/>
              </a:ext>
            </a:extLst>
          </p:cNvPr>
          <p:cNvCxnSpPr>
            <a:cxnSpLocks/>
          </p:cNvCxnSpPr>
          <p:nvPr/>
        </p:nvCxnSpPr>
        <p:spPr>
          <a:xfrm flipH="1" flipV="1">
            <a:off x="4062848" y="2302245"/>
            <a:ext cx="284917" cy="198593"/>
          </a:xfrm>
          <a:prstGeom prst="straightConnector1">
            <a:avLst/>
          </a:prstGeom>
          <a:ln w="28575" cap="flat" cmpd="sng" algn="ctr">
            <a:solidFill>
              <a:srgbClr val="F12BD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6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1CDCC-360D-6AF2-3FE6-A55DEAE35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c 49">
            <a:extLst>
              <a:ext uri="{FF2B5EF4-FFF2-40B4-BE49-F238E27FC236}">
                <a16:creationId xmlns:a16="http://schemas.microsoft.com/office/drawing/2014/main" id="{06B97427-43E8-3508-2C08-1B9301B28356}"/>
              </a:ext>
            </a:extLst>
          </p:cNvPr>
          <p:cNvSpPr/>
          <p:nvPr/>
        </p:nvSpPr>
        <p:spPr>
          <a:xfrm rot="10800000">
            <a:off x="4759245" y="1062858"/>
            <a:ext cx="2644387" cy="3672000"/>
          </a:xfrm>
          <a:prstGeom prst="arc">
            <a:avLst>
              <a:gd name="adj1" fmla="val 16204897"/>
              <a:gd name="adj2" fmla="val 5408458"/>
            </a:avLst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16245E-5A51-0D30-31D2-00B667A9D54B}"/>
              </a:ext>
            </a:extLst>
          </p:cNvPr>
          <p:cNvGrpSpPr/>
          <p:nvPr/>
        </p:nvGrpSpPr>
        <p:grpSpPr>
          <a:xfrm>
            <a:off x="3051544" y="651481"/>
            <a:ext cx="6198782" cy="6120000"/>
            <a:chOff x="3051544" y="321867"/>
            <a:chExt cx="6198782" cy="612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049A71B-7749-2DFB-F515-2B4328EEF828}"/>
                </a:ext>
              </a:extLst>
            </p:cNvPr>
            <p:cNvSpPr/>
            <p:nvPr/>
          </p:nvSpPr>
          <p:spPr>
            <a:xfrm>
              <a:off x="3396000" y="729000"/>
              <a:ext cx="5400000" cy="5400000"/>
            </a:xfrm>
            <a:prstGeom prst="ellipse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350EE18-D743-6E6E-D661-6CF30D02448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21867"/>
              <a:ext cx="0" cy="61200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A67ADFC-1892-9A2A-C7DF-5F6491487451}"/>
                </a:ext>
              </a:extLst>
            </p:cNvPr>
            <p:cNvCxnSpPr>
              <a:cxnSpLocks/>
            </p:cNvCxnSpPr>
            <p:nvPr/>
          </p:nvCxnSpPr>
          <p:spPr>
            <a:xfrm>
              <a:off x="3051544" y="3429000"/>
              <a:ext cx="6198782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435E23-1E17-C029-25C2-1E1E1BE627BE}"/>
                </a:ext>
              </a:extLst>
            </p:cNvPr>
            <p:cNvSpPr/>
            <p:nvPr/>
          </p:nvSpPr>
          <p:spPr>
            <a:xfrm>
              <a:off x="5117715" y="2457000"/>
              <a:ext cx="1944000" cy="19440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E1B6500-1246-7982-5127-AD654C4363B6}"/>
                </a:ext>
              </a:extLst>
            </p:cNvPr>
            <p:cNvSpPr/>
            <p:nvPr/>
          </p:nvSpPr>
          <p:spPr>
            <a:xfrm>
              <a:off x="4765080" y="729000"/>
              <a:ext cx="2644387" cy="3672000"/>
            </a:xfrm>
            <a:prstGeom prst="arc">
              <a:avLst>
                <a:gd name="adj1" fmla="val 16204897"/>
                <a:gd name="adj2" fmla="val 5408458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0C7B37-838C-54BD-339D-9BEA016FFF33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5117715" y="3758614"/>
            <a:ext cx="9782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057CD3-54C8-3498-366C-11B4BB143F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186812" y="3758614"/>
            <a:ext cx="1909188" cy="190918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493A7213-6A07-E3F7-B2DE-945BB2283981}"/>
              </a:ext>
            </a:extLst>
          </p:cNvPr>
          <p:cNvSpPr/>
          <p:nvPr/>
        </p:nvSpPr>
        <p:spPr>
          <a:xfrm flipH="1">
            <a:off x="5382066" y="3060248"/>
            <a:ext cx="424800" cy="360000"/>
          </a:xfrm>
          <a:prstGeom prst="homePlate">
            <a:avLst>
              <a:gd name="adj" fmla="val 4784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1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7573F3AC-3F2E-D814-3017-7268620E4961}"/>
              </a:ext>
            </a:extLst>
          </p:cNvPr>
          <p:cNvSpPr/>
          <p:nvPr/>
        </p:nvSpPr>
        <p:spPr>
          <a:xfrm>
            <a:off x="6674269" y="2534614"/>
            <a:ext cx="425001" cy="360000"/>
          </a:xfrm>
          <a:prstGeom prst="homePlate">
            <a:avLst>
              <a:gd name="adj" fmla="val 3491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2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54CDA25-C85D-00C1-AF2C-1D5A56A03442}"/>
              </a:ext>
            </a:extLst>
          </p:cNvPr>
          <p:cNvSpPr/>
          <p:nvPr/>
        </p:nvSpPr>
        <p:spPr>
          <a:xfrm flipH="1">
            <a:off x="4036860" y="2048614"/>
            <a:ext cx="424800" cy="360000"/>
          </a:xfrm>
          <a:prstGeom prst="homePlate">
            <a:avLst>
              <a:gd name="adj" fmla="val 4784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555DF0-8E31-3D39-278B-39C87A0F4AAB}"/>
                  </a:ext>
                </a:extLst>
              </p:cNvPr>
              <p:cNvSpPr txBox="1"/>
              <p:nvPr/>
            </p:nvSpPr>
            <p:spPr>
              <a:xfrm>
                <a:off x="5471506" y="3711481"/>
                <a:ext cx="3092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555DF0-8E31-3D39-278B-39C87A0F4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6" y="3711481"/>
                <a:ext cx="309252" cy="307777"/>
              </a:xfrm>
              <a:prstGeom prst="rect">
                <a:avLst/>
              </a:prstGeom>
              <a:blipFill>
                <a:blip r:embed="rId2"/>
                <a:stretch>
                  <a:fillRect l="-14000" r="-8000" b="-16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5E906-055B-8DAB-F143-C9CFA6A36149}"/>
                  </a:ext>
                </a:extLst>
              </p:cNvPr>
              <p:cNvSpPr txBox="1"/>
              <p:nvPr/>
            </p:nvSpPr>
            <p:spPr>
              <a:xfrm rot="18995382">
                <a:off x="5012383" y="4664929"/>
                <a:ext cx="3152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5E906-055B-8DAB-F143-C9CFA6A36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382">
                <a:off x="5012383" y="4664929"/>
                <a:ext cx="315214" cy="307777"/>
              </a:xfrm>
              <a:prstGeom prst="rect">
                <a:avLst/>
              </a:prstGeom>
              <a:blipFill>
                <a:blip r:embed="rId3"/>
                <a:stretch>
                  <a:fillRect r="-9459" b="-41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7FAA7A5C-06C9-618C-8392-021D9398ABF5}"/>
              </a:ext>
            </a:extLst>
          </p:cNvPr>
          <p:cNvSpPr/>
          <p:nvPr/>
        </p:nvSpPr>
        <p:spPr>
          <a:xfrm>
            <a:off x="6056244" y="4690857"/>
            <a:ext cx="79513" cy="7951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D6566F-6E4D-64AC-45C8-A970B430BD66}"/>
              </a:ext>
            </a:extLst>
          </p:cNvPr>
          <p:cNvSpPr/>
          <p:nvPr/>
        </p:nvSpPr>
        <p:spPr>
          <a:xfrm>
            <a:off x="6056244" y="1018857"/>
            <a:ext cx="79513" cy="7951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6F939-76EB-1484-E506-B11E87B5D288}"/>
              </a:ext>
            </a:extLst>
          </p:cNvPr>
          <p:cNvSpPr txBox="1"/>
          <p:nvPr/>
        </p:nvSpPr>
        <p:spPr>
          <a:xfrm>
            <a:off x="6055596" y="4393879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A03B3-E77E-30C1-4978-2B8614684F56}"/>
              </a:ext>
            </a:extLst>
          </p:cNvPr>
          <p:cNvSpPr txBox="1"/>
          <p:nvPr/>
        </p:nvSpPr>
        <p:spPr>
          <a:xfrm>
            <a:off x="6070517" y="744454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  <a:endParaRPr lang="en-GB" sz="2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AA8681-6581-3D9A-4913-B2A57428BCAA}"/>
              </a:ext>
            </a:extLst>
          </p:cNvPr>
          <p:cNvCxnSpPr>
            <a:cxnSpLocks/>
          </p:cNvCxnSpPr>
          <p:nvPr/>
        </p:nvCxnSpPr>
        <p:spPr>
          <a:xfrm>
            <a:off x="6087273" y="4817241"/>
            <a:ext cx="432797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C3DD34-F583-B39C-0239-E568EBBA4583}"/>
              </a:ext>
            </a:extLst>
          </p:cNvPr>
          <p:cNvCxnSpPr>
            <a:cxnSpLocks/>
          </p:cNvCxnSpPr>
          <p:nvPr/>
        </p:nvCxnSpPr>
        <p:spPr>
          <a:xfrm>
            <a:off x="6096000" y="5149429"/>
            <a:ext cx="790769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D7CB65-6BE4-A983-993E-8809EAF43536}"/>
              </a:ext>
            </a:extLst>
          </p:cNvPr>
          <p:cNvCxnSpPr>
            <a:cxnSpLocks/>
          </p:cNvCxnSpPr>
          <p:nvPr/>
        </p:nvCxnSpPr>
        <p:spPr>
          <a:xfrm>
            <a:off x="6529045" y="4821659"/>
            <a:ext cx="357724" cy="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06BB89-E009-0045-0C87-18477815ECB6}"/>
              </a:ext>
            </a:extLst>
          </p:cNvPr>
          <p:cNvCxnSpPr>
            <a:cxnSpLocks/>
          </p:cNvCxnSpPr>
          <p:nvPr/>
        </p:nvCxnSpPr>
        <p:spPr>
          <a:xfrm>
            <a:off x="5663203" y="1269191"/>
            <a:ext cx="432797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4F0FC5-E435-F234-BB56-9442B3A71CD8}"/>
              </a:ext>
            </a:extLst>
          </p:cNvPr>
          <p:cNvCxnSpPr>
            <a:cxnSpLocks/>
          </p:cNvCxnSpPr>
          <p:nvPr/>
        </p:nvCxnSpPr>
        <p:spPr>
          <a:xfrm>
            <a:off x="5305231" y="959382"/>
            <a:ext cx="790769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AEE459-92F1-5C01-DE6A-C8D65FE41A33}"/>
              </a:ext>
            </a:extLst>
          </p:cNvPr>
          <p:cNvCxnSpPr>
            <a:cxnSpLocks/>
          </p:cNvCxnSpPr>
          <p:nvPr/>
        </p:nvCxnSpPr>
        <p:spPr>
          <a:xfrm>
            <a:off x="5292644" y="1269191"/>
            <a:ext cx="357724" cy="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2C91A3-610D-21F8-C397-12BE021708BC}"/>
                  </a:ext>
                </a:extLst>
              </p:cNvPr>
              <p:cNvSpPr txBox="1"/>
              <p:nvPr/>
            </p:nvSpPr>
            <p:spPr>
              <a:xfrm>
                <a:off x="5536741" y="601880"/>
                <a:ext cx="413062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GB" sz="2000" b="1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2C91A3-610D-21F8-C397-12BE0217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41" y="601880"/>
                <a:ext cx="413062" cy="335413"/>
              </a:xfrm>
              <a:prstGeom prst="rect">
                <a:avLst/>
              </a:prstGeom>
              <a:blipFill>
                <a:blip r:embed="rId4"/>
                <a:stretch>
                  <a:fillRect l="-8824" r="-2941" b="-163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AB51E0-18B4-12A1-F38A-9BE980E2D8BF}"/>
                  </a:ext>
                </a:extLst>
              </p:cNvPr>
              <p:cNvSpPr txBox="1"/>
              <p:nvPr/>
            </p:nvSpPr>
            <p:spPr>
              <a:xfrm>
                <a:off x="5714887" y="1271427"/>
                <a:ext cx="413062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GB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AB51E0-18B4-12A1-F38A-9BE980E2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887" y="1271427"/>
                <a:ext cx="413062" cy="334194"/>
              </a:xfrm>
              <a:prstGeom prst="rect">
                <a:avLst/>
              </a:prstGeom>
              <a:blipFill>
                <a:blip r:embed="rId5"/>
                <a:stretch>
                  <a:fillRect l="-8824" r="-2941" b="-185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6BADA2-7FB1-66DB-D1E3-02247F8ABBEA}"/>
                  </a:ext>
                </a:extLst>
              </p:cNvPr>
              <p:cNvSpPr txBox="1"/>
              <p:nvPr/>
            </p:nvSpPr>
            <p:spPr>
              <a:xfrm>
                <a:off x="5252905" y="1284702"/>
                <a:ext cx="47583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6BADA2-7FB1-66DB-D1E3-02247F8AB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905" y="1284702"/>
                <a:ext cx="475835" cy="307777"/>
              </a:xfrm>
              <a:prstGeom prst="rect">
                <a:avLst/>
              </a:prstGeom>
              <a:blipFill>
                <a:blip r:embed="rId6"/>
                <a:stretch>
                  <a:fillRect l="-12821" r="-7692" b="-1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140B82-2D76-6DD1-92CE-25754EFD5F2A}"/>
                  </a:ext>
                </a:extLst>
              </p:cNvPr>
              <p:cNvSpPr txBox="1"/>
              <p:nvPr/>
            </p:nvSpPr>
            <p:spPr>
              <a:xfrm>
                <a:off x="6507249" y="4783058"/>
                <a:ext cx="32887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140B82-2D76-6DD1-92CE-25754EFD5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49" y="4783058"/>
                <a:ext cx="328872" cy="307777"/>
              </a:xfrm>
              <a:prstGeom prst="rect">
                <a:avLst/>
              </a:prstGeom>
              <a:blipFill>
                <a:blip r:embed="rId7"/>
                <a:stretch>
                  <a:fillRect l="-25926" r="-44444" b="-1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EC2B5E-2FEA-21FA-924D-1B53C443A04B}"/>
                  </a:ext>
                </a:extLst>
              </p:cNvPr>
              <p:cNvSpPr txBox="1"/>
              <p:nvPr/>
            </p:nvSpPr>
            <p:spPr>
              <a:xfrm>
                <a:off x="6140531" y="4778545"/>
                <a:ext cx="381981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GB" sz="20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EC2B5E-2FEA-21FA-924D-1B53C443A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531" y="4778545"/>
                <a:ext cx="381981" cy="334194"/>
              </a:xfrm>
              <a:prstGeom prst="rect">
                <a:avLst/>
              </a:prstGeom>
              <a:blipFill>
                <a:blip r:embed="rId8"/>
                <a:stretch>
                  <a:fillRect l="-15873" r="-7937" b="-163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621835-9B0F-F64E-BAA5-B3B3E7A76CD3}"/>
                  </a:ext>
                </a:extLst>
              </p:cNvPr>
              <p:cNvSpPr txBox="1"/>
              <p:nvPr/>
            </p:nvSpPr>
            <p:spPr>
              <a:xfrm>
                <a:off x="6356145" y="5087356"/>
                <a:ext cx="420179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GB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621835-9B0F-F64E-BAA5-B3B3E7A7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45" y="5087356"/>
                <a:ext cx="420179" cy="334194"/>
              </a:xfrm>
              <a:prstGeom prst="rect">
                <a:avLst/>
              </a:prstGeom>
              <a:blipFill>
                <a:blip r:embed="rId9"/>
                <a:stretch>
                  <a:fillRect l="-8696" r="-2899" b="-185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601CCA7-4EDD-83B1-D9F7-7507347C6D75}"/>
              </a:ext>
            </a:extLst>
          </p:cNvPr>
          <p:cNvSpPr txBox="1"/>
          <p:nvPr/>
        </p:nvSpPr>
        <p:spPr>
          <a:xfrm>
            <a:off x="4894000" y="156657"/>
            <a:ext cx="2630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Hohmann Transfer</a:t>
            </a:r>
          </a:p>
        </p:txBody>
      </p:sp>
    </p:spTree>
    <p:extLst>
      <p:ext uri="{BB962C8B-B14F-4D97-AF65-F5344CB8AC3E}">
        <p14:creationId xmlns:p14="http://schemas.microsoft.com/office/powerpoint/2010/main" val="256759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C9ED5DB-E22B-D4C2-B5D8-2D085AE82747}"/>
              </a:ext>
            </a:extLst>
          </p:cNvPr>
          <p:cNvGrpSpPr/>
          <p:nvPr/>
        </p:nvGrpSpPr>
        <p:grpSpPr>
          <a:xfrm>
            <a:off x="1997869" y="1325893"/>
            <a:ext cx="8196262" cy="5667375"/>
            <a:chOff x="2238375" y="457200"/>
            <a:chExt cx="8196262" cy="5667375"/>
          </a:xfrm>
          <a:noFill/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7A3D771-96E7-3166-3A77-4D0953837A67}"/>
                </a:ext>
              </a:extLst>
            </p:cNvPr>
            <p:cNvSpPr/>
            <p:nvPr/>
          </p:nvSpPr>
          <p:spPr>
            <a:xfrm>
              <a:off x="6057900" y="2038349"/>
              <a:ext cx="2160000" cy="2160000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8630695-6D49-FB0C-52BC-8A4A54B40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8375" y="3118349"/>
              <a:ext cx="3952875" cy="0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0BD675-3937-7C77-7E72-8CC0DF0CC7D6}"/>
                </a:ext>
              </a:extLst>
            </p:cNvPr>
            <p:cNvCxnSpPr>
              <a:cxnSpLocks/>
            </p:cNvCxnSpPr>
            <p:nvPr/>
          </p:nvCxnSpPr>
          <p:spPr>
            <a:xfrm>
              <a:off x="8236950" y="3118349"/>
              <a:ext cx="2197687" cy="0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E60B3F-20DF-973D-DA41-1B61407215F8}"/>
                </a:ext>
              </a:extLst>
            </p:cNvPr>
            <p:cNvCxnSpPr>
              <a:cxnSpLocks/>
            </p:cNvCxnSpPr>
            <p:nvPr/>
          </p:nvCxnSpPr>
          <p:spPr>
            <a:xfrm>
              <a:off x="6076950" y="3118349"/>
              <a:ext cx="2236200" cy="0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7E43C6-1F98-F227-054A-0B872BE82918}"/>
                </a:ext>
              </a:extLst>
            </p:cNvPr>
            <p:cNvSpPr/>
            <p:nvPr/>
          </p:nvSpPr>
          <p:spPr>
            <a:xfrm>
              <a:off x="4977900" y="958349"/>
              <a:ext cx="4320000" cy="4320000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AD4340-BFA3-5EE7-DA79-FB80A478D99C}"/>
                </a:ext>
              </a:extLst>
            </p:cNvPr>
            <p:cNvSpPr/>
            <p:nvPr/>
          </p:nvSpPr>
          <p:spPr>
            <a:xfrm>
              <a:off x="4977900" y="1498349"/>
              <a:ext cx="3240000" cy="3240000"/>
            </a:xfrm>
            <a:prstGeom prst="ellipse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A7250D4D-3E94-9460-7637-A0A68EBE4403}"/>
                </a:ext>
              </a:extLst>
            </p:cNvPr>
            <p:cNvSpPr/>
            <p:nvPr/>
          </p:nvSpPr>
          <p:spPr>
            <a:xfrm>
              <a:off x="2817900" y="958349"/>
              <a:ext cx="5400000" cy="4320000"/>
            </a:xfrm>
            <a:prstGeom prst="arc">
              <a:avLst>
                <a:gd name="adj1" fmla="val 10813528"/>
                <a:gd name="adj2" fmla="val 0"/>
              </a:avLst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F8B0405-9C54-BAE9-D152-E9A44A4C7D12}"/>
                </a:ext>
              </a:extLst>
            </p:cNvPr>
            <p:cNvSpPr/>
            <p:nvPr/>
          </p:nvSpPr>
          <p:spPr>
            <a:xfrm>
              <a:off x="2817900" y="526349"/>
              <a:ext cx="6480000" cy="5184000"/>
            </a:xfrm>
            <a:prstGeom prst="arc">
              <a:avLst>
                <a:gd name="adj1" fmla="val 21598969"/>
                <a:gd name="adj2" fmla="val 10796520"/>
              </a:avLst>
            </a:prstGeom>
            <a:grpFill/>
            <a:ln w="381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6E58A0-9590-FA39-EDB0-7E7D2B2E9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7900" y="457200"/>
              <a:ext cx="0" cy="5667375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079C3EAC-973F-0768-8FD8-9989590F1100}"/>
              </a:ext>
            </a:extLst>
          </p:cNvPr>
          <p:cNvSpPr/>
          <p:nvPr/>
        </p:nvSpPr>
        <p:spPr>
          <a:xfrm>
            <a:off x="5720194" y="4356163"/>
            <a:ext cx="424800" cy="360000"/>
          </a:xfrm>
          <a:prstGeom prst="homePlate">
            <a:avLst>
              <a:gd name="adj" fmla="val 4784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1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B73B206B-C7DD-22C4-A4AA-4EEBE6AAE802}"/>
              </a:ext>
            </a:extLst>
          </p:cNvPr>
          <p:cNvSpPr/>
          <p:nvPr/>
        </p:nvSpPr>
        <p:spPr>
          <a:xfrm flipH="1">
            <a:off x="7757113" y="2850755"/>
            <a:ext cx="425001" cy="360000"/>
          </a:xfrm>
          <a:prstGeom prst="homePlate">
            <a:avLst>
              <a:gd name="adj" fmla="val 3491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2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EA6DAA-DDBA-3467-A54B-0CBC9FE75D49}"/>
              </a:ext>
            </a:extLst>
          </p:cNvPr>
          <p:cNvSpPr/>
          <p:nvPr/>
        </p:nvSpPr>
        <p:spPr>
          <a:xfrm>
            <a:off x="3549506" y="5787042"/>
            <a:ext cx="424800" cy="360000"/>
          </a:xfrm>
          <a:prstGeom prst="homePlate">
            <a:avLst>
              <a:gd name="adj" fmla="val 4784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3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B954CD8F-9C25-8634-40D9-BEBF34DE42BF}"/>
              </a:ext>
            </a:extLst>
          </p:cNvPr>
          <p:cNvSpPr/>
          <p:nvPr/>
        </p:nvSpPr>
        <p:spPr>
          <a:xfrm flipH="1">
            <a:off x="8363327" y="2308747"/>
            <a:ext cx="425001" cy="360000"/>
          </a:xfrm>
          <a:prstGeom prst="homePlate">
            <a:avLst>
              <a:gd name="adj" fmla="val 34917"/>
            </a:avLst>
          </a:prstGeom>
          <a:solidFill>
            <a:srgbClr val="00B0F0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73745F-A372-FC82-77C1-E5353078E6AA}"/>
              </a:ext>
            </a:extLst>
          </p:cNvPr>
          <p:cNvCxnSpPr>
            <a:cxnSpLocks/>
          </p:cNvCxnSpPr>
          <p:nvPr/>
        </p:nvCxnSpPr>
        <p:spPr>
          <a:xfrm flipH="1" flipV="1">
            <a:off x="2574872" y="1519596"/>
            <a:ext cx="2522" cy="24674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17A261-ACDE-EE80-835C-D2B83264309C}"/>
              </a:ext>
            </a:extLst>
          </p:cNvPr>
          <p:cNvCxnSpPr>
            <a:cxnSpLocks/>
          </p:cNvCxnSpPr>
          <p:nvPr/>
        </p:nvCxnSpPr>
        <p:spPr>
          <a:xfrm flipV="1">
            <a:off x="9062438" y="1538974"/>
            <a:ext cx="0" cy="24286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731D8-0014-1DAE-CA16-991240539605}"/>
              </a:ext>
            </a:extLst>
          </p:cNvPr>
          <p:cNvCxnSpPr>
            <a:cxnSpLocks/>
          </p:cNvCxnSpPr>
          <p:nvPr/>
        </p:nvCxnSpPr>
        <p:spPr>
          <a:xfrm>
            <a:off x="6916444" y="1525946"/>
            <a:ext cx="2160000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A60492-9025-B01E-41C9-E6E74D6843D7}"/>
              </a:ext>
            </a:extLst>
          </p:cNvPr>
          <p:cNvCxnSpPr>
            <a:cxnSpLocks/>
          </p:cNvCxnSpPr>
          <p:nvPr/>
        </p:nvCxnSpPr>
        <p:spPr>
          <a:xfrm flipH="1">
            <a:off x="2577394" y="1519596"/>
            <a:ext cx="4320000" cy="193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511DB-A413-AB83-6C99-B81A8E239D81}"/>
                  </a:ext>
                </a:extLst>
              </p:cNvPr>
              <p:cNvSpPr txBox="1"/>
              <p:nvPr/>
            </p:nvSpPr>
            <p:spPr>
              <a:xfrm>
                <a:off x="1864217" y="3977432"/>
                <a:ext cx="3352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0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511DB-A413-AB83-6C99-B81A8E239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17" y="3977432"/>
                <a:ext cx="335284" cy="307777"/>
              </a:xfrm>
              <a:prstGeom prst="rect">
                <a:avLst/>
              </a:prstGeom>
              <a:blipFill>
                <a:blip r:embed="rId2"/>
                <a:stretch>
                  <a:fillRect l="-27273" r="-43636" b="-1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B17C0E-0E53-20C8-6419-09BB35CC0696}"/>
                  </a:ext>
                </a:extLst>
              </p:cNvPr>
              <p:cNvSpPr txBox="1"/>
              <p:nvPr/>
            </p:nvSpPr>
            <p:spPr>
              <a:xfrm>
                <a:off x="8218705" y="3679265"/>
                <a:ext cx="32887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0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sz="20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B17C0E-0E53-20C8-6419-09BB35CC0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05" y="3679265"/>
                <a:ext cx="328872" cy="307777"/>
              </a:xfrm>
              <a:prstGeom prst="rect">
                <a:avLst/>
              </a:prstGeom>
              <a:blipFill>
                <a:blip r:embed="rId3"/>
                <a:stretch>
                  <a:fillRect l="-25926" r="-44444" b="-1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1C610864-F2ED-81D6-5F66-898DD7FBAD39}"/>
              </a:ext>
            </a:extLst>
          </p:cNvPr>
          <p:cNvSpPr txBox="1"/>
          <p:nvPr/>
        </p:nvSpPr>
        <p:spPr>
          <a:xfrm>
            <a:off x="4963161" y="184932"/>
            <a:ext cx="2630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Bi-elliptic</a:t>
            </a: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Transfer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494271-EDDA-BA15-3366-6C943B23F64B}"/>
              </a:ext>
            </a:extLst>
          </p:cNvPr>
          <p:cNvCxnSpPr>
            <a:cxnSpLocks/>
          </p:cNvCxnSpPr>
          <p:nvPr/>
        </p:nvCxnSpPr>
        <p:spPr>
          <a:xfrm flipV="1">
            <a:off x="8147046" y="3616290"/>
            <a:ext cx="0" cy="377102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07A0B29-3C5E-AC07-1826-85113B3415C7}"/>
              </a:ext>
            </a:extLst>
          </p:cNvPr>
          <p:cNvSpPr/>
          <p:nvPr/>
        </p:nvSpPr>
        <p:spPr>
          <a:xfrm>
            <a:off x="9019294" y="395104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1EC2B8-2EF6-3ECB-0E14-DBF072A82080}"/>
              </a:ext>
            </a:extLst>
          </p:cNvPr>
          <p:cNvSpPr/>
          <p:nvPr/>
        </p:nvSpPr>
        <p:spPr>
          <a:xfrm>
            <a:off x="2538872" y="395104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6BDB374-F96A-699E-2E7E-F8A8C557B4B5}"/>
              </a:ext>
            </a:extLst>
          </p:cNvPr>
          <p:cNvSpPr/>
          <p:nvPr/>
        </p:nvSpPr>
        <p:spPr>
          <a:xfrm>
            <a:off x="7941394" y="395104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791BD5-8512-9A37-BBBF-72DEE21B5ABB}"/>
              </a:ext>
            </a:extLst>
          </p:cNvPr>
          <p:cNvSpPr/>
          <p:nvPr/>
        </p:nvSpPr>
        <p:spPr>
          <a:xfrm>
            <a:off x="4694544" y="395104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3B92E2-98F1-1DCF-BA3C-DF322DF8EAF9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6897394" y="3987042"/>
            <a:ext cx="108000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BF0BED-3F26-BCB3-4601-61AD975E5605}"/>
              </a:ext>
            </a:extLst>
          </p:cNvPr>
          <p:cNvCxnSpPr>
            <a:cxnSpLocks/>
          </p:cNvCxnSpPr>
          <p:nvPr/>
        </p:nvCxnSpPr>
        <p:spPr>
          <a:xfrm>
            <a:off x="2355846" y="3987042"/>
            <a:ext cx="0" cy="377102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BCCED0-F52C-1DAF-D71C-C4037E01E74C}"/>
              </a:ext>
            </a:extLst>
          </p:cNvPr>
          <p:cNvCxnSpPr>
            <a:cxnSpLocks/>
          </p:cNvCxnSpPr>
          <p:nvPr/>
        </p:nvCxnSpPr>
        <p:spPr>
          <a:xfrm>
            <a:off x="9142068" y="3967664"/>
            <a:ext cx="0" cy="377102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4EC38B-2D00-C1C5-4A2C-BD14A7F35568}"/>
                  </a:ext>
                </a:extLst>
              </p:cNvPr>
              <p:cNvSpPr txBox="1"/>
              <p:nvPr/>
            </p:nvSpPr>
            <p:spPr>
              <a:xfrm>
                <a:off x="9262109" y="4002107"/>
                <a:ext cx="3352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0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4EC38B-2D00-C1C5-4A2C-BD14A7F35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109" y="4002107"/>
                <a:ext cx="335284" cy="307777"/>
              </a:xfrm>
              <a:prstGeom prst="rect">
                <a:avLst/>
              </a:prstGeom>
              <a:blipFill>
                <a:blip r:embed="rId4"/>
                <a:stretch>
                  <a:fillRect l="-25455" r="-38182" b="-1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A504F1D-5344-ACD3-6C38-CA62F63C0B2F}"/>
                  </a:ext>
                </a:extLst>
              </p:cNvPr>
              <p:cNvSpPr txBox="1"/>
              <p:nvPr/>
            </p:nvSpPr>
            <p:spPr>
              <a:xfrm>
                <a:off x="7320550" y="3924474"/>
                <a:ext cx="2696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A504F1D-5344-ACD3-6C38-CA62F63C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550" y="3924474"/>
                <a:ext cx="269689" cy="307777"/>
              </a:xfrm>
              <a:prstGeom prst="rect">
                <a:avLst/>
              </a:prstGeom>
              <a:blipFill>
                <a:blip r:embed="rId5"/>
                <a:stretch>
                  <a:fillRect l="-15909" r="-9091" b="-16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F67E9B86-F468-D8FA-224B-F421CFD1397D}"/>
                  </a:ext>
                </a:extLst>
              </p:cNvPr>
              <p:cNvSpPr txBox="1"/>
              <p:nvPr/>
            </p:nvSpPr>
            <p:spPr>
              <a:xfrm>
                <a:off x="7871292" y="1469856"/>
                <a:ext cx="2792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F67E9B86-F468-D8FA-224B-F421CFD13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92" y="1469856"/>
                <a:ext cx="279244" cy="307777"/>
              </a:xfrm>
              <a:prstGeom prst="rect">
                <a:avLst/>
              </a:prstGeom>
              <a:blipFill>
                <a:blip r:embed="rId6"/>
                <a:stretch>
                  <a:fillRect l="-13043" r="-6522" b="-156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5AF3409-D8E8-D8BD-D8D9-BF5D6E14C435}"/>
                  </a:ext>
                </a:extLst>
              </p:cNvPr>
              <p:cNvSpPr txBox="1"/>
              <p:nvPr/>
            </p:nvSpPr>
            <p:spPr>
              <a:xfrm>
                <a:off x="4656407" y="1469857"/>
                <a:ext cx="288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5AF3409-D8E8-D8BD-D8D9-BF5D6E1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07" y="1469857"/>
                <a:ext cx="288862" cy="307777"/>
              </a:xfrm>
              <a:prstGeom prst="rect">
                <a:avLst/>
              </a:prstGeom>
              <a:blipFill>
                <a:blip r:embed="rId7"/>
                <a:stretch>
                  <a:fillRect l="-14894" r="-6383" b="-156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TextBox 1028">
            <a:extLst>
              <a:ext uri="{FF2B5EF4-FFF2-40B4-BE49-F238E27FC236}">
                <a16:creationId xmlns:a16="http://schemas.microsoft.com/office/drawing/2014/main" id="{923FA6A5-C22B-629E-2BBA-D111EB5A253B}"/>
              </a:ext>
            </a:extLst>
          </p:cNvPr>
          <p:cNvSpPr txBox="1"/>
          <p:nvPr/>
        </p:nvSpPr>
        <p:spPr>
          <a:xfrm>
            <a:off x="7926517" y="392483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96B202F-6C37-8CFA-48CE-8D02C632E056}"/>
              </a:ext>
            </a:extLst>
          </p:cNvPr>
          <p:cNvSpPr txBox="1"/>
          <p:nvPr/>
        </p:nvSpPr>
        <p:spPr>
          <a:xfrm>
            <a:off x="4697755" y="392447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29A6A60-BF62-3D4C-5669-E86299253006}"/>
              </a:ext>
            </a:extLst>
          </p:cNvPr>
          <p:cNvSpPr txBox="1"/>
          <p:nvPr/>
        </p:nvSpPr>
        <p:spPr>
          <a:xfrm>
            <a:off x="2567083" y="3936299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71DE81E-D00A-5594-08E9-5530A6FB3F3A}"/>
              </a:ext>
            </a:extLst>
          </p:cNvPr>
          <p:cNvSpPr txBox="1"/>
          <p:nvPr/>
        </p:nvSpPr>
        <p:spPr>
          <a:xfrm>
            <a:off x="8756996" y="3936299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7791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F37A0-B9FC-C4C5-8AFD-AAE23F06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2319176-06AC-9B89-2BA8-E5E1A7EB3DFD}"/>
              </a:ext>
            </a:extLst>
          </p:cNvPr>
          <p:cNvCxnSpPr>
            <a:cxnSpLocks/>
          </p:cNvCxnSpPr>
          <p:nvPr/>
        </p:nvCxnSpPr>
        <p:spPr>
          <a:xfrm flipV="1">
            <a:off x="8485247" y="2450529"/>
            <a:ext cx="335422" cy="15759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26BD67F-98C4-9959-1A3E-83A66C43DF04}"/>
              </a:ext>
            </a:extLst>
          </p:cNvPr>
          <p:cNvSpPr/>
          <p:nvPr/>
        </p:nvSpPr>
        <p:spPr>
          <a:xfrm>
            <a:off x="3396000" y="1058614"/>
            <a:ext cx="5400000" cy="54000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953DE7-E882-5671-8BFC-CE09D1F89E40}"/>
              </a:ext>
            </a:extLst>
          </p:cNvPr>
          <p:cNvCxnSpPr>
            <a:cxnSpLocks/>
          </p:cNvCxnSpPr>
          <p:nvPr/>
        </p:nvCxnSpPr>
        <p:spPr>
          <a:xfrm>
            <a:off x="6096000" y="651481"/>
            <a:ext cx="0" cy="6120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5071D1-2933-6E97-6D3E-B26EFC9557D9}"/>
              </a:ext>
            </a:extLst>
          </p:cNvPr>
          <p:cNvCxnSpPr>
            <a:cxnSpLocks/>
          </p:cNvCxnSpPr>
          <p:nvPr/>
        </p:nvCxnSpPr>
        <p:spPr>
          <a:xfrm>
            <a:off x="3051544" y="3758614"/>
            <a:ext cx="61987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BCF2C85-8E00-9803-6622-D76620B4C9ED}"/>
              </a:ext>
            </a:extLst>
          </p:cNvPr>
          <p:cNvSpPr/>
          <p:nvPr/>
        </p:nvSpPr>
        <p:spPr>
          <a:xfrm>
            <a:off x="5117715" y="2786614"/>
            <a:ext cx="1944000" cy="1944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318E954-E696-C509-D6D8-ABA076E1F03D}"/>
              </a:ext>
            </a:extLst>
          </p:cNvPr>
          <p:cNvSpPr/>
          <p:nvPr/>
        </p:nvSpPr>
        <p:spPr>
          <a:xfrm>
            <a:off x="3437176" y="-2469387"/>
            <a:ext cx="5316182" cy="7200000"/>
          </a:xfrm>
          <a:prstGeom prst="arc">
            <a:avLst>
              <a:gd name="adj1" fmla="val 1854546"/>
              <a:gd name="adj2" fmla="val 5408458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57694-633B-3B9B-BDDF-09634D9F557D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5117715" y="3758614"/>
            <a:ext cx="9782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46B9C-5A0B-FC92-3636-F3A57CBD1984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186812" y="3758614"/>
            <a:ext cx="1909188" cy="190918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C327086A-A2DA-135A-7783-E827F676537B}"/>
              </a:ext>
            </a:extLst>
          </p:cNvPr>
          <p:cNvSpPr/>
          <p:nvPr/>
        </p:nvSpPr>
        <p:spPr>
          <a:xfrm flipH="1">
            <a:off x="5382066" y="3060248"/>
            <a:ext cx="424800" cy="360000"/>
          </a:xfrm>
          <a:prstGeom prst="homePlate">
            <a:avLst>
              <a:gd name="adj" fmla="val 4784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1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734DA6F-82F3-D498-F5EE-BD4EECFD2990}"/>
              </a:ext>
            </a:extLst>
          </p:cNvPr>
          <p:cNvSpPr/>
          <p:nvPr/>
        </p:nvSpPr>
        <p:spPr>
          <a:xfrm flipH="1">
            <a:off x="7774213" y="4005003"/>
            <a:ext cx="425001" cy="360000"/>
          </a:xfrm>
          <a:prstGeom prst="homePlate">
            <a:avLst>
              <a:gd name="adj" fmla="val 3491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2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2380286-ED41-FCF1-0B48-8CD177192370}"/>
              </a:ext>
            </a:extLst>
          </p:cNvPr>
          <p:cNvSpPr/>
          <p:nvPr/>
        </p:nvSpPr>
        <p:spPr>
          <a:xfrm>
            <a:off x="7501551" y="1996795"/>
            <a:ext cx="424800" cy="360000"/>
          </a:xfrm>
          <a:prstGeom prst="homePlate">
            <a:avLst>
              <a:gd name="adj" fmla="val 4784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BE973-779E-17A2-701F-EF0387484FDE}"/>
                  </a:ext>
                </a:extLst>
              </p:cNvPr>
              <p:cNvSpPr txBox="1"/>
              <p:nvPr/>
            </p:nvSpPr>
            <p:spPr>
              <a:xfrm>
                <a:off x="5471506" y="3711481"/>
                <a:ext cx="3092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BE973-779E-17A2-701F-EF0387484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6" y="3711481"/>
                <a:ext cx="309252" cy="307777"/>
              </a:xfrm>
              <a:prstGeom prst="rect">
                <a:avLst/>
              </a:prstGeom>
              <a:blipFill>
                <a:blip r:embed="rId3"/>
                <a:stretch>
                  <a:fillRect l="-14000" r="-8000" b="-16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F36F9-AE5F-B37A-E5B5-6A3C3377998E}"/>
                  </a:ext>
                </a:extLst>
              </p:cNvPr>
              <p:cNvSpPr txBox="1"/>
              <p:nvPr/>
            </p:nvSpPr>
            <p:spPr>
              <a:xfrm rot="18995382">
                <a:off x="5012383" y="4664929"/>
                <a:ext cx="3152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F36F9-AE5F-B37A-E5B5-6A3C33779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382">
                <a:off x="5012383" y="4664929"/>
                <a:ext cx="315214" cy="307777"/>
              </a:xfrm>
              <a:prstGeom prst="rect">
                <a:avLst/>
              </a:prstGeom>
              <a:blipFill>
                <a:blip r:embed="rId4"/>
                <a:stretch>
                  <a:fillRect r="-9459" b="-41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9102407F-C951-B49C-6A0D-8CB12F978E7B}"/>
              </a:ext>
            </a:extLst>
          </p:cNvPr>
          <p:cNvSpPr/>
          <p:nvPr/>
        </p:nvSpPr>
        <p:spPr>
          <a:xfrm>
            <a:off x="6056244" y="4690857"/>
            <a:ext cx="79513" cy="7951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27ABA8-3E7B-3A74-2686-456FF351BD13}"/>
              </a:ext>
            </a:extLst>
          </p:cNvPr>
          <p:cNvSpPr/>
          <p:nvPr/>
        </p:nvSpPr>
        <p:spPr>
          <a:xfrm>
            <a:off x="8477680" y="2548331"/>
            <a:ext cx="79513" cy="7951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38922-835F-689C-0103-A031E82BBF14}"/>
              </a:ext>
            </a:extLst>
          </p:cNvPr>
          <p:cNvSpPr txBox="1"/>
          <p:nvPr/>
        </p:nvSpPr>
        <p:spPr>
          <a:xfrm>
            <a:off x="6033135" y="4391750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CEC495-6D02-7849-CD74-A7397A767AB4}"/>
              </a:ext>
            </a:extLst>
          </p:cNvPr>
          <p:cNvSpPr txBox="1"/>
          <p:nvPr/>
        </p:nvSpPr>
        <p:spPr>
          <a:xfrm>
            <a:off x="8198233" y="233426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297DB5-C0D9-84EC-9AFD-87CA027BA968}"/>
              </a:ext>
            </a:extLst>
          </p:cNvPr>
          <p:cNvCxnSpPr>
            <a:cxnSpLocks/>
          </p:cNvCxnSpPr>
          <p:nvPr/>
        </p:nvCxnSpPr>
        <p:spPr>
          <a:xfrm>
            <a:off x="6087273" y="4848702"/>
            <a:ext cx="432797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93EE8E-3E78-FB51-144A-DCE34E43C91F}"/>
              </a:ext>
            </a:extLst>
          </p:cNvPr>
          <p:cNvCxnSpPr>
            <a:cxnSpLocks/>
          </p:cNvCxnSpPr>
          <p:nvPr/>
        </p:nvCxnSpPr>
        <p:spPr>
          <a:xfrm>
            <a:off x="6096000" y="5160314"/>
            <a:ext cx="790769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44AE48-04C0-3827-80DA-6B2DE76A8547}"/>
              </a:ext>
            </a:extLst>
          </p:cNvPr>
          <p:cNvCxnSpPr>
            <a:cxnSpLocks/>
          </p:cNvCxnSpPr>
          <p:nvPr/>
        </p:nvCxnSpPr>
        <p:spPr>
          <a:xfrm>
            <a:off x="6529045" y="4848702"/>
            <a:ext cx="357724" cy="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98CC8E-1EAB-78A5-EC01-74D7CC0F606E}"/>
                  </a:ext>
                </a:extLst>
              </p:cNvPr>
              <p:cNvSpPr txBox="1"/>
              <p:nvPr/>
            </p:nvSpPr>
            <p:spPr>
              <a:xfrm>
                <a:off x="6466165" y="4809522"/>
                <a:ext cx="4726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98CC8E-1EAB-78A5-EC01-74D7CC0F6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65" y="4809522"/>
                <a:ext cx="472630" cy="307777"/>
              </a:xfrm>
              <a:prstGeom prst="rect">
                <a:avLst/>
              </a:prstGeom>
              <a:blipFill>
                <a:blip r:embed="rId5"/>
                <a:stretch>
                  <a:fillRect l="-12987" r="-7792" b="-1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3F17B9-7881-0112-4934-65CF67042776}"/>
                  </a:ext>
                </a:extLst>
              </p:cNvPr>
              <p:cNvSpPr txBox="1"/>
              <p:nvPr/>
            </p:nvSpPr>
            <p:spPr>
              <a:xfrm>
                <a:off x="6099425" y="4800933"/>
                <a:ext cx="420180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GB" sz="20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3F17B9-7881-0112-4934-65CF67042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425" y="4800933"/>
                <a:ext cx="420180" cy="334194"/>
              </a:xfrm>
              <a:prstGeom prst="rect">
                <a:avLst/>
              </a:prstGeom>
              <a:blipFill>
                <a:blip r:embed="rId6"/>
                <a:stretch>
                  <a:fillRect l="-8824" r="-4412" b="-185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E7659B-8A7B-09B8-F653-AB0A5F30F913}"/>
                  </a:ext>
                </a:extLst>
              </p:cNvPr>
              <p:cNvSpPr txBox="1"/>
              <p:nvPr/>
            </p:nvSpPr>
            <p:spPr>
              <a:xfrm>
                <a:off x="6356145" y="5087356"/>
                <a:ext cx="420180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GB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E7659B-8A7B-09B8-F653-AB0A5F30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45" y="5087356"/>
                <a:ext cx="420180" cy="334194"/>
              </a:xfrm>
              <a:prstGeom prst="rect">
                <a:avLst/>
              </a:prstGeom>
              <a:blipFill>
                <a:blip r:embed="rId7"/>
                <a:stretch>
                  <a:fillRect l="-8696" r="-2899" b="-185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409A1B76-710F-FD46-6E28-5F44545914B7}"/>
              </a:ext>
            </a:extLst>
          </p:cNvPr>
          <p:cNvSpPr txBox="1"/>
          <p:nvPr/>
        </p:nvSpPr>
        <p:spPr>
          <a:xfrm>
            <a:off x="4557696" y="199802"/>
            <a:ext cx="3059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Non-Tangential</a:t>
            </a: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Transfer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8451DF0-C4B3-370D-E9F5-9C4D393E86E0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6103943" y="2586146"/>
            <a:ext cx="2422467" cy="116752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30F6102B-37FB-3B09-1018-578F081A3CDC}"/>
              </a:ext>
            </a:extLst>
          </p:cNvPr>
          <p:cNvSpPr/>
          <p:nvPr/>
        </p:nvSpPr>
        <p:spPr>
          <a:xfrm>
            <a:off x="5551938" y="3213670"/>
            <a:ext cx="1080000" cy="1080000"/>
          </a:xfrm>
          <a:prstGeom prst="arc">
            <a:avLst>
              <a:gd name="adj1" fmla="val 20226643"/>
              <a:gd name="adj2" fmla="val 5385016"/>
            </a:avLst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7989C0-95BB-15F9-000E-80F823C23C5D}"/>
              </a:ext>
            </a:extLst>
          </p:cNvPr>
          <p:cNvCxnSpPr>
            <a:cxnSpLocks/>
          </p:cNvCxnSpPr>
          <p:nvPr/>
        </p:nvCxnSpPr>
        <p:spPr>
          <a:xfrm>
            <a:off x="8817392" y="2111765"/>
            <a:ext cx="463" cy="34332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81036A-9997-6CDD-800A-E26517226849}"/>
              </a:ext>
            </a:extLst>
          </p:cNvPr>
          <p:cNvCxnSpPr>
            <a:cxnSpLocks/>
          </p:cNvCxnSpPr>
          <p:nvPr/>
        </p:nvCxnSpPr>
        <p:spPr>
          <a:xfrm>
            <a:off x="8649142" y="2142875"/>
            <a:ext cx="150564" cy="319706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2592FB-4B6C-751A-DAE6-A2C5BFC9643A}"/>
              </a:ext>
            </a:extLst>
          </p:cNvPr>
          <p:cNvCxnSpPr>
            <a:cxnSpLocks/>
          </p:cNvCxnSpPr>
          <p:nvPr/>
        </p:nvCxnSpPr>
        <p:spPr>
          <a:xfrm flipV="1">
            <a:off x="8613927" y="2105421"/>
            <a:ext cx="201951" cy="1889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3D0B3B-4CA1-A5CE-2FDA-0A4F3AED6306}"/>
                  </a:ext>
                </a:extLst>
              </p:cNvPr>
              <p:cNvSpPr txBox="1"/>
              <p:nvPr/>
            </p:nvSpPr>
            <p:spPr>
              <a:xfrm>
                <a:off x="8355181" y="2105324"/>
                <a:ext cx="413062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GB" sz="2000" b="1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3D0B3B-4CA1-A5CE-2FDA-0A4F3AED6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81" y="2105324"/>
                <a:ext cx="413062" cy="335413"/>
              </a:xfrm>
              <a:prstGeom prst="rect">
                <a:avLst/>
              </a:prstGeom>
              <a:blipFill>
                <a:blip r:embed="rId8"/>
                <a:stretch>
                  <a:fillRect l="-8955" r="-4478" b="-163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2945B3-DC0C-114E-4C79-486A306E9ABF}"/>
                  </a:ext>
                </a:extLst>
              </p:cNvPr>
              <p:cNvSpPr txBox="1"/>
              <p:nvPr/>
            </p:nvSpPr>
            <p:spPr>
              <a:xfrm>
                <a:off x="8867017" y="2144684"/>
                <a:ext cx="413062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GB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2945B3-DC0C-114E-4C79-486A306E9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17" y="2144684"/>
                <a:ext cx="413062" cy="334194"/>
              </a:xfrm>
              <a:prstGeom prst="rect">
                <a:avLst/>
              </a:prstGeom>
              <a:blipFill>
                <a:blip r:embed="rId9"/>
                <a:stretch>
                  <a:fillRect l="-8955" r="-4478" b="-163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7BAC0-E9FC-B70F-F6B7-F2605BDFF9DA}"/>
                  </a:ext>
                </a:extLst>
              </p:cNvPr>
              <p:cNvSpPr txBox="1"/>
              <p:nvPr/>
            </p:nvSpPr>
            <p:spPr>
              <a:xfrm>
                <a:off x="8470031" y="1764255"/>
                <a:ext cx="4662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7BAC0-E9FC-B70F-F6B7-F2605BDFF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031" y="1764255"/>
                <a:ext cx="466218" cy="307777"/>
              </a:xfrm>
              <a:prstGeom prst="rect">
                <a:avLst/>
              </a:prstGeom>
              <a:blipFill>
                <a:blip r:embed="rId10"/>
                <a:stretch>
                  <a:fillRect l="-11688" r="-6494" b="-1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775BFB-E7E5-B80C-3604-6AE8A47E7B52}"/>
                  </a:ext>
                </a:extLst>
              </p:cNvPr>
              <p:cNvSpPr txBox="1"/>
              <p:nvPr/>
            </p:nvSpPr>
            <p:spPr>
              <a:xfrm>
                <a:off x="6570145" y="3945719"/>
                <a:ext cx="3077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775BFB-E7E5-B80C-3604-6AE8A47E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45" y="3945719"/>
                <a:ext cx="307777" cy="307777"/>
              </a:xfrm>
              <a:prstGeom prst="rect">
                <a:avLst/>
              </a:prstGeom>
              <a:blipFill>
                <a:blip r:embed="rId11"/>
                <a:stretch>
                  <a:fillRect l="-22000" r="-10000" b="-156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05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CE719-0F7C-339C-5D7B-E24F1BA7C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958F-2795-890C-D44B-C7F86DD9C19E}"/>
              </a:ext>
            </a:extLst>
          </p:cNvPr>
          <p:cNvCxnSpPr>
            <a:cxnSpLocks/>
          </p:cNvCxnSpPr>
          <p:nvPr/>
        </p:nvCxnSpPr>
        <p:spPr>
          <a:xfrm>
            <a:off x="2455138" y="3682966"/>
            <a:ext cx="418387" cy="125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7E128-C083-B4EC-49AA-BFBEB7282E5A}"/>
              </a:ext>
            </a:extLst>
          </p:cNvPr>
          <p:cNvCxnSpPr>
            <a:cxnSpLocks/>
          </p:cNvCxnSpPr>
          <p:nvPr/>
        </p:nvCxnSpPr>
        <p:spPr>
          <a:xfrm flipV="1">
            <a:off x="4552480" y="2579345"/>
            <a:ext cx="179230" cy="4613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BB87DD-5D06-080E-0FC6-D1401599AB80}"/>
              </a:ext>
            </a:extLst>
          </p:cNvPr>
          <p:cNvCxnSpPr/>
          <p:nvPr/>
        </p:nvCxnSpPr>
        <p:spPr>
          <a:xfrm>
            <a:off x="2417085" y="4242321"/>
            <a:ext cx="42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F1CF45-7F7D-7838-3F8C-040E2F6BEC3C}"/>
              </a:ext>
            </a:extLst>
          </p:cNvPr>
          <p:cNvCxnSpPr>
            <a:cxnSpLocks/>
          </p:cNvCxnSpPr>
          <p:nvPr/>
        </p:nvCxnSpPr>
        <p:spPr>
          <a:xfrm flipV="1">
            <a:off x="4090350" y="2519928"/>
            <a:ext cx="0" cy="412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44BA0-C915-9D5C-2D3E-668181CD4C08}"/>
              </a:ext>
            </a:extLst>
          </p:cNvPr>
          <p:cNvCxnSpPr>
            <a:cxnSpLocks/>
          </p:cNvCxnSpPr>
          <p:nvPr/>
        </p:nvCxnSpPr>
        <p:spPr>
          <a:xfrm flipV="1">
            <a:off x="5044702" y="3011453"/>
            <a:ext cx="296603" cy="2889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439BA7-1972-CBCD-8100-4D1984FEA51B}"/>
              </a:ext>
            </a:extLst>
          </p:cNvPr>
          <p:cNvCxnSpPr>
            <a:cxnSpLocks/>
          </p:cNvCxnSpPr>
          <p:nvPr/>
        </p:nvCxnSpPr>
        <p:spPr>
          <a:xfrm flipH="1">
            <a:off x="2706006" y="4267099"/>
            <a:ext cx="1377591" cy="113460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A23EEA-B0B0-16B9-A387-6A43C7412136}"/>
              </a:ext>
            </a:extLst>
          </p:cNvPr>
          <p:cNvCxnSpPr>
            <a:cxnSpLocks/>
          </p:cNvCxnSpPr>
          <p:nvPr/>
        </p:nvCxnSpPr>
        <p:spPr>
          <a:xfrm flipH="1" flipV="1">
            <a:off x="4090350" y="2802321"/>
            <a:ext cx="0" cy="144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C4005-E5C0-46F1-746C-39C8F5E94BD0}"/>
              </a:ext>
            </a:extLst>
          </p:cNvPr>
          <p:cNvCxnSpPr>
            <a:cxnSpLocks/>
          </p:cNvCxnSpPr>
          <p:nvPr/>
        </p:nvCxnSpPr>
        <p:spPr>
          <a:xfrm flipH="1" flipV="1">
            <a:off x="2662223" y="4242321"/>
            <a:ext cx="144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279368E-2A7D-F15C-CC32-302A9E946E34}"/>
              </a:ext>
            </a:extLst>
          </p:cNvPr>
          <p:cNvSpPr/>
          <p:nvPr/>
        </p:nvSpPr>
        <p:spPr>
          <a:xfrm>
            <a:off x="3369523" y="3520731"/>
            <a:ext cx="1440000" cy="1440000"/>
          </a:xfrm>
          <a:prstGeom prst="arc">
            <a:avLst>
              <a:gd name="adj1" fmla="val 10885671"/>
              <a:gd name="adj2" fmla="val 11958935"/>
            </a:avLst>
          </a:prstGeom>
          <a:ln w="158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B7DCCE-6353-9EA9-07F5-BC3E3E24909B}"/>
                  </a:ext>
                </a:extLst>
              </p:cNvPr>
              <p:cNvSpPr txBox="1"/>
              <p:nvPr/>
            </p:nvSpPr>
            <p:spPr>
              <a:xfrm>
                <a:off x="3655854" y="4751693"/>
                <a:ext cx="157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B7DCCE-6353-9EA9-07F5-BC3E3E24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854" y="4751693"/>
                <a:ext cx="157094" cy="276999"/>
              </a:xfrm>
              <a:prstGeom prst="rect">
                <a:avLst/>
              </a:prstGeom>
              <a:blipFill>
                <a:blip r:embed="rId3"/>
                <a:stretch>
                  <a:fillRect l="-28000" r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72F856-78C9-B229-F6C7-84E60E24C1DD}"/>
                  </a:ext>
                </a:extLst>
              </p:cNvPr>
              <p:cNvSpPr txBox="1"/>
              <p:nvPr/>
            </p:nvSpPr>
            <p:spPr>
              <a:xfrm>
                <a:off x="2342588" y="3866885"/>
                <a:ext cx="309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72F856-78C9-B229-F6C7-84E60E24C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88" y="3866885"/>
                <a:ext cx="309379" cy="276999"/>
              </a:xfrm>
              <a:prstGeom prst="rect">
                <a:avLst/>
              </a:prstGeom>
              <a:blipFill>
                <a:blip r:embed="rId4"/>
                <a:stretch>
                  <a:fillRect l="-17647" r="-13725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4854A9D0-2716-DC75-1288-EEEE6B6C262C}"/>
              </a:ext>
            </a:extLst>
          </p:cNvPr>
          <p:cNvSpPr/>
          <p:nvPr/>
        </p:nvSpPr>
        <p:spPr>
          <a:xfrm>
            <a:off x="1999634" y="1975332"/>
            <a:ext cx="4096366" cy="3737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6293E4-5FC1-35F2-BDA0-3ECA3114DEF6}"/>
              </a:ext>
            </a:extLst>
          </p:cNvPr>
          <p:cNvCxnSpPr>
            <a:cxnSpLocks/>
          </p:cNvCxnSpPr>
          <p:nvPr/>
        </p:nvCxnSpPr>
        <p:spPr>
          <a:xfrm flipV="1">
            <a:off x="2660297" y="3755565"/>
            <a:ext cx="45709" cy="492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1190CB-8AAC-3FD0-3F98-2809787C851B}"/>
                  </a:ext>
                </a:extLst>
              </p:cNvPr>
              <p:cNvSpPr txBox="1"/>
              <p:nvPr/>
            </p:nvSpPr>
            <p:spPr>
              <a:xfrm>
                <a:off x="3239121" y="3684292"/>
                <a:ext cx="323742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GB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600" b="1" dirty="0">
                  <a:solidFill>
                    <a:srgbClr val="F12BD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1190CB-8AAC-3FD0-3F98-2809787C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21" y="3684292"/>
                <a:ext cx="323742" cy="267381"/>
              </a:xfrm>
              <a:prstGeom prst="rect">
                <a:avLst/>
              </a:prstGeom>
              <a:blipFill>
                <a:blip r:embed="rId6"/>
                <a:stretch>
                  <a:fillRect l="-7547" r="-1887" b="-15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38695AE-3D01-619D-C194-D81C5327B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107" y="1837649"/>
            <a:ext cx="3866589" cy="338003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C8F398-3D42-39D3-367E-E508D714B3C2}"/>
              </a:ext>
            </a:extLst>
          </p:cNvPr>
          <p:cNvCxnSpPr>
            <a:cxnSpLocks/>
          </p:cNvCxnSpPr>
          <p:nvPr/>
        </p:nvCxnSpPr>
        <p:spPr>
          <a:xfrm flipV="1">
            <a:off x="4090350" y="3234177"/>
            <a:ext cx="1015198" cy="101348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275B24-6EF0-6D58-C0BB-93C6977A3892}"/>
              </a:ext>
            </a:extLst>
          </p:cNvPr>
          <p:cNvCxnSpPr>
            <a:cxnSpLocks/>
          </p:cNvCxnSpPr>
          <p:nvPr/>
        </p:nvCxnSpPr>
        <p:spPr>
          <a:xfrm flipH="1" flipV="1">
            <a:off x="2708852" y="3755668"/>
            <a:ext cx="1393371" cy="47775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85D95F-3411-71FD-4EE3-D53014630EED}"/>
              </a:ext>
            </a:extLst>
          </p:cNvPr>
          <p:cNvCxnSpPr>
            <a:cxnSpLocks/>
          </p:cNvCxnSpPr>
          <p:nvPr/>
        </p:nvCxnSpPr>
        <p:spPr>
          <a:xfrm flipV="1">
            <a:off x="4105710" y="2914929"/>
            <a:ext cx="492239" cy="131310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7CC32C-8138-0671-8F5B-D256DDBC12AE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4115239" y="3253747"/>
            <a:ext cx="974559" cy="959349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D4CB78F-7638-EB9C-FDEC-14B58CFDFD6D}"/>
              </a:ext>
            </a:extLst>
          </p:cNvPr>
          <p:cNvSpPr/>
          <p:nvPr/>
        </p:nvSpPr>
        <p:spPr>
          <a:xfrm>
            <a:off x="4053783" y="420255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801471D3-6EB9-CAAD-96C4-4F7FFBEC1CD7}"/>
              </a:ext>
            </a:extLst>
          </p:cNvPr>
          <p:cNvSpPr/>
          <p:nvPr/>
        </p:nvSpPr>
        <p:spPr>
          <a:xfrm>
            <a:off x="3370349" y="3527664"/>
            <a:ext cx="1440000" cy="1440000"/>
          </a:xfrm>
          <a:prstGeom prst="arc">
            <a:avLst>
              <a:gd name="adj1" fmla="val 16249182"/>
              <a:gd name="adj2" fmla="val 17446861"/>
            </a:avLst>
          </a:prstGeom>
          <a:ln w="158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BC9BE9-AE97-8FB1-4A10-08E617390E30}"/>
                  </a:ext>
                </a:extLst>
              </p:cNvPr>
              <p:cNvSpPr txBox="1"/>
              <p:nvPr/>
            </p:nvSpPr>
            <p:spPr>
              <a:xfrm>
                <a:off x="3154390" y="4286242"/>
                <a:ext cx="323742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GB" sz="1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600" b="1" dirty="0">
                  <a:solidFill>
                    <a:srgbClr val="F12BD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BC9BE9-AE97-8FB1-4A10-08E61739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90" y="4286242"/>
                <a:ext cx="323742" cy="267381"/>
              </a:xfrm>
              <a:prstGeom prst="rect">
                <a:avLst/>
              </a:prstGeom>
              <a:blipFill>
                <a:blip r:embed="rId8"/>
                <a:stretch>
                  <a:fillRect l="-7407" b="-15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9DA464-95D2-3C12-D74A-3C15CF09CF44}"/>
                  </a:ext>
                </a:extLst>
              </p:cNvPr>
              <p:cNvSpPr txBox="1"/>
              <p:nvPr/>
            </p:nvSpPr>
            <p:spPr>
              <a:xfrm>
                <a:off x="4664830" y="3757251"/>
                <a:ext cx="828817" cy="267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GB" sz="1600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GB" sz="16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600" b="1" dirty="0">
                  <a:solidFill>
                    <a:srgbClr val="F12BD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9DA464-95D2-3C12-D74A-3C15CF09C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30" y="3757251"/>
                <a:ext cx="828817" cy="267381"/>
              </a:xfrm>
              <a:prstGeom prst="rect">
                <a:avLst/>
              </a:prstGeom>
              <a:blipFill>
                <a:blip r:embed="rId9"/>
                <a:stretch>
                  <a:fillRect l="-2941" b="-15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42F1BA-F823-05A8-1C9A-33A0D110F19A}"/>
                  </a:ext>
                </a:extLst>
              </p:cNvPr>
              <p:cNvSpPr txBox="1"/>
              <p:nvPr/>
            </p:nvSpPr>
            <p:spPr>
              <a:xfrm>
                <a:off x="3100313" y="3981810"/>
                <a:ext cx="2357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42F1BA-F823-05A8-1C9A-33A0D110F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313" y="3981810"/>
                <a:ext cx="235770" cy="246221"/>
              </a:xfrm>
              <a:prstGeom prst="rect">
                <a:avLst/>
              </a:prstGeom>
              <a:blipFill>
                <a:blip r:embed="rId10"/>
                <a:stretch>
                  <a:fillRect l="-21053" r="-18421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F9E393-41E6-5511-7ADC-323BAE696F22}"/>
                  </a:ext>
                </a:extLst>
              </p:cNvPr>
              <p:cNvSpPr txBox="1"/>
              <p:nvPr/>
            </p:nvSpPr>
            <p:spPr>
              <a:xfrm>
                <a:off x="4114478" y="3263029"/>
                <a:ext cx="2357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F9E393-41E6-5511-7ADC-323BAE696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78" y="3263029"/>
                <a:ext cx="235770" cy="246221"/>
              </a:xfrm>
              <a:prstGeom prst="rect">
                <a:avLst/>
              </a:prstGeom>
              <a:blipFill>
                <a:blip r:embed="rId11"/>
                <a:stretch>
                  <a:fillRect l="-20513" r="-1538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4F3877-207A-09A7-0E5B-BFA525AF886F}"/>
                  </a:ext>
                </a:extLst>
              </p:cNvPr>
              <p:cNvSpPr txBox="1"/>
              <p:nvPr/>
            </p:nvSpPr>
            <p:spPr>
              <a:xfrm>
                <a:off x="3759128" y="3017448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4F3877-207A-09A7-0E5B-BFA525AF8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28" y="3017448"/>
                <a:ext cx="302903" cy="276999"/>
              </a:xfrm>
              <a:prstGeom prst="rect">
                <a:avLst/>
              </a:prstGeom>
              <a:blipFill>
                <a:blip r:embed="rId12"/>
                <a:stretch>
                  <a:fillRect l="-22449" t="-2222" r="-12245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CB069A-F756-2134-42C6-F8818578F059}"/>
                  </a:ext>
                </a:extLst>
              </p:cNvPr>
              <p:cNvSpPr txBox="1"/>
              <p:nvPr/>
            </p:nvSpPr>
            <p:spPr>
              <a:xfrm>
                <a:off x="4564376" y="3025326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CB069A-F756-2134-42C6-F8818578F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376" y="3025326"/>
                <a:ext cx="302903" cy="276999"/>
              </a:xfrm>
              <a:prstGeom prst="rect">
                <a:avLst/>
              </a:prstGeom>
              <a:blipFill>
                <a:blip r:embed="rId13"/>
                <a:stretch>
                  <a:fillRect l="-22449" r="-1224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6B19C71E-55DD-83B2-C872-57805EE0BED6}"/>
              </a:ext>
            </a:extLst>
          </p:cNvPr>
          <p:cNvSpPr/>
          <p:nvPr/>
        </p:nvSpPr>
        <p:spPr>
          <a:xfrm>
            <a:off x="5076130" y="3055732"/>
            <a:ext cx="265175" cy="127303"/>
          </a:xfrm>
          <a:prstGeom prst="curvedDownArrow">
            <a:avLst>
              <a:gd name="adj1" fmla="val 25000"/>
              <a:gd name="adj2" fmla="val 50000"/>
              <a:gd name="adj3" fmla="val 38114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90</Words>
  <Application>Microsoft Office PowerPoint</Application>
  <PresentationFormat>Panorámica</PresentationFormat>
  <Paragraphs>74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Queen Mary University of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Lopez Lopez</dc:creator>
  <cp:lastModifiedBy>Adriana López</cp:lastModifiedBy>
  <cp:revision>5</cp:revision>
  <dcterms:created xsi:type="dcterms:W3CDTF">2024-10-28T18:11:09Z</dcterms:created>
  <dcterms:modified xsi:type="dcterms:W3CDTF">2025-10-10T13:04:12Z</dcterms:modified>
</cp:coreProperties>
</file>