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39" r:id="rId3"/>
    <p:sldId id="340" r:id="rId4"/>
    <p:sldId id="341" r:id="rId5"/>
    <p:sldId id="342" r:id="rId6"/>
    <p:sldId id="34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538" autoAdjust="0"/>
  </p:normalViewPr>
  <p:slideViewPr>
    <p:cSldViewPr>
      <p:cViewPr varScale="1">
        <p:scale>
          <a:sx n="61" d="100"/>
          <a:sy n="61" d="100"/>
        </p:scale>
        <p:origin x="162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FB02-9A14-45B6-8B72-BA3BB17CD1BE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1A4F6-6D53-427F-9053-B4198971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3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0EDA-4699-497D-89B5-7F15F2A0FE68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E188-E0F2-4331-ADF9-D279991F1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9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Greeting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Myself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Today’s topic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Authors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Conference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MapReduce</a:t>
            </a:r>
            <a:r>
              <a:rPr lang="en-US" baseline="0" dirty="0" smtClean="0"/>
              <a:t> aims to provide a simplified approach to program and run distributed applications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Analogy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Compared</a:t>
            </a:r>
            <a:r>
              <a:rPr lang="en-US" baseline="0" dirty="0" smtClean="0"/>
              <a:t> to eating apple, d</a:t>
            </a:r>
            <a:r>
              <a:rPr lang="en-US" dirty="0" smtClean="0"/>
              <a:t>rinking juice</a:t>
            </a:r>
            <a:r>
              <a:rPr lang="en-US" baseline="0" dirty="0" smtClean="0"/>
              <a:t> is fun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5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Excited</a:t>
            </a:r>
            <a:r>
              <a:rPr lang="en-US" baseline="0" dirty="0" smtClean="0"/>
              <a:t> by his success at making apple juice, Sam now wants to make juice from multiple fruits</a:t>
            </a:r>
          </a:p>
          <a:p>
            <a:r>
              <a:rPr lang="en-US" baseline="0" dirty="0" smtClean="0"/>
              <a:t>He excelled at this for sometime and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latin typeface="Cambria" pitchFamily="18" charset="0"/>
              </a:rPr>
              <a:t>Like with any giant, be it search giants or juice making giants, you are</a:t>
            </a:r>
            <a:r>
              <a:rPr lang="en-US" baseline="0" dirty="0" smtClean="0">
                <a:latin typeface="Cambria" pitchFamily="18" charset="0"/>
              </a:rPr>
              <a:t> going to have huge numbers at hand</a:t>
            </a:r>
            <a:endParaRPr lang="en-US" dirty="0" smtClean="0">
              <a:latin typeface="Cambria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" pitchFamily="18" charset="0"/>
              </a:rPr>
              <a:t>Like search, recommendations,  usage analysis, page rank </a:t>
            </a:r>
            <a:r>
              <a:rPr lang="en-US" dirty="0" err="1" smtClean="0">
                <a:latin typeface="Cambria" pitchFamily="18" charset="0"/>
              </a:rPr>
              <a:t>etc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IN" dirty="0" smtClean="0">
              <a:latin typeface="Cambria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8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E188-E0F2-4331-ADF9-D279991F1D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7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0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9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B2E4828F-2A69-4D44-8445-EC857927EB7F}" type="datetimeFigureOut">
              <a:rPr lang="en-IN" smtClean="0"/>
              <a:pPr/>
              <a:t>10-05-2021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fld id="{EFF7C2F4-B2F4-4753-9EF8-7F373C279AD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7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81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13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3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828F-2A69-4D44-8445-EC857927EB7F}" type="datetimeFigureOut">
              <a:rPr lang="en-IN" smtClean="0"/>
              <a:t>10-05-2021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C2F4-B2F4-4753-9EF8-7F373C27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9.jpeg"/><Relationship Id="rId7" Type="http://schemas.openxmlformats.org/officeDocument/2006/relationships/image" Target="../media/image1.jpeg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7.jpeg"/><Relationship Id="rId5" Type="http://schemas.openxmlformats.org/officeDocument/2006/relationships/image" Target="../media/image11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3.jpeg"/><Relationship Id="rId3" Type="http://schemas.openxmlformats.org/officeDocument/2006/relationships/image" Target="../media/image16.png"/><Relationship Id="rId7" Type="http://schemas.openxmlformats.org/officeDocument/2006/relationships/image" Target="../media/image7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6.jpeg"/><Relationship Id="rId5" Type="http://schemas.openxmlformats.org/officeDocument/2006/relationships/image" Target="../media/image14.jpeg"/><Relationship Id="rId15" Type="http://schemas.openxmlformats.org/officeDocument/2006/relationships/image" Target="../media/image9.jpeg"/><Relationship Id="rId10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1.jpe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980728"/>
            <a:ext cx="7772400" cy="1470025"/>
          </a:xfr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4800" dirty="0" smtClean="0">
                <a:latin typeface="Cambria" pitchFamily="18" charset="0"/>
              </a:rPr>
              <a:t>MapReduce: Programming Model and Implementations</a:t>
            </a:r>
            <a:endParaRPr lang="en-US" sz="4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of Map Reduce</a:t>
            </a:r>
            <a:br>
              <a:rPr lang="en-US" dirty="0" smtClean="0"/>
            </a:br>
            <a:r>
              <a:rPr lang="en-US" dirty="0" smtClean="0"/>
              <a:t>Mom told Sam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 apple a day keeps a doctor away!</a:t>
            </a:r>
            <a:endParaRPr lang="en-US" dirty="0"/>
          </a:p>
        </p:txBody>
      </p:sp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237864"/>
            <a:ext cx="803865" cy="949007"/>
          </a:xfrm>
          <a:prstGeom prst="rect">
            <a:avLst/>
          </a:prstGeom>
        </p:spPr>
      </p:pic>
      <p:pic>
        <p:nvPicPr>
          <p:cNvPr id="11" name="Picture 10" descr="ma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55676" y="2759266"/>
            <a:ext cx="1657350" cy="2596769"/>
          </a:xfrm>
          <a:prstGeom prst="rect">
            <a:avLst/>
          </a:prstGeom>
        </p:spPr>
      </p:pic>
      <p:pic>
        <p:nvPicPr>
          <p:cNvPr id="12" name="Picture 11" descr="s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6825" y="3104965"/>
            <a:ext cx="1371600" cy="15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67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00250"/>
            <a:ext cx="6172200" cy="6286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Sam thought of “drinking” the apple</a:t>
            </a:r>
            <a:endParaRPr lang="en-US" dirty="0"/>
          </a:p>
        </p:txBody>
      </p:sp>
      <p:pic>
        <p:nvPicPr>
          <p:cNvPr id="5" name="Picture 4" descr="s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100" y="4198776"/>
            <a:ext cx="822960" cy="1028700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2171700" y="2484276"/>
            <a:ext cx="1828800" cy="1200150"/>
          </a:xfrm>
          <a:prstGeom prst="cloudCallout">
            <a:avLst>
              <a:gd name="adj1" fmla="val -31459"/>
              <a:gd name="adj2" fmla="val 81862"/>
            </a:avLst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1561" y="2827177"/>
            <a:ext cx="416590" cy="49180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914650" y="2998626"/>
            <a:ext cx="28575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2712876"/>
            <a:ext cx="632370" cy="62865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800600" y="2859704"/>
            <a:ext cx="2457450" cy="1530375"/>
            <a:chOff x="4876800" y="2669938"/>
            <a:chExt cx="3276600" cy="2040500"/>
          </a:xfrm>
        </p:grpSpPr>
        <p:pic>
          <p:nvPicPr>
            <p:cNvPr id="9" name="Picture 8" descr="knife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0472147">
              <a:off x="6405050" y="2669938"/>
              <a:ext cx="872067" cy="784860"/>
            </a:xfrm>
            <a:prstGeom prst="rect">
              <a:avLst/>
            </a:prstGeom>
          </p:spPr>
        </p:pic>
        <p:sp>
          <p:nvSpPr>
            <p:cNvPr id="4" name="Content Placeholder 1"/>
            <p:cNvSpPr txBox="1">
              <a:spLocks/>
            </p:cNvSpPr>
            <p:nvPr/>
          </p:nvSpPr>
          <p:spPr>
            <a:xfrm>
              <a:off x="4876800" y="2805438"/>
              <a:ext cx="3276600" cy="1905000"/>
            </a:xfrm>
            <a:prstGeom prst="rect">
              <a:avLst/>
            </a:prstGeom>
          </p:spPr>
          <p:txBody>
            <a:bodyPr vert="horz">
              <a:normAutofit lnSpcReduction="10000"/>
            </a:bodyPr>
            <a:lstStyle/>
            <a:p>
              <a:pPr marL="82296">
                <a:lnSpc>
                  <a:spcPct val="200000"/>
                </a:lnSpc>
                <a:spcBef>
                  <a:spcPts val="300"/>
                </a:spcBef>
                <a:buClr>
                  <a:schemeClr val="accent1"/>
                </a:buClr>
                <a:buSzPct val="68000"/>
                <a:defRPr/>
              </a:pPr>
              <a:r>
                <a:rPr lang="en-US" sz="1500" dirty="0"/>
                <a:t>So, he used a           to cut  the            and a            to make juice.     </a:t>
              </a:r>
            </a:p>
          </p:txBody>
        </p:sp>
        <p:pic>
          <p:nvPicPr>
            <p:cNvPr id="12" name="Picture 1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13473" y="3441696"/>
              <a:ext cx="555453" cy="655743"/>
            </a:xfrm>
            <a:prstGeom prst="rect">
              <a:avLst/>
            </a:prstGeom>
          </p:spPr>
        </p:pic>
        <p:pic>
          <p:nvPicPr>
            <p:cNvPr id="13" name="Picture 12" descr="blende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0232" y="3501008"/>
              <a:ext cx="609600" cy="822449"/>
            </a:xfrm>
            <a:prstGeom prst="rect">
              <a:avLst/>
            </a:prstGeom>
          </p:spPr>
        </p:pic>
      </p:grpSp>
      <p:pic>
        <p:nvPicPr>
          <p:cNvPr id="14" name="Picture 13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6400" y="5170326"/>
            <a:ext cx="742950" cy="742950"/>
          </a:xfrm>
          <a:prstGeom prst="rect">
            <a:avLst/>
          </a:prstGeom>
        </p:spPr>
      </p:pic>
      <p:pic>
        <p:nvPicPr>
          <p:cNvPr id="15" name="Picture 14" descr="apple2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351" y="5284627"/>
            <a:ext cx="416590" cy="491807"/>
          </a:xfrm>
          <a:prstGeom prst="rect">
            <a:avLst/>
          </a:prstGeom>
        </p:spPr>
      </p:pic>
      <p:pic>
        <p:nvPicPr>
          <p:cNvPr id="16" name="Picture 15" descr="knife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472147">
            <a:off x="4706547" y="4917104"/>
            <a:ext cx="654050" cy="588645"/>
          </a:xfrm>
          <a:prstGeom prst="rect">
            <a:avLst/>
          </a:prstGeom>
        </p:spPr>
      </p:pic>
      <p:pic>
        <p:nvPicPr>
          <p:cNvPr id="17" name="Picture 16" descr="juice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0" y="5170326"/>
            <a:ext cx="632370" cy="628650"/>
          </a:xfrm>
          <a:prstGeom prst="rect">
            <a:avLst/>
          </a:prstGeom>
        </p:spPr>
      </p:pic>
      <p:pic>
        <p:nvPicPr>
          <p:cNvPr id="18" name="Picture 17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0800" y="4884577"/>
            <a:ext cx="457200" cy="6168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200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6229350" y="5513226"/>
            <a:ext cx="914400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632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10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neap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8054" y="2402887"/>
            <a:ext cx="228600" cy="495056"/>
          </a:xfrm>
          <a:prstGeom prst="rect">
            <a:avLst/>
          </a:prstGeom>
        </p:spPr>
      </p:pic>
      <p:pic>
        <p:nvPicPr>
          <p:cNvPr id="16" name="Picture 15" descr="orangesli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5800" y="3718922"/>
            <a:ext cx="328370" cy="265395"/>
          </a:xfrm>
          <a:prstGeom prst="rect">
            <a:avLst/>
          </a:prstGeom>
        </p:spPr>
      </p:pic>
      <p:pic>
        <p:nvPicPr>
          <p:cNvPr id="17" name="Picture 16" descr="pineapplesl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7442" y="3672851"/>
            <a:ext cx="296636" cy="31146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5571" y="1935692"/>
            <a:ext cx="5429250" cy="660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Sam applied his invention to all the fruits he could find in the </a:t>
            </a:r>
            <a:r>
              <a:rPr lang="en-US" i="1" dirty="0" smtClean="0">
                <a:solidFill>
                  <a:srgbClr val="0070C0"/>
                </a:solidFill>
              </a:rPr>
              <a:t>fruit basket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Picture 3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15150" y="1828800"/>
            <a:ext cx="742950" cy="907421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4750" y="2564077"/>
            <a:ext cx="271361" cy="320357"/>
          </a:xfrm>
          <a:prstGeom prst="rect">
            <a:avLst/>
          </a:prstGeom>
        </p:spPr>
      </p:pic>
      <p:pic>
        <p:nvPicPr>
          <p:cNvPr id="6" name="Picture 5" descr="apple-pieces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829" y="3581586"/>
            <a:ext cx="457200" cy="457200"/>
          </a:xfrm>
          <a:prstGeom prst="rect">
            <a:avLst/>
          </a:prstGeom>
        </p:spPr>
      </p:pic>
      <p:pic>
        <p:nvPicPr>
          <p:cNvPr id="7" name="Picture 6" descr="knife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0472147">
            <a:off x="4310257" y="3134824"/>
            <a:ext cx="390233" cy="351209"/>
          </a:xfrm>
          <a:prstGeom prst="rect">
            <a:avLst/>
          </a:prstGeom>
        </p:spPr>
      </p:pic>
      <p:pic>
        <p:nvPicPr>
          <p:cNvPr id="8" name="Picture 7" descr="orang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4371567" y="2615365"/>
            <a:ext cx="279836" cy="272429"/>
          </a:xfrm>
          <a:prstGeom prst="rect">
            <a:avLst/>
          </a:prstGeom>
        </p:spPr>
      </p:pic>
      <p:pic>
        <p:nvPicPr>
          <p:cNvPr id="10" name="Picture 9" descr="blender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71567" y="4455114"/>
            <a:ext cx="330121" cy="44538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5400000">
            <a:off x="3727039" y="2986109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 rot="5400000">
            <a:off x="4418561" y="4119476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ight Arrow 25"/>
          <p:cNvSpPr/>
          <p:nvPr/>
        </p:nvSpPr>
        <p:spPr>
          <a:xfrm rot="5400000">
            <a:off x="4458138" y="5121755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 descr="juice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3958" y="5338632"/>
            <a:ext cx="632370" cy="62865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5400000">
            <a:off x="4435405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ight Arrow 31"/>
          <p:cNvSpPr/>
          <p:nvPr/>
        </p:nvSpPr>
        <p:spPr>
          <a:xfrm rot="5400000">
            <a:off x="5023183" y="2981528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868144" y="4649633"/>
            <a:ext cx="1674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Cambria" pitchFamily="18" charset="0"/>
              </a:rPr>
              <a:t>Simple!!!</a:t>
            </a:r>
            <a:endParaRPr lang="en-IN" sz="2700" dirty="0">
              <a:latin typeface="Cambria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472567" y="3431291"/>
            <a:ext cx="205155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75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 animBg="1"/>
      <p:bldP spid="22" grpId="0" animBg="1"/>
      <p:bldP spid="26" grpId="0" animBg="1"/>
      <p:bldP spid="28" grpId="0" animBg="1"/>
      <p:bldP spid="32" grpId="0" animBg="1"/>
      <p:bldP spid="11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len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3838" y="4607151"/>
            <a:ext cx="287762" cy="38823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 Years Later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5900" y="1968247"/>
            <a:ext cx="5772150" cy="7178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Sam got his first job with juice making giants, for his talent in making juice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439652" y="2900820"/>
            <a:ext cx="2457450" cy="62865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350" dirty="0">
                <a:latin typeface="+mj-lt"/>
              </a:rPr>
              <a:t>Now, it’s not just one basket but a whole container of fruits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466478" y="3815434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3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125" dirty="0">
                <a:latin typeface="+mj-lt"/>
              </a:rPr>
              <a:t>Also, he has to make juice of different fruits separately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276616" y="3056919"/>
            <a:ext cx="955329" cy="709673"/>
            <a:chOff x="4038600" y="2362200"/>
            <a:chExt cx="1273771" cy="946230"/>
          </a:xfrm>
        </p:grpSpPr>
        <p:pic>
          <p:nvPicPr>
            <p:cNvPr id="12" name="Picture 11" descr="container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948003">
              <a:off x="4478382" y="2635470"/>
              <a:ext cx="833989" cy="430886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8959" y="3949647"/>
            <a:ext cx="725090" cy="775498"/>
            <a:chOff x="4038600" y="3352800"/>
            <a:chExt cx="966787" cy="1033997"/>
          </a:xfrm>
        </p:grpSpPr>
        <p:pic>
          <p:nvPicPr>
            <p:cNvPr id="15" name="Picture 14" descr="justbottle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3352800"/>
              <a:ext cx="966787" cy="1033997"/>
            </a:xfrm>
            <a:prstGeom prst="rect">
              <a:avLst/>
            </a:prstGeom>
          </p:spPr>
        </p:pic>
        <p:pic>
          <p:nvPicPr>
            <p:cNvPr id="16" name="Picture 15" descr="apple2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1508" y="3842368"/>
              <a:ext cx="209415" cy="247226"/>
            </a:xfrm>
            <a:prstGeom prst="rect">
              <a:avLst/>
            </a:prstGeom>
          </p:spPr>
        </p:pic>
        <p:pic>
          <p:nvPicPr>
            <p:cNvPr id="17" name="Picture 16" descr="orange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4716308" y="3850460"/>
              <a:ext cx="234816" cy="228600"/>
            </a:xfrm>
            <a:prstGeom prst="rect">
              <a:avLst/>
            </a:prstGeom>
          </p:spPr>
        </p:pic>
        <p:pic>
          <p:nvPicPr>
            <p:cNvPr id="18" name="Picture 17" descr="pineappl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98616" y="3784762"/>
              <a:ext cx="168584" cy="365086"/>
            </a:xfrm>
            <a:prstGeom prst="rect">
              <a:avLst/>
            </a:prstGeom>
          </p:spPr>
        </p:pic>
      </p:grpSp>
      <p:pic>
        <p:nvPicPr>
          <p:cNvPr id="20" name="Picture 19" descr="knife2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2072578" y="4877484"/>
            <a:ext cx="328401" cy="295561"/>
          </a:xfrm>
          <a:prstGeom prst="rect">
            <a:avLst/>
          </a:prstGeom>
        </p:spPr>
      </p:pic>
      <p:sp>
        <p:nvSpPr>
          <p:cNvPr id="27" name="Content Placeholder 1"/>
          <p:cNvSpPr txBox="1">
            <a:spLocks/>
          </p:cNvSpPr>
          <p:nvPr/>
        </p:nvSpPr>
        <p:spPr>
          <a:xfrm>
            <a:off x="1479440" y="4617132"/>
            <a:ext cx="2457450" cy="514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96609" indent="-214313">
              <a:lnSpc>
                <a:spcPct val="14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1050" dirty="0">
                <a:latin typeface="Cambria" pitchFamily="18" charset="0"/>
              </a:rPr>
              <a:t>And, Sam has just ONE            and ONE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9174" y="2547395"/>
            <a:ext cx="7649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spc="225" dirty="0">
                <a:solidFill>
                  <a:srgbClr val="FF0000"/>
                </a:solidFill>
              </a:rPr>
              <a:t>But!</a:t>
            </a:r>
          </a:p>
        </p:txBody>
      </p:sp>
    </p:spTree>
    <p:extLst>
      <p:ext uri="{BB962C8B-B14F-4D97-AF65-F5344CB8AC3E}">
        <p14:creationId xmlns:p14="http://schemas.microsoft.com/office/powerpoint/2010/main" val="4070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  <p:bldP spid="2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3835570" y="5178711"/>
            <a:ext cx="150082" cy="457391"/>
            <a:chOff x="1515180" y="5552818"/>
            <a:chExt cx="200109" cy="609855"/>
          </a:xfrm>
        </p:grpSpPr>
        <p:pic>
          <p:nvPicPr>
            <p:cNvPr id="23" name="Picture 22" descr="applejui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80" y="5552818"/>
              <a:ext cx="200109" cy="609855"/>
            </a:xfrm>
            <a:prstGeom prst="rect">
              <a:avLst/>
            </a:prstGeom>
          </p:spPr>
        </p:pic>
        <p:pic>
          <p:nvPicPr>
            <p:cNvPr id="52" name="Picture 51" descr="apple2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32092" y="5813786"/>
              <a:ext cx="152400" cy="179917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&amp; MapReduce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968247"/>
            <a:ext cx="6172200" cy="60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Sam implemented a </a:t>
            </a:r>
            <a:r>
              <a:rPr lang="en-US" i="1" dirty="0" smtClean="0">
                <a:solidFill>
                  <a:srgbClr val="0070C0"/>
                </a:solidFill>
              </a:rPr>
              <a:t>parallel</a:t>
            </a:r>
            <a:r>
              <a:rPr lang="en-US" i="1" dirty="0" smtClean="0"/>
              <a:t> </a:t>
            </a:r>
            <a:r>
              <a:rPr lang="en-US" dirty="0" smtClean="0"/>
              <a:t>version of his innovation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72051" y="2335814"/>
            <a:ext cx="839991" cy="400050"/>
            <a:chOff x="4038600" y="2362200"/>
            <a:chExt cx="1364990" cy="946230"/>
          </a:xfrm>
        </p:grpSpPr>
        <p:pic>
          <p:nvPicPr>
            <p:cNvPr id="5" name="Picture 4" descr="container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4038600" y="2362200"/>
              <a:ext cx="1143000" cy="94623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948003">
              <a:off x="4387162" y="2468727"/>
              <a:ext cx="1016428" cy="764375"/>
            </a:xfrm>
            <a:prstGeom prst="rect">
              <a:avLst/>
            </a:prstGeom>
            <a:noFill/>
            <a:scene3d>
              <a:camera prst="isometricOffAxis2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Fruits</a:t>
              </a:r>
            </a:p>
          </p:txBody>
        </p:sp>
      </p:grpSp>
      <p:pic>
        <p:nvPicPr>
          <p:cNvPr id="7" name="Picture 6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3007" y="2838975"/>
            <a:ext cx="296949" cy="362687"/>
          </a:xfrm>
          <a:prstGeom prst="rect">
            <a:avLst/>
          </a:prstGeom>
        </p:spPr>
      </p:pic>
      <p:pic>
        <p:nvPicPr>
          <p:cNvPr id="8" name="Picture 7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5955" y="2838975"/>
            <a:ext cx="296949" cy="362687"/>
          </a:xfrm>
          <a:prstGeom prst="rect">
            <a:avLst/>
          </a:prstGeom>
        </p:spPr>
      </p:pic>
      <p:pic>
        <p:nvPicPr>
          <p:cNvPr id="9" name="Picture 8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3844" y="2838975"/>
            <a:ext cx="296949" cy="362687"/>
          </a:xfrm>
          <a:prstGeom prst="rect">
            <a:avLst/>
          </a:prstGeom>
        </p:spPr>
      </p:pic>
      <p:pic>
        <p:nvPicPr>
          <p:cNvPr id="10" name="Picture 9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90724" y="2838975"/>
            <a:ext cx="296949" cy="362687"/>
          </a:xfrm>
          <a:prstGeom prst="rect">
            <a:avLst/>
          </a:prstGeom>
        </p:spPr>
      </p:pic>
      <p:pic>
        <p:nvPicPr>
          <p:cNvPr id="11" name="Picture 10" descr="fruitbaske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7414" y="2838975"/>
            <a:ext cx="296949" cy="362687"/>
          </a:xfrm>
          <a:prstGeom prst="rect">
            <a:avLst/>
          </a:prstGeom>
        </p:spPr>
      </p:pic>
      <p:pic>
        <p:nvPicPr>
          <p:cNvPr id="12" name="Picture 11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5195" y="4619843"/>
            <a:ext cx="273612" cy="369147"/>
          </a:xfrm>
          <a:prstGeom prst="rect">
            <a:avLst/>
          </a:prstGeom>
        </p:spPr>
      </p:pic>
      <p:pic>
        <p:nvPicPr>
          <p:cNvPr id="15" name="Picture 14" descr="orangeslic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30995" y="4278913"/>
            <a:ext cx="282943" cy="228680"/>
          </a:xfrm>
          <a:prstGeom prst="rect">
            <a:avLst/>
          </a:prstGeom>
        </p:spPr>
      </p:pic>
      <p:pic>
        <p:nvPicPr>
          <p:cNvPr id="16" name="Picture 15" descr="pineappleslice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6793" y="4229101"/>
            <a:ext cx="228600" cy="240029"/>
          </a:xfrm>
          <a:prstGeom prst="rect">
            <a:avLst/>
          </a:prstGeom>
        </p:spPr>
      </p:pic>
      <p:pic>
        <p:nvPicPr>
          <p:cNvPr id="17" name="Picture 16" descr="apple-pieces.jpg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286" t="14286" r="14286" b="14286"/>
          <a:stretch>
            <a:fillRect/>
          </a:stretch>
        </p:blipFill>
        <p:spPr>
          <a:xfrm>
            <a:off x="3802344" y="4221764"/>
            <a:ext cx="285750" cy="285750"/>
          </a:xfrm>
          <a:prstGeom prst="rect">
            <a:avLst/>
          </a:prstGeom>
        </p:spPr>
      </p:pic>
      <p:pic>
        <p:nvPicPr>
          <p:cNvPr id="26" name="Picture 25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307239" y="3229428"/>
            <a:ext cx="265206" cy="238685"/>
          </a:xfrm>
          <a:prstGeom prst="rect">
            <a:avLst/>
          </a:prstGeom>
        </p:spPr>
      </p:pic>
      <p:pic>
        <p:nvPicPr>
          <p:cNvPr id="27" name="Picture 26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3836518" y="3229428"/>
            <a:ext cx="265206" cy="238685"/>
          </a:xfrm>
          <a:prstGeom prst="rect">
            <a:avLst/>
          </a:prstGeom>
        </p:spPr>
      </p:pic>
      <p:pic>
        <p:nvPicPr>
          <p:cNvPr id="28" name="Picture 27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335940" y="3229428"/>
            <a:ext cx="265206" cy="238685"/>
          </a:xfrm>
          <a:prstGeom prst="rect">
            <a:avLst/>
          </a:prstGeom>
        </p:spPr>
      </p:pic>
      <p:pic>
        <p:nvPicPr>
          <p:cNvPr id="29" name="Picture 28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4850290" y="3229428"/>
            <a:ext cx="265206" cy="238685"/>
          </a:xfrm>
          <a:prstGeom prst="rect">
            <a:avLst/>
          </a:prstGeom>
        </p:spPr>
      </p:pic>
      <p:pic>
        <p:nvPicPr>
          <p:cNvPr id="30" name="Picture 29" descr="knife2.jpg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72147">
            <a:off x="5364640" y="3229428"/>
            <a:ext cx="265206" cy="23868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363351" y="3481344"/>
            <a:ext cx="324693" cy="330736"/>
            <a:chOff x="2157876" y="3432372"/>
            <a:chExt cx="432924" cy="440981"/>
          </a:xfrm>
        </p:grpSpPr>
        <p:pic>
          <p:nvPicPr>
            <p:cNvPr id="31" name="Picture 30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2106" y="3480818"/>
              <a:ext cx="188694" cy="152506"/>
            </a:xfrm>
            <a:prstGeom prst="rect">
              <a:avLst/>
            </a:prstGeom>
          </p:spPr>
        </p:pic>
        <p:pic>
          <p:nvPicPr>
            <p:cNvPr id="32" name="Picture 31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0" y="3633324"/>
              <a:ext cx="228600" cy="240029"/>
            </a:xfrm>
            <a:prstGeom prst="rect">
              <a:avLst/>
            </a:prstGeom>
          </p:spPr>
        </p:pic>
        <p:pic>
          <p:nvPicPr>
            <p:cNvPr id="33" name="Picture 32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157876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904506" y="3478815"/>
            <a:ext cx="324693" cy="330736"/>
            <a:chOff x="2895600" y="3429000"/>
            <a:chExt cx="432924" cy="440981"/>
          </a:xfrm>
        </p:grpSpPr>
        <p:pic>
          <p:nvPicPr>
            <p:cNvPr id="37" name="Picture 36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830" y="3477446"/>
              <a:ext cx="188694" cy="152506"/>
            </a:xfrm>
            <a:prstGeom prst="rect">
              <a:avLst/>
            </a:prstGeom>
          </p:spPr>
        </p:pic>
        <p:pic>
          <p:nvPicPr>
            <p:cNvPr id="38" name="Picture 37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3724" y="3629952"/>
              <a:ext cx="228600" cy="240029"/>
            </a:xfrm>
            <a:prstGeom prst="rect">
              <a:avLst/>
            </a:prstGeom>
          </p:spPr>
        </p:pic>
        <p:pic>
          <p:nvPicPr>
            <p:cNvPr id="39" name="Picture 38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2895600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4398121" y="3481344"/>
            <a:ext cx="324693" cy="330736"/>
            <a:chOff x="3629952" y="3432372"/>
            <a:chExt cx="432924" cy="440981"/>
          </a:xfrm>
        </p:grpSpPr>
        <p:pic>
          <p:nvPicPr>
            <p:cNvPr id="40" name="Picture 39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4182" y="3480818"/>
              <a:ext cx="188694" cy="152506"/>
            </a:xfrm>
            <a:prstGeom prst="rect">
              <a:avLst/>
            </a:prstGeom>
          </p:spPr>
        </p:pic>
        <p:pic>
          <p:nvPicPr>
            <p:cNvPr id="41" name="Picture 40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8076" y="3633324"/>
              <a:ext cx="228600" cy="240029"/>
            </a:xfrm>
            <a:prstGeom prst="rect">
              <a:avLst/>
            </a:prstGeom>
          </p:spPr>
        </p:pic>
        <p:pic>
          <p:nvPicPr>
            <p:cNvPr id="42" name="Picture 41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3629952" y="3432372"/>
              <a:ext cx="228600" cy="2286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939276" y="3478815"/>
            <a:ext cx="324693" cy="330736"/>
            <a:chOff x="4367676" y="3429000"/>
            <a:chExt cx="432924" cy="440981"/>
          </a:xfrm>
        </p:grpSpPr>
        <p:pic>
          <p:nvPicPr>
            <p:cNvPr id="43" name="Picture 42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1906" y="3477446"/>
              <a:ext cx="188694" cy="152506"/>
            </a:xfrm>
            <a:prstGeom prst="rect">
              <a:avLst/>
            </a:prstGeom>
          </p:spPr>
        </p:pic>
        <p:pic>
          <p:nvPicPr>
            <p:cNvPr id="44" name="Picture 43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800" y="3629952"/>
              <a:ext cx="228600" cy="240029"/>
            </a:xfrm>
            <a:prstGeom prst="rect">
              <a:avLst/>
            </a:prstGeom>
          </p:spPr>
        </p:pic>
        <p:pic>
          <p:nvPicPr>
            <p:cNvPr id="45" name="Picture 44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4367676" y="3429000"/>
              <a:ext cx="228600" cy="228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5441488" y="3478841"/>
            <a:ext cx="324693" cy="330736"/>
            <a:chOff x="5077752" y="3429035"/>
            <a:chExt cx="432924" cy="440981"/>
          </a:xfrm>
        </p:grpSpPr>
        <p:pic>
          <p:nvPicPr>
            <p:cNvPr id="46" name="Picture 45" descr="orangeslice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1982" y="3477481"/>
              <a:ext cx="188694" cy="152506"/>
            </a:xfrm>
            <a:prstGeom prst="rect">
              <a:avLst/>
            </a:prstGeom>
          </p:spPr>
        </p:pic>
        <p:pic>
          <p:nvPicPr>
            <p:cNvPr id="47" name="Picture 46" descr="pineappleslice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5876" y="3629987"/>
              <a:ext cx="228600" cy="240029"/>
            </a:xfrm>
            <a:prstGeom prst="rect">
              <a:avLst/>
            </a:prstGeom>
          </p:spPr>
        </p:pic>
        <p:pic>
          <p:nvPicPr>
            <p:cNvPr id="48" name="Picture 47" descr="apple-pieces.jp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286" t="14286" r="14286" b="14286"/>
            <a:stretch>
              <a:fillRect/>
            </a:stretch>
          </p:blipFill>
          <p:spPr>
            <a:xfrm>
              <a:off x="5077752" y="3429035"/>
              <a:ext cx="228600" cy="228600"/>
            </a:xfrm>
            <a:prstGeom prst="rect">
              <a:avLst/>
            </a:prstGeom>
          </p:spPr>
        </p:pic>
      </p:grpSp>
      <p:grpSp>
        <p:nvGrpSpPr>
          <p:cNvPr id="141" name="Group 140"/>
          <p:cNvGrpSpPr/>
          <p:nvPr/>
        </p:nvGrpSpPr>
        <p:grpSpPr>
          <a:xfrm>
            <a:off x="4482972" y="5178709"/>
            <a:ext cx="163671" cy="464537"/>
            <a:chOff x="2378384" y="5552818"/>
            <a:chExt cx="218228" cy="619382"/>
          </a:xfrm>
        </p:grpSpPr>
        <p:pic>
          <p:nvPicPr>
            <p:cNvPr id="24" name="Picture 23" descr="orangejuice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78384" y="5552818"/>
              <a:ext cx="218228" cy="619382"/>
            </a:xfrm>
            <a:prstGeom prst="rect">
              <a:avLst/>
            </a:prstGeom>
          </p:spPr>
        </p:pic>
        <p:pic>
          <p:nvPicPr>
            <p:cNvPr id="53" name="Picture 52" descr="orange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flipH="1">
              <a:off x="2410752" y="5839417"/>
              <a:ext cx="152400" cy="148366"/>
            </a:xfrm>
            <a:prstGeom prst="rect">
              <a:avLst/>
            </a:prstGeom>
          </p:spPr>
        </p:pic>
      </p:grpSp>
      <p:grpSp>
        <p:nvGrpSpPr>
          <p:cNvPr id="142" name="Group 141"/>
          <p:cNvGrpSpPr/>
          <p:nvPr/>
        </p:nvGrpSpPr>
        <p:grpSpPr>
          <a:xfrm>
            <a:off x="5192050" y="5200142"/>
            <a:ext cx="136034" cy="435769"/>
            <a:chOff x="3323822" y="5581393"/>
            <a:chExt cx="181378" cy="581025"/>
          </a:xfrm>
        </p:grpSpPr>
        <p:pic>
          <p:nvPicPr>
            <p:cNvPr id="25" name="Picture 24" descr="pineapplejuice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3822" y="5581393"/>
              <a:ext cx="181378" cy="581025"/>
            </a:xfrm>
            <a:prstGeom prst="rect">
              <a:avLst/>
            </a:prstGeom>
          </p:spPr>
        </p:pic>
        <p:pic>
          <p:nvPicPr>
            <p:cNvPr id="54" name="Picture 53" descr="pineapple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1059" y="5817158"/>
              <a:ext cx="93681" cy="202875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>
            <a:stCxn id="32" idx="2"/>
            <a:endCxn id="17" idx="0"/>
          </p:cNvCxnSpPr>
          <p:nvPr/>
        </p:nvCxnSpPr>
        <p:spPr>
          <a:xfrm rot="16200000" flipH="1">
            <a:off x="3540353" y="3816896"/>
            <a:ext cx="409685" cy="40005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15" idx="0"/>
          </p:cNvCxnSpPr>
          <p:nvPr/>
        </p:nvCxnSpPr>
        <p:spPr>
          <a:xfrm rot="16200000" flipH="1">
            <a:off x="3825401" y="3531848"/>
            <a:ext cx="466835" cy="1027297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16" idx="0"/>
          </p:cNvCxnSpPr>
          <p:nvPr/>
        </p:nvCxnSpPr>
        <p:spPr>
          <a:xfrm rot="16200000" flipH="1">
            <a:off x="4179621" y="3177628"/>
            <a:ext cx="417022" cy="1685924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2"/>
            <a:endCxn id="17" idx="0"/>
          </p:cNvCxnSpPr>
          <p:nvPr/>
        </p:nvCxnSpPr>
        <p:spPr>
          <a:xfrm rot="5400000">
            <a:off x="3809666" y="3945104"/>
            <a:ext cx="412214" cy="14110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2"/>
            <a:endCxn id="15" idx="0"/>
          </p:cNvCxnSpPr>
          <p:nvPr/>
        </p:nvCxnSpPr>
        <p:spPr>
          <a:xfrm rot="16200000" flipH="1">
            <a:off x="4094714" y="3801161"/>
            <a:ext cx="469364" cy="486142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1" idx="2"/>
            <a:endCxn id="15" idx="0"/>
          </p:cNvCxnSpPr>
          <p:nvPr/>
        </p:nvCxnSpPr>
        <p:spPr>
          <a:xfrm rot="5400000">
            <a:off x="4342786" y="4041759"/>
            <a:ext cx="466835" cy="7473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16" idx="0"/>
          </p:cNvCxnSpPr>
          <p:nvPr/>
        </p:nvCxnSpPr>
        <p:spPr>
          <a:xfrm rot="16200000" flipH="1">
            <a:off x="4448934" y="3446941"/>
            <a:ext cx="419551" cy="1144769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1" idx="2"/>
            <a:endCxn id="17" idx="0"/>
          </p:cNvCxnSpPr>
          <p:nvPr/>
        </p:nvCxnSpPr>
        <p:spPr>
          <a:xfrm rot="5400000">
            <a:off x="4057738" y="3699562"/>
            <a:ext cx="409685" cy="63472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1" idx="2"/>
            <a:endCxn id="16" idx="0"/>
          </p:cNvCxnSpPr>
          <p:nvPr/>
        </p:nvCxnSpPr>
        <p:spPr>
          <a:xfrm rot="16200000" flipH="1">
            <a:off x="4697007" y="3695011"/>
            <a:ext cx="417022" cy="651155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2"/>
            <a:endCxn id="17" idx="0"/>
          </p:cNvCxnSpPr>
          <p:nvPr/>
        </p:nvCxnSpPr>
        <p:spPr>
          <a:xfrm rot="5400000">
            <a:off x="4327051" y="3427720"/>
            <a:ext cx="412214" cy="1175875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2"/>
            <a:endCxn id="15" idx="0"/>
          </p:cNvCxnSpPr>
          <p:nvPr/>
        </p:nvCxnSpPr>
        <p:spPr>
          <a:xfrm rot="5400000">
            <a:off x="4612099" y="3769917"/>
            <a:ext cx="469364" cy="548628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4" idx="2"/>
            <a:endCxn id="16" idx="0"/>
          </p:cNvCxnSpPr>
          <p:nvPr/>
        </p:nvCxnSpPr>
        <p:spPr>
          <a:xfrm rot="16200000" flipH="1">
            <a:off x="4966320" y="3964324"/>
            <a:ext cx="419551" cy="110000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2"/>
            <a:endCxn id="17" idx="0"/>
          </p:cNvCxnSpPr>
          <p:nvPr/>
        </p:nvCxnSpPr>
        <p:spPr>
          <a:xfrm rot="5400000">
            <a:off x="4578169" y="3176628"/>
            <a:ext cx="412188" cy="167808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7" idx="2"/>
            <a:endCxn id="15" idx="0"/>
          </p:cNvCxnSpPr>
          <p:nvPr/>
        </p:nvCxnSpPr>
        <p:spPr>
          <a:xfrm rot="5400000">
            <a:off x="4863217" y="3518825"/>
            <a:ext cx="469338" cy="1050840"/>
          </a:xfrm>
          <a:prstGeom prst="straightConnector1">
            <a:avLst/>
          </a:prstGeom>
          <a:ln w="9525"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7" idx="2"/>
            <a:endCxn id="16" idx="0"/>
          </p:cNvCxnSpPr>
          <p:nvPr/>
        </p:nvCxnSpPr>
        <p:spPr>
          <a:xfrm rot="5400000">
            <a:off x="5217437" y="3823231"/>
            <a:ext cx="419525" cy="392213"/>
          </a:xfrm>
          <a:prstGeom prst="straightConnector1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Arrow 102"/>
          <p:cNvSpPr/>
          <p:nvPr/>
        </p:nvSpPr>
        <p:spPr>
          <a:xfrm rot="5400000">
            <a:off x="33615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" name="Right Arrow 103"/>
          <p:cNvSpPr/>
          <p:nvPr/>
        </p:nvSpPr>
        <p:spPr>
          <a:xfrm rot="5400000">
            <a:off x="34758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ight Arrow 104"/>
          <p:cNvSpPr/>
          <p:nvPr/>
        </p:nvSpPr>
        <p:spPr>
          <a:xfrm rot="5400000">
            <a:off x="38759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Right Arrow 105"/>
          <p:cNvSpPr/>
          <p:nvPr/>
        </p:nvSpPr>
        <p:spPr>
          <a:xfrm rot="5400000">
            <a:off x="39902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Right Arrow 106"/>
          <p:cNvSpPr/>
          <p:nvPr/>
        </p:nvSpPr>
        <p:spPr>
          <a:xfrm rot="5400000">
            <a:off x="439028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Right Arrow 107"/>
          <p:cNvSpPr/>
          <p:nvPr/>
        </p:nvSpPr>
        <p:spPr>
          <a:xfrm rot="5400000">
            <a:off x="450458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ight Arrow 108"/>
          <p:cNvSpPr/>
          <p:nvPr/>
        </p:nvSpPr>
        <p:spPr>
          <a:xfrm rot="5400000">
            <a:off x="4904631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Right Arrow 109"/>
          <p:cNvSpPr/>
          <p:nvPr/>
        </p:nvSpPr>
        <p:spPr>
          <a:xfrm rot="5400000">
            <a:off x="5018931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Right Arrow 110"/>
          <p:cNvSpPr/>
          <p:nvPr/>
        </p:nvSpPr>
        <p:spPr>
          <a:xfrm rot="5400000">
            <a:off x="5418980" y="322897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111"/>
          <p:cNvSpPr/>
          <p:nvPr/>
        </p:nvSpPr>
        <p:spPr>
          <a:xfrm rot="5400000">
            <a:off x="5533280" y="3367551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3" name="Right Arrow 112"/>
          <p:cNvSpPr/>
          <p:nvPr/>
        </p:nvSpPr>
        <p:spPr>
          <a:xfrm rot="5400000">
            <a:off x="3818781" y="4504482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Right Arrow 113"/>
          <p:cNvSpPr/>
          <p:nvPr/>
        </p:nvSpPr>
        <p:spPr>
          <a:xfrm rot="5400000">
            <a:off x="3844722" y="5087505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5" name="Picture 114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30994" y="4629150"/>
            <a:ext cx="273612" cy="369147"/>
          </a:xfrm>
          <a:prstGeom prst="rect">
            <a:avLst/>
          </a:prstGeom>
        </p:spPr>
      </p:pic>
      <p:pic>
        <p:nvPicPr>
          <p:cNvPr id="116" name="Picture 115" descr="blend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6794" y="4623081"/>
            <a:ext cx="273612" cy="369147"/>
          </a:xfrm>
          <a:prstGeom prst="rect">
            <a:avLst/>
          </a:prstGeom>
        </p:spPr>
      </p:pic>
      <p:sp>
        <p:nvSpPr>
          <p:cNvPr id="117" name="Right Arrow 116"/>
          <p:cNvSpPr/>
          <p:nvPr/>
        </p:nvSpPr>
        <p:spPr>
          <a:xfrm rot="5400000">
            <a:off x="4498512" y="4516620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8" name="Right Arrow 117"/>
          <p:cNvSpPr/>
          <p:nvPr/>
        </p:nvSpPr>
        <p:spPr>
          <a:xfrm rot="5400000">
            <a:off x="4524453" y="509964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ight Arrow 118"/>
          <p:cNvSpPr/>
          <p:nvPr/>
        </p:nvSpPr>
        <p:spPr>
          <a:xfrm rot="5400000">
            <a:off x="5163576" y="4498413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Right Arrow 119"/>
          <p:cNvSpPr/>
          <p:nvPr/>
        </p:nvSpPr>
        <p:spPr>
          <a:xfrm rot="5400000">
            <a:off x="5189517" y="5081436"/>
            <a:ext cx="114300" cy="57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5" name="Straight Arrow Connector 124"/>
          <p:cNvCxnSpPr>
            <a:stCxn id="5" idx="2"/>
            <a:endCxn id="7" idx="0"/>
          </p:cNvCxnSpPr>
          <p:nvPr/>
        </p:nvCxnSpPr>
        <p:spPr>
          <a:xfrm rot="5400000">
            <a:off x="3951055" y="2266290"/>
            <a:ext cx="103112" cy="1042259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2"/>
            <a:endCxn id="8" idx="0"/>
          </p:cNvCxnSpPr>
          <p:nvPr/>
        </p:nvCxnSpPr>
        <p:spPr>
          <a:xfrm rot="5400000">
            <a:off x="4212529" y="2527764"/>
            <a:ext cx="103112" cy="5193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5" idx="2"/>
            <a:endCxn id="9" idx="0"/>
          </p:cNvCxnSpPr>
          <p:nvPr/>
        </p:nvCxnSpPr>
        <p:spPr>
          <a:xfrm rot="5400000">
            <a:off x="4471474" y="2786710"/>
            <a:ext cx="103112" cy="142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" idx="2"/>
            <a:endCxn id="10" idx="0"/>
          </p:cNvCxnSpPr>
          <p:nvPr/>
        </p:nvCxnSpPr>
        <p:spPr>
          <a:xfrm rot="16200000" flipH="1">
            <a:off x="4729913" y="2529690"/>
            <a:ext cx="103112" cy="5154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" idx="2"/>
            <a:endCxn id="11" idx="0"/>
          </p:cNvCxnSpPr>
          <p:nvPr/>
        </p:nvCxnSpPr>
        <p:spPr>
          <a:xfrm rot="16200000" flipH="1">
            <a:off x="4983258" y="2276346"/>
            <a:ext cx="103112" cy="102214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13CDEE56AEE49B331C0A3A134A0AC" ma:contentTypeVersion="2" ma:contentTypeDescription="Create a new document." ma:contentTypeScope="" ma:versionID="18812e67458ec3cf3414be11104888ac">
  <xsd:schema xmlns:xsd="http://www.w3.org/2001/XMLSchema" xmlns:xs="http://www.w3.org/2001/XMLSchema" xmlns:p="http://schemas.microsoft.com/office/2006/metadata/properties" xmlns:ns2="33cc3b69-071a-46de-b466-82008292d784" targetNamespace="http://schemas.microsoft.com/office/2006/metadata/properties" ma:root="true" ma:fieldsID="4020f32db55068647e4064d39fbfc892" ns2:_="">
    <xsd:import namespace="33cc3b69-071a-46de-b466-82008292d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c3b69-071a-46de-b466-82008292d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800DB0-C86A-46AF-800A-B35EF9AC758D}"/>
</file>

<file path=customXml/itemProps2.xml><?xml version="1.0" encoding="utf-8"?>
<ds:datastoreItem xmlns:ds="http://schemas.openxmlformats.org/officeDocument/2006/customXml" ds:itemID="{7C6778ED-9419-4B06-8A82-FE75974B10F7}"/>
</file>

<file path=customXml/itemProps3.xml><?xml version="1.0" encoding="utf-8"?>
<ds:datastoreItem xmlns:ds="http://schemas.openxmlformats.org/officeDocument/2006/customXml" ds:itemID="{813A7197-FFA6-4283-A6C0-C081BEECC7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24317</TotalTime>
  <Words>223</Words>
  <Application>Microsoft Office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Office Theme</vt:lpstr>
      <vt:lpstr>MapReduce: Programming Model and Implementations</vt:lpstr>
      <vt:lpstr>Analogy of Map Reduce Mom told Sam</vt:lpstr>
      <vt:lpstr>One day</vt:lpstr>
      <vt:lpstr>Next Day</vt:lpstr>
      <vt:lpstr>18 Years Later</vt:lpstr>
      <vt:lpstr>Sam &amp; MapReduce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</dc:creator>
  <cp:lastModifiedBy>P B Shanthi [MAHE-MIT]</cp:lastModifiedBy>
  <cp:revision>301</cp:revision>
  <dcterms:created xsi:type="dcterms:W3CDTF">2011-10-15T13:00:53Z</dcterms:created>
  <dcterms:modified xsi:type="dcterms:W3CDTF">2021-05-10T12:17:08Z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0x01010011713CDEE56AEE49B331C0A3A134A0AC</vt:lpwstr>
  </property>
</Properties>
</file>