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7"/>
  </p:notesMasterIdLst>
  <p:sldIdLst>
    <p:sldId id="301" r:id="rId2"/>
    <p:sldId id="1694" r:id="rId3"/>
    <p:sldId id="1714" r:id="rId4"/>
    <p:sldId id="1657" r:id="rId5"/>
    <p:sldId id="1715" r:id="rId6"/>
    <p:sldId id="1600" r:id="rId7"/>
    <p:sldId id="1675" r:id="rId8"/>
    <p:sldId id="1672" r:id="rId9"/>
    <p:sldId id="1671" r:id="rId10"/>
    <p:sldId id="1677" r:id="rId11"/>
    <p:sldId id="1678" r:id="rId12"/>
    <p:sldId id="1676" r:id="rId13"/>
    <p:sldId id="1680" r:id="rId14"/>
    <p:sldId id="1669" r:id="rId15"/>
    <p:sldId id="1724" r:id="rId16"/>
    <p:sldId id="1681" r:id="rId17"/>
    <p:sldId id="1719" r:id="rId18"/>
    <p:sldId id="1725" r:id="rId19"/>
    <p:sldId id="261" r:id="rId20"/>
    <p:sldId id="1196" r:id="rId21"/>
    <p:sldId id="1727" r:id="rId22"/>
    <p:sldId id="1174" r:id="rId23"/>
    <p:sldId id="1720" r:id="rId24"/>
    <p:sldId id="1198" r:id="rId25"/>
    <p:sldId id="1199" r:id="rId26"/>
    <p:sldId id="1200" r:id="rId27"/>
    <p:sldId id="1201" r:id="rId28"/>
    <p:sldId id="1202" r:id="rId29"/>
    <p:sldId id="1203" r:id="rId30"/>
    <p:sldId id="1204" r:id="rId31"/>
    <p:sldId id="1716" r:id="rId32"/>
    <p:sldId id="1679" r:id="rId33"/>
    <p:sldId id="1682" r:id="rId34"/>
    <p:sldId id="1721" r:id="rId35"/>
    <p:sldId id="1722" r:id="rId36"/>
    <p:sldId id="1726" r:id="rId37"/>
    <p:sldId id="1687" r:id="rId38"/>
    <p:sldId id="1688" r:id="rId39"/>
    <p:sldId id="1690" r:id="rId40"/>
    <p:sldId id="1689" r:id="rId41"/>
    <p:sldId id="1693" r:id="rId42"/>
    <p:sldId id="1206" r:id="rId43"/>
    <p:sldId id="1723" r:id="rId44"/>
    <p:sldId id="1686" r:id="rId45"/>
    <p:sldId id="1712" r:id="rId4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Corbel" panose="020B0503020204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97BE05-7214-46BD-569F-A0959E827800}" name="Daniel Khashabi" initials="DK" userId="S::dkhasha1@jh.edu::62390808-c838-45e6-be59-d6fd0d208bc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1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FD"/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59AE8-F73A-234F-8E46-451A1CE37DCC}" v="3619" dt="2023-01-31T16:57:16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hashabi" userId="62390808-c838-45e6-be59-d6fd0d208bc8" providerId="ADAL" clId="{790F3DEF-9B60-CE45-9AFD-252487207F63}"/>
    <pc:docChg chg="undo redo custSel addSld delSld modSld sldOrd">
      <pc:chgData name="Daniel Khashabi" userId="62390808-c838-45e6-be59-d6fd0d208bc8" providerId="ADAL" clId="{790F3DEF-9B60-CE45-9AFD-252487207F63}" dt="2023-01-26T16:41:09.925" v="4952" actId="20577"/>
      <pc:docMkLst>
        <pc:docMk/>
      </pc:docMkLst>
      <pc:sldChg chg="modSp mod">
        <pc:chgData name="Daniel Khashabi" userId="62390808-c838-45e6-be59-d6fd0d208bc8" providerId="ADAL" clId="{790F3DEF-9B60-CE45-9AFD-252487207F63}" dt="2023-01-26T15:18:36.361" v="2043" actId="20577"/>
        <pc:sldMkLst>
          <pc:docMk/>
          <pc:sldMk cId="1411075580" sldId="262"/>
        </pc:sldMkLst>
        <pc:spChg chg="mod">
          <ac:chgData name="Daniel Khashabi" userId="62390808-c838-45e6-be59-d6fd0d208bc8" providerId="ADAL" clId="{790F3DEF-9B60-CE45-9AFD-252487207F63}" dt="2023-01-26T15:18:36.361" v="2043" actId="20577"/>
          <ac:spMkLst>
            <pc:docMk/>
            <pc:sldMk cId="1411075580" sldId="262"/>
            <ac:spMk id="2" creationId="{212D9842-DCEC-4EEC-BBDA-580513BBCA98}"/>
          </ac:spMkLst>
        </pc:spChg>
      </pc:sldChg>
      <pc:sldChg chg="modSp mod">
        <pc:chgData name="Daniel Khashabi" userId="62390808-c838-45e6-be59-d6fd0d208bc8" providerId="ADAL" clId="{790F3DEF-9B60-CE45-9AFD-252487207F63}" dt="2023-01-26T16:28:42.935" v="4815"/>
        <pc:sldMkLst>
          <pc:docMk/>
          <pc:sldMk cId="447448572" sldId="300"/>
        </pc:sldMkLst>
        <pc:spChg chg="mod">
          <ac:chgData name="Daniel Khashabi" userId="62390808-c838-45e6-be59-d6fd0d208bc8" providerId="ADAL" clId="{790F3DEF-9B60-CE45-9AFD-252487207F63}" dt="2023-01-26T16:28:42.935" v="4815"/>
          <ac:spMkLst>
            <pc:docMk/>
            <pc:sldMk cId="447448572" sldId="300"/>
            <ac:spMk id="4" creationId="{9AC116CA-C577-AD07-705C-F09F22929E17}"/>
          </ac:spMkLst>
        </pc:spChg>
        <pc:spChg chg="mod">
          <ac:chgData name="Daniel Khashabi" userId="62390808-c838-45e6-be59-d6fd0d208bc8" providerId="ADAL" clId="{790F3DEF-9B60-CE45-9AFD-252487207F63}" dt="2023-01-26T02:51:58.768" v="869" actId="113"/>
          <ac:spMkLst>
            <pc:docMk/>
            <pc:sldMk cId="447448572" sldId="300"/>
            <ac:spMk id="6" creationId="{1BFB0312-85F6-37BE-836D-B8A8256616D2}"/>
          </ac:spMkLst>
        </pc:spChg>
      </pc:sldChg>
      <pc:sldChg chg="modSp mod">
        <pc:chgData name="Daniel Khashabi" userId="62390808-c838-45e6-be59-d6fd0d208bc8" providerId="ADAL" clId="{790F3DEF-9B60-CE45-9AFD-252487207F63}" dt="2023-01-26T14:53:42.212" v="1470" actId="20577"/>
        <pc:sldMkLst>
          <pc:docMk/>
          <pc:sldMk cId="727298840" sldId="1600"/>
        </pc:sldMkLst>
        <pc:spChg chg="mod">
          <ac:chgData name="Daniel Khashabi" userId="62390808-c838-45e6-be59-d6fd0d208bc8" providerId="ADAL" clId="{790F3DEF-9B60-CE45-9AFD-252487207F63}" dt="2023-01-26T14:28:36.132" v="1251" actId="313"/>
          <ac:spMkLst>
            <pc:docMk/>
            <pc:sldMk cId="727298840" sldId="1600"/>
            <ac:spMk id="2" creationId="{3BF04DCC-B06B-E984-B761-D292ABB9D9DE}"/>
          </ac:spMkLst>
        </pc:spChg>
        <pc:spChg chg="mod">
          <ac:chgData name="Daniel Khashabi" userId="62390808-c838-45e6-be59-d6fd0d208bc8" providerId="ADAL" clId="{790F3DEF-9B60-CE45-9AFD-252487207F63}" dt="2023-01-26T14:53:42.212" v="1470" actId="20577"/>
          <ac:spMkLst>
            <pc:docMk/>
            <pc:sldMk cId="727298840" sldId="1600"/>
            <ac:spMk id="3" creationId="{C8871ADC-515D-3D38-5A09-E47EFCDD3A02}"/>
          </ac:spMkLst>
        </pc:spChg>
      </pc:sldChg>
      <pc:sldChg chg="modSp mod">
        <pc:chgData name="Daniel Khashabi" userId="62390808-c838-45e6-be59-d6fd0d208bc8" providerId="ADAL" clId="{790F3DEF-9B60-CE45-9AFD-252487207F63}" dt="2023-01-26T02:53:50.279" v="969" actId="207"/>
        <pc:sldMkLst>
          <pc:docMk/>
          <pc:sldMk cId="1131622899" sldId="1622"/>
        </pc:sldMkLst>
        <pc:spChg chg="mod">
          <ac:chgData name="Daniel Khashabi" userId="62390808-c838-45e6-be59-d6fd0d208bc8" providerId="ADAL" clId="{790F3DEF-9B60-CE45-9AFD-252487207F63}" dt="2023-01-26T02:53:50.279" v="969" actId="207"/>
          <ac:spMkLst>
            <pc:docMk/>
            <pc:sldMk cId="1131622899" sldId="1622"/>
            <ac:spMk id="3" creationId="{46D4A4C8-B4DB-0190-EA9E-63C2A9AB5B9F}"/>
          </ac:spMkLst>
        </pc:spChg>
        <pc:picChg chg="mod">
          <ac:chgData name="Daniel Khashabi" userId="62390808-c838-45e6-be59-d6fd0d208bc8" providerId="ADAL" clId="{790F3DEF-9B60-CE45-9AFD-252487207F63}" dt="2023-01-26T02:53:28.828" v="959" actId="1038"/>
          <ac:picMkLst>
            <pc:docMk/>
            <pc:sldMk cId="1131622899" sldId="1622"/>
            <ac:picMk id="1026" creationId="{05894463-1DCB-8D73-4143-106E28FE55A0}"/>
          </ac:picMkLst>
        </pc:picChg>
        <pc:picChg chg="mod">
          <ac:chgData name="Daniel Khashabi" userId="62390808-c838-45e6-be59-d6fd0d208bc8" providerId="ADAL" clId="{790F3DEF-9B60-CE45-9AFD-252487207F63}" dt="2023-01-26T02:53:28.828" v="959" actId="1038"/>
          <ac:picMkLst>
            <pc:docMk/>
            <pc:sldMk cId="1131622899" sldId="1622"/>
            <ac:picMk id="1030" creationId="{D402A340-9FF6-96DF-27C5-A8952445258C}"/>
          </ac:picMkLst>
        </pc:picChg>
        <pc:picChg chg="mod">
          <ac:chgData name="Daniel Khashabi" userId="62390808-c838-45e6-be59-d6fd0d208bc8" providerId="ADAL" clId="{790F3DEF-9B60-CE45-9AFD-252487207F63}" dt="2023-01-26T02:53:28.828" v="959" actId="1038"/>
          <ac:picMkLst>
            <pc:docMk/>
            <pc:sldMk cId="1131622899" sldId="1622"/>
            <ac:picMk id="1032" creationId="{F27C1474-8696-6472-546A-6B2A84F4BB02}"/>
          </ac:picMkLst>
        </pc:picChg>
      </pc:sldChg>
      <pc:sldChg chg="add del">
        <pc:chgData name="Daniel Khashabi" userId="62390808-c838-45e6-be59-d6fd0d208bc8" providerId="ADAL" clId="{790F3DEF-9B60-CE45-9AFD-252487207F63}" dt="2023-01-26T15:18:17.586" v="2036" actId="2696"/>
        <pc:sldMkLst>
          <pc:docMk/>
          <pc:sldMk cId="2961893827" sldId="1626"/>
        </pc:sldMkLst>
      </pc:sldChg>
      <pc:sldChg chg="delSp modSp mod">
        <pc:chgData name="Daniel Khashabi" userId="62390808-c838-45e6-be59-d6fd0d208bc8" providerId="ADAL" clId="{790F3DEF-9B60-CE45-9AFD-252487207F63}" dt="2023-01-26T14:59:25.539" v="1522" actId="478"/>
        <pc:sldMkLst>
          <pc:docMk/>
          <pc:sldMk cId="6405746" sldId="1627"/>
        </pc:sldMkLst>
        <pc:spChg chg="mod">
          <ac:chgData name="Daniel Khashabi" userId="62390808-c838-45e6-be59-d6fd0d208bc8" providerId="ADAL" clId="{790F3DEF-9B60-CE45-9AFD-252487207F63}" dt="2023-01-26T14:59:23.255" v="1521" actId="20577"/>
          <ac:spMkLst>
            <pc:docMk/>
            <pc:sldMk cId="6405746" sldId="1627"/>
            <ac:spMk id="3" creationId="{E2CAED47-9A67-175A-B0E9-9CC4399FC6A9}"/>
          </ac:spMkLst>
        </pc:spChg>
        <pc:spChg chg="del mod">
          <ac:chgData name="Daniel Khashabi" userId="62390808-c838-45e6-be59-d6fd0d208bc8" providerId="ADAL" clId="{790F3DEF-9B60-CE45-9AFD-252487207F63}" dt="2023-01-26T14:59:25.539" v="1522" actId="478"/>
          <ac:spMkLst>
            <pc:docMk/>
            <pc:sldMk cId="6405746" sldId="1627"/>
            <ac:spMk id="5" creationId="{D587EFB2-3A92-6C34-91FF-5C99C20A8B89}"/>
          </ac:spMkLst>
        </pc:spChg>
      </pc:sldChg>
      <pc:sldChg chg="modSp mod">
        <pc:chgData name="Daniel Khashabi" userId="62390808-c838-45e6-be59-d6fd0d208bc8" providerId="ADAL" clId="{790F3DEF-9B60-CE45-9AFD-252487207F63}" dt="2023-01-26T16:19:37.512" v="4024" actId="207"/>
        <pc:sldMkLst>
          <pc:docMk/>
          <pc:sldMk cId="4222524964" sldId="1631"/>
        </pc:sldMkLst>
        <pc:spChg chg="mod">
          <ac:chgData name="Daniel Khashabi" userId="62390808-c838-45e6-be59-d6fd0d208bc8" providerId="ADAL" clId="{790F3DEF-9B60-CE45-9AFD-252487207F63}" dt="2023-01-26T16:19:37.512" v="4024" actId="207"/>
          <ac:spMkLst>
            <pc:docMk/>
            <pc:sldMk cId="4222524964" sldId="1631"/>
            <ac:spMk id="3" creationId="{0F7E720E-391B-1763-076A-AF493972E91C}"/>
          </ac:spMkLst>
        </pc:spChg>
      </pc:sldChg>
      <pc:sldChg chg="delSp modSp mod">
        <pc:chgData name="Daniel Khashabi" userId="62390808-c838-45e6-be59-d6fd0d208bc8" providerId="ADAL" clId="{790F3DEF-9B60-CE45-9AFD-252487207F63}" dt="2023-01-26T16:02:24.369" v="3317" actId="20577"/>
        <pc:sldMkLst>
          <pc:docMk/>
          <pc:sldMk cId="542037243" sldId="1632"/>
        </pc:sldMkLst>
        <pc:spChg chg="mod">
          <ac:chgData name="Daniel Khashabi" userId="62390808-c838-45e6-be59-d6fd0d208bc8" providerId="ADAL" clId="{790F3DEF-9B60-CE45-9AFD-252487207F63}" dt="2023-01-26T16:02:24.369" v="3317" actId="20577"/>
          <ac:spMkLst>
            <pc:docMk/>
            <pc:sldMk cId="542037243" sldId="1632"/>
            <ac:spMk id="3" creationId="{E673D2E0-2405-C18C-573F-744F98A8A7CA}"/>
          </ac:spMkLst>
        </pc:spChg>
        <pc:spChg chg="del mod">
          <ac:chgData name="Daniel Khashabi" userId="62390808-c838-45e6-be59-d6fd0d208bc8" providerId="ADAL" clId="{790F3DEF-9B60-CE45-9AFD-252487207F63}" dt="2023-01-26T16:02:20.917" v="3316" actId="478"/>
          <ac:spMkLst>
            <pc:docMk/>
            <pc:sldMk cId="542037243" sldId="1632"/>
            <ac:spMk id="11" creationId="{DE412EBB-9B1A-9B4F-A419-05D5A3C40ECD}"/>
          </ac:spMkLst>
        </pc:spChg>
        <pc:grpChg chg="del">
          <ac:chgData name="Daniel Khashabi" userId="62390808-c838-45e6-be59-d6fd0d208bc8" providerId="ADAL" clId="{790F3DEF-9B60-CE45-9AFD-252487207F63}" dt="2023-01-26T16:02:17.370" v="3314" actId="478"/>
          <ac:grpSpMkLst>
            <pc:docMk/>
            <pc:sldMk cId="542037243" sldId="1632"/>
            <ac:grpSpMk id="12" creationId="{4AAC2837-551A-9332-86AF-C91E6B49EDDC}"/>
          </ac:grpSpMkLst>
        </pc:grpChg>
        <pc:cxnChg chg="mod">
          <ac:chgData name="Daniel Khashabi" userId="62390808-c838-45e6-be59-d6fd0d208bc8" providerId="ADAL" clId="{790F3DEF-9B60-CE45-9AFD-252487207F63}" dt="2023-01-26T16:02:17.370" v="3314" actId="478"/>
          <ac:cxnSpMkLst>
            <pc:docMk/>
            <pc:sldMk cId="542037243" sldId="1632"/>
            <ac:cxnSpMk id="15" creationId="{32FA87A8-F26B-5B47-E21D-871DA833C8F2}"/>
          </ac:cxnSpMkLst>
        </pc:cxnChg>
      </pc:sldChg>
      <pc:sldChg chg="modSp mod">
        <pc:chgData name="Daniel Khashabi" userId="62390808-c838-45e6-be59-d6fd0d208bc8" providerId="ADAL" clId="{790F3DEF-9B60-CE45-9AFD-252487207F63}" dt="2023-01-26T02:52:53.242" v="905" actId="20577"/>
        <pc:sldMkLst>
          <pc:docMk/>
          <pc:sldMk cId="141963782" sldId="1639"/>
        </pc:sldMkLst>
        <pc:spChg chg="mod">
          <ac:chgData name="Daniel Khashabi" userId="62390808-c838-45e6-be59-d6fd0d208bc8" providerId="ADAL" clId="{790F3DEF-9B60-CE45-9AFD-252487207F63}" dt="2023-01-26T02:52:33.339" v="875" actId="20577"/>
          <ac:spMkLst>
            <pc:docMk/>
            <pc:sldMk cId="141963782" sldId="1639"/>
            <ac:spMk id="3" creationId="{46D4A4C8-B4DB-0190-EA9E-63C2A9AB5B9F}"/>
          </ac:spMkLst>
        </pc:spChg>
        <pc:spChg chg="mod">
          <ac:chgData name="Daniel Khashabi" userId="62390808-c838-45e6-be59-d6fd0d208bc8" providerId="ADAL" clId="{790F3DEF-9B60-CE45-9AFD-252487207F63}" dt="2023-01-26T02:52:37.168" v="885" actId="1036"/>
          <ac:spMkLst>
            <pc:docMk/>
            <pc:sldMk cId="141963782" sldId="1639"/>
            <ac:spMk id="7" creationId="{BE4CF8DD-99BC-D974-8E6A-27EE1D11B261}"/>
          </ac:spMkLst>
        </pc:spChg>
        <pc:spChg chg="mod">
          <ac:chgData name="Daniel Khashabi" userId="62390808-c838-45e6-be59-d6fd0d208bc8" providerId="ADAL" clId="{790F3DEF-9B60-CE45-9AFD-252487207F63}" dt="2023-01-26T02:52:53.242" v="905" actId="20577"/>
          <ac:spMkLst>
            <pc:docMk/>
            <pc:sldMk cId="141963782" sldId="1639"/>
            <ac:spMk id="9" creationId="{98F360A4-0523-9168-B2E0-6340B0B93B35}"/>
          </ac:spMkLst>
        </pc:spChg>
      </pc:sldChg>
      <pc:sldChg chg="addSp delSp modSp mod">
        <pc:chgData name="Daniel Khashabi" userId="62390808-c838-45e6-be59-d6fd0d208bc8" providerId="ADAL" clId="{790F3DEF-9B60-CE45-9AFD-252487207F63}" dt="2023-01-26T16:32:50.321" v="4833" actId="20577"/>
        <pc:sldMkLst>
          <pc:docMk/>
          <pc:sldMk cId="589837680" sldId="1640"/>
        </pc:sldMkLst>
        <pc:spChg chg="mod">
          <ac:chgData name="Daniel Khashabi" userId="62390808-c838-45e6-be59-d6fd0d208bc8" providerId="ADAL" clId="{790F3DEF-9B60-CE45-9AFD-252487207F63}" dt="2023-01-26T14:58:10.410" v="1502" actId="313"/>
          <ac:spMkLst>
            <pc:docMk/>
            <pc:sldMk cId="589837680" sldId="1640"/>
            <ac:spMk id="2" creationId="{F31DC014-3B93-8CA4-430F-3224A173D6D3}"/>
          </ac:spMkLst>
        </pc:spChg>
        <pc:spChg chg="mod">
          <ac:chgData name="Daniel Khashabi" userId="62390808-c838-45e6-be59-d6fd0d208bc8" providerId="ADAL" clId="{790F3DEF-9B60-CE45-9AFD-252487207F63}" dt="2023-01-26T16:32:50.321" v="4833" actId="20577"/>
          <ac:spMkLst>
            <pc:docMk/>
            <pc:sldMk cId="589837680" sldId="1640"/>
            <ac:spMk id="3" creationId="{EDE61EAC-B9E4-5871-39E9-E7F3F5082F6A}"/>
          </ac:spMkLst>
        </pc:spChg>
        <pc:spChg chg="del">
          <ac:chgData name="Daniel Khashabi" userId="62390808-c838-45e6-be59-d6fd0d208bc8" providerId="ADAL" clId="{790F3DEF-9B60-CE45-9AFD-252487207F63}" dt="2023-01-26T14:57:53.742" v="1487" actId="478"/>
          <ac:spMkLst>
            <pc:docMk/>
            <pc:sldMk cId="589837680" sldId="1640"/>
            <ac:spMk id="4" creationId="{ACE3D54B-E9F3-3E97-A0B3-D194565C1643}"/>
          </ac:spMkLst>
        </pc:spChg>
        <pc:spChg chg="del">
          <ac:chgData name="Daniel Khashabi" userId="62390808-c838-45e6-be59-d6fd0d208bc8" providerId="ADAL" clId="{790F3DEF-9B60-CE45-9AFD-252487207F63}" dt="2023-01-26T14:57:53.742" v="1487" actId="478"/>
          <ac:spMkLst>
            <pc:docMk/>
            <pc:sldMk cId="589837680" sldId="1640"/>
            <ac:spMk id="5" creationId="{7132BDD6-7B84-9B18-AC22-8A80E0A89566}"/>
          </ac:spMkLst>
        </pc:spChg>
        <pc:spChg chg="add mod">
          <ac:chgData name="Daniel Khashabi" userId="62390808-c838-45e6-be59-d6fd0d208bc8" providerId="ADAL" clId="{790F3DEF-9B60-CE45-9AFD-252487207F63}" dt="2023-01-26T16:32:21.903" v="4816"/>
          <ac:spMkLst>
            <pc:docMk/>
            <pc:sldMk cId="589837680" sldId="1640"/>
            <ac:spMk id="6" creationId="{27083BD1-0908-304F-7778-9B55029421B7}"/>
          </ac:spMkLst>
        </pc:spChg>
        <pc:spChg chg="add mod">
          <ac:chgData name="Daniel Khashabi" userId="62390808-c838-45e6-be59-d6fd0d208bc8" providerId="ADAL" clId="{790F3DEF-9B60-CE45-9AFD-252487207F63}" dt="2023-01-26T16:32:21.903" v="4816"/>
          <ac:spMkLst>
            <pc:docMk/>
            <pc:sldMk cId="589837680" sldId="1640"/>
            <ac:spMk id="7" creationId="{22D04208-248E-FEFC-AA7A-4C2F53ECFABC}"/>
          </ac:spMkLst>
        </pc:spChg>
        <pc:spChg chg="del">
          <ac:chgData name="Daniel Khashabi" userId="62390808-c838-45e6-be59-d6fd0d208bc8" providerId="ADAL" clId="{790F3DEF-9B60-CE45-9AFD-252487207F63}" dt="2023-01-26T14:57:46.119" v="1485" actId="478"/>
          <ac:spMkLst>
            <pc:docMk/>
            <pc:sldMk cId="589837680" sldId="1640"/>
            <ac:spMk id="8" creationId="{1207D6F8-F3F8-8C77-A1CD-E2F18A03D19E}"/>
          </ac:spMkLst>
        </pc:spChg>
        <pc:spChg chg="del">
          <ac:chgData name="Daniel Khashabi" userId="62390808-c838-45e6-be59-d6fd0d208bc8" providerId="ADAL" clId="{790F3DEF-9B60-CE45-9AFD-252487207F63}" dt="2023-01-26T14:57:43.814" v="1484" actId="478"/>
          <ac:spMkLst>
            <pc:docMk/>
            <pc:sldMk cId="589837680" sldId="1640"/>
            <ac:spMk id="10" creationId="{5565F1D2-1087-F6E4-140F-759207B1C35B}"/>
          </ac:spMkLst>
        </pc:spChg>
      </pc:sldChg>
      <pc:sldChg chg="modSp mod">
        <pc:chgData name="Daniel Khashabi" userId="62390808-c838-45e6-be59-d6fd0d208bc8" providerId="ADAL" clId="{790F3DEF-9B60-CE45-9AFD-252487207F63}" dt="2023-01-26T14:58:20.278" v="1519" actId="20577"/>
        <pc:sldMkLst>
          <pc:docMk/>
          <pc:sldMk cId="4225768104" sldId="1642"/>
        </pc:sldMkLst>
        <pc:spChg chg="mod">
          <ac:chgData name="Daniel Khashabi" userId="62390808-c838-45e6-be59-d6fd0d208bc8" providerId="ADAL" clId="{790F3DEF-9B60-CE45-9AFD-252487207F63}" dt="2023-01-26T14:58:20.278" v="1519" actId="20577"/>
          <ac:spMkLst>
            <pc:docMk/>
            <pc:sldMk cId="4225768104" sldId="1642"/>
            <ac:spMk id="2" creationId="{F31DC014-3B93-8CA4-430F-3224A173D6D3}"/>
          </ac:spMkLst>
        </pc:spChg>
      </pc:sldChg>
      <pc:sldChg chg="modSp mod">
        <pc:chgData name="Daniel Khashabi" userId="62390808-c838-45e6-be59-d6fd0d208bc8" providerId="ADAL" clId="{790F3DEF-9B60-CE45-9AFD-252487207F63}" dt="2023-01-26T15:19:30.592" v="2069" actId="207"/>
        <pc:sldMkLst>
          <pc:docMk/>
          <pc:sldMk cId="2268218042" sldId="1643"/>
        </pc:sldMkLst>
        <pc:spChg chg="mod">
          <ac:chgData name="Daniel Khashabi" userId="62390808-c838-45e6-be59-d6fd0d208bc8" providerId="ADAL" clId="{790F3DEF-9B60-CE45-9AFD-252487207F63}" dt="2023-01-26T15:19:30.592" v="2069" actId="207"/>
          <ac:spMkLst>
            <pc:docMk/>
            <pc:sldMk cId="2268218042" sldId="1643"/>
            <ac:spMk id="3" creationId="{E2CAED47-9A67-175A-B0E9-9CC4399FC6A9}"/>
          </ac:spMkLst>
        </pc:spChg>
      </pc:sldChg>
      <pc:sldChg chg="modSp mod">
        <pc:chgData name="Daniel Khashabi" userId="62390808-c838-45e6-be59-d6fd0d208bc8" providerId="ADAL" clId="{790F3DEF-9B60-CE45-9AFD-252487207F63}" dt="2023-01-26T15:45:59.492" v="3267" actId="1036"/>
        <pc:sldMkLst>
          <pc:docMk/>
          <pc:sldMk cId="2117584441" sldId="1644"/>
        </pc:sldMkLst>
        <pc:spChg chg="mod">
          <ac:chgData name="Daniel Khashabi" userId="62390808-c838-45e6-be59-d6fd0d208bc8" providerId="ADAL" clId="{790F3DEF-9B60-CE45-9AFD-252487207F63}" dt="2023-01-26T15:45:47.902" v="3253" actId="27636"/>
          <ac:spMkLst>
            <pc:docMk/>
            <pc:sldMk cId="2117584441" sldId="1644"/>
            <ac:spMk id="3" creationId="{11A620B0-F774-761E-E8F8-BAD9C7E9A735}"/>
          </ac:spMkLst>
        </pc:spChg>
        <pc:spChg chg="mod">
          <ac:chgData name="Daniel Khashabi" userId="62390808-c838-45e6-be59-d6fd0d208bc8" providerId="ADAL" clId="{790F3DEF-9B60-CE45-9AFD-252487207F63}" dt="2023-01-26T15:45:59.492" v="3267" actId="1036"/>
          <ac:spMkLst>
            <pc:docMk/>
            <pc:sldMk cId="2117584441" sldId="1644"/>
            <ac:spMk id="9" creationId="{3B933150-E3D0-CCA8-ACDE-90CDFA172A9F}"/>
          </ac:spMkLst>
        </pc:spChg>
        <pc:spChg chg="mod">
          <ac:chgData name="Daniel Khashabi" userId="62390808-c838-45e6-be59-d6fd0d208bc8" providerId="ADAL" clId="{790F3DEF-9B60-CE45-9AFD-252487207F63}" dt="2023-01-26T15:45:59.492" v="3267" actId="1036"/>
          <ac:spMkLst>
            <pc:docMk/>
            <pc:sldMk cId="2117584441" sldId="1644"/>
            <ac:spMk id="10" creationId="{AC0504C1-D105-E607-CA9E-13C0E6D401A6}"/>
          </ac:spMkLst>
        </pc:spChg>
        <pc:spChg chg="mod">
          <ac:chgData name="Daniel Khashabi" userId="62390808-c838-45e6-be59-d6fd0d208bc8" providerId="ADAL" clId="{790F3DEF-9B60-CE45-9AFD-252487207F63}" dt="2023-01-26T15:45:59.492" v="3267" actId="1036"/>
          <ac:spMkLst>
            <pc:docMk/>
            <pc:sldMk cId="2117584441" sldId="1644"/>
            <ac:spMk id="11" creationId="{8BA9C697-DCF2-D65A-5C68-E3049DA23BE3}"/>
          </ac:spMkLst>
        </pc:spChg>
        <pc:spChg chg="mod">
          <ac:chgData name="Daniel Khashabi" userId="62390808-c838-45e6-be59-d6fd0d208bc8" providerId="ADAL" clId="{790F3DEF-9B60-CE45-9AFD-252487207F63}" dt="2023-01-26T15:45:59.492" v="3267" actId="1036"/>
          <ac:spMkLst>
            <pc:docMk/>
            <pc:sldMk cId="2117584441" sldId="1644"/>
            <ac:spMk id="14" creationId="{956B6951-ACDB-27FC-AAF4-52CA83B4835B}"/>
          </ac:spMkLst>
        </pc:spChg>
        <pc:spChg chg="mod">
          <ac:chgData name="Daniel Khashabi" userId="62390808-c838-45e6-be59-d6fd0d208bc8" providerId="ADAL" clId="{790F3DEF-9B60-CE45-9AFD-252487207F63}" dt="2023-01-26T15:45:59.492" v="3267" actId="1036"/>
          <ac:spMkLst>
            <pc:docMk/>
            <pc:sldMk cId="2117584441" sldId="1644"/>
            <ac:spMk id="15" creationId="{25E24641-6331-1780-85CF-283A47A7E97C}"/>
          </ac:spMkLst>
        </pc:spChg>
      </pc:sldChg>
      <pc:sldChg chg="modSp mod">
        <pc:chgData name="Daniel Khashabi" userId="62390808-c838-45e6-be59-d6fd0d208bc8" providerId="ADAL" clId="{790F3DEF-9B60-CE45-9AFD-252487207F63}" dt="2023-01-26T15:47:54.949" v="3272" actId="207"/>
        <pc:sldMkLst>
          <pc:docMk/>
          <pc:sldMk cId="3162368232" sldId="1645"/>
        </pc:sldMkLst>
        <pc:spChg chg="mod">
          <ac:chgData name="Daniel Khashabi" userId="62390808-c838-45e6-be59-d6fd0d208bc8" providerId="ADAL" clId="{790F3DEF-9B60-CE45-9AFD-252487207F63}" dt="2023-01-26T15:47:54.949" v="3272" actId="207"/>
          <ac:spMkLst>
            <pc:docMk/>
            <pc:sldMk cId="3162368232" sldId="1645"/>
            <ac:spMk id="3" creationId="{11A620B0-F774-761E-E8F8-BAD9C7E9A735}"/>
          </ac:spMkLst>
        </pc:spChg>
      </pc:sldChg>
      <pc:sldChg chg="delSp modSp mod">
        <pc:chgData name="Daniel Khashabi" userId="62390808-c838-45e6-be59-d6fd0d208bc8" providerId="ADAL" clId="{790F3DEF-9B60-CE45-9AFD-252487207F63}" dt="2023-01-26T16:35:44.571" v="4837" actId="20577"/>
        <pc:sldMkLst>
          <pc:docMk/>
          <pc:sldMk cId="1125321756" sldId="1646"/>
        </pc:sldMkLst>
        <pc:spChg chg="mod">
          <ac:chgData name="Daniel Khashabi" userId="62390808-c838-45e6-be59-d6fd0d208bc8" providerId="ADAL" clId="{790F3DEF-9B60-CE45-9AFD-252487207F63}" dt="2023-01-26T16:35:44.571" v="4837" actId="20577"/>
          <ac:spMkLst>
            <pc:docMk/>
            <pc:sldMk cId="1125321756" sldId="1646"/>
            <ac:spMk id="3" creationId="{11A620B0-F774-761E-E8F8-BAD9C7E9A735}"/>
          </ac:spMkLst>
        </pc:spChg>
        <pc:spChg chg="del">
          <ac:chgData name="Daniel Khashabi" userId="62390808-c838-45e6-be59-d6fd0d208bc8" providerId="ADAL" clId="{790F3DEF-9B60-CE45-9AFD-252487207F63}" dt="2023-01-26T16:35:38.861" v="4835" actId="478"/>
          <ac:spMkLst>
            <pc:docMk/>
            <pc:sldMk cId="1125321756" sldId="1646"/>
            <ac:spMk id="7" creationId="{A6FA5B94-E5D0-D309-B7C8-E1680A69495C}"/>
          </ac:spMkLst>
        </pc:spChg>
      </pc:sldChg>
      <pc:sldChg chg="delSp modSp mod">
        <pc:chgData name="Daniel Khashabi" userId="62390808-c838-45e6-be59-d6fd0d208bc8" providerId="ADAL" clId="{790F3DEF-9B60-CE45-9AFD-252487207F63}" dt="2023-01-26T16:36:52.454" v="4839" actId="478"/>
        <pc:sldMkLst>
          <pc:docMk/>
          <pc:sldMk cId="3031021562" sldId="1653"/>
        </pc:sldMkLst>
        <pc:spChg chg="mod">
          <ac:chgData name="Daniel Khashabi" userId="62390808-c838-45e6-be59-d6fd0d208bc8" providerId="ADAL" clId="{790F3DEF-9B60-CE45-9AFD-252487207F63}" dt="2023-01-26T15:58:12.195" v="3273" actId="113"/>
          <ac:spMkLst>
            <pc:docMk/>
            <pc:sldMk cId="3031021562" sldId="1653"/>
            <ac:spMk id="3" creationId="{11A620B0-F774-761E-E8F8-BAD9C7E9A735}"/>
          </ac:spMkLst>
        </pc:spChg>
        <pc:spChg chg="del">
          <ac:chgData name="Daniel Khashabi" userId="62390808-c838-45e6-be59-d6fd0d208bc8" providerId="ADAL" clId="{790F3DEF-9B60-CE45-9AFD-252487207F63}" dt="2023-01-26T16:36:52.454" v="4839" actId="478"/>
          <ac:spMkLst>
            <pc:docMk/>
            <pc:sldMk cId="3031021562" sldId="1653"/>
            <ac:spMk id="23" creationId="{BD8BDA6E-49B5-40F5-C686-683C36CEC3E8}"/>
          </ac:spMkLst>
        </pc:spChg>
      </pc:sldChg>
      <pc:sldChg chg="delSp mod">
        <pc:chgData name="Daniel Khashabi" userId="62390808-c838-45e6-be59-d6fd0d208bc8" providerId="ADAL" clId="{790F3DEF-9B60-CE45-9AFD-252487207F63}" dt="2023-01-26T16:36:48.425" v="4838" actId="478"/>
        <pc:sldMkLst>
          <pc:docMk/>
          <pc:sldMk cId="3392098476" sldId="1654"/>
        </pc:sldMkLst>
        <pc:spChg chg="del">
          <ac:chgData name="Daniel Khashabi" userId="62390808-c838-45e6-be59-d6fd0d208bc8" providerId="ADAL" clId="{790F3DEF-9B60-CE45-9AFD-252487207F63}" dt="2023-01-26T16:36:48.425" v="4838" actId="478"/>
          <ac:spMkLst>
            <pc:docMk/>
            <pc:sldMk cId="3392098476" sldId="1654"/>
            <ac:spMk id="86" creationId="{A18ACFD9-BA35-6890-6F51-6E2C65E460EF}"/>
          </ac:spMkLst>
        </pc:spChg>
      </pc:sldChg>
      <pc:sldChg chg="addSp modSp mod">
        <pc:chgData name="Daniel Khashabi" userId="62390808-c838-45e6-be59-d6fd0d208bc8" providerId="ADAL" clId="{790F3DEF-9B60-CE45-9AFD-252487207F63}" dt="2023-01-26T16:15:29.373" v="3934" actId="20577"/>
        <pc:sldMkLst>
          <pc:docMk/>
          <pc:sldMk cId="348210413" sldId="1659"/>
        </pc:sldMkLst>
        <pc:spChg chg="mod">
          <ac:chgData name="Daniel Khashabi" userId="62390808-c838-45e6-be59-d6fd0d208bc8" providerId="ADAL" clId="{790F3DEF-9B60-CE45-9AFD-252487207F63}" dt="2023-01-26T16:15:18.897" v="3925" actId="20577"/>
          <ac:spMkLst>
            <pc:docMk/>
            <pc:sldMk cId="348210413" sldId="1659"/>
            <ac:spMk id="24" creationId="{DCAEAB3C-D9B7-3867-7A0B-62BEC59A8730}"/>
          </ac:spMkLst>
        </pc:spChg>
        <pc:spChg chg="mod">
          <ac:chgData name="Daniel Khashabi" userId="62390808-c838-45e6-be59-d6fd0d208bc8" providerId="ADAL" clId="{790F3DEF-9B60-CE45-9AFD-252487207F63}" dt="2023-01-26T16:15:29.373" v="3934" actId="20577"/>
          <ac:spMkLst>
            <pc:docMk/>
            <pc:sldMk cId="348210413" sldId="1659"/>
            <ac:spMk id="27" creationId="{4CDF4166-453C-3671-59F3-1FF419B22E7C}"/>
          </ac:spMkLst>
        </pc:spChg>
        <pc:spChg chg="mod">
          <ac:chgData name="Daniel Khashabi" userId="62390808-c838-45e6-be59-d6fd0d208bc8" providerId="ADAL" clId="{790F3DEF-9B60-CE45-9AFD-252487207F63}" dt="2023-01-26T16:15:12.226" v="3916" actId="20577"/>
          <ac:spMkLst>
            <pc:docMk/>
            <pc:sldMk cId="348210413" sldId="1659"/>
            <ac:spMk id="28" creationId="{4F290AF9-5294-5ABA-398F-FBCB645B5CA4}"/>
          </ac:spMkLst>
        </pc:spChg>
        <pc:spChg chg="mod">
          <ac:chgData name="Daniel Khashabi" userId="62390808-c838-45e6-be59-d6fd0d208bc8" providerId="ADAL" clId="{790F3DEF-9B60-CE45-9AFD-252487207F63}" dt="2023-01-26T16:14:54.800" v="3905" actId="20577"/>
          <ac:spMkLst>
            <pc:docMk/>
            <pc:sldMk cId="348210413" sldId="1659"/>
            <ac:spMk id="29" creationId="{D4253324-C452-89EE-FC36-8DE012FABEBA}"/>
          </ac:spMkLst>
        </pc:spChg>
        <pc:picChg chg="add mod">
          <ac:chgData name="Daniel Khashabi" userId="62390808-c838-45e6-be59-d6fd0d208bc8" providerId="ADAL" clId="{790F3DEF-9B60-CE45-9AFD-252487207F63}" dt="2023-01-26T16:13:07.162" v="3894"/>
          <ac:picMkLst>
            <pc:docMk/>
            <pc:sldMk cId="348210413" sldId="1659"/>
            <ac:picMk id="26" creationId="{3FEB9818-DC0E-EFF8-D2F1-C10FE68C6E4E}"/>
          </ac:picMkLst>
        </pc:picChg>
      </pc:sldChg>
      <pc:sldChg chg="delSp modSp mod">
        <pc:chgData name="Daniel Khashabi" userId="62390808-c838-45e6-be59-d6fd0d208bc8" providerId="ADAL" clId="{790F3DEF-9B60-CE45-9AFD-252487207F63}" dt="2023-01-26T16:17:38.989" v="4018" actId="20577"/>
        <pc:sldMkLst>
          <pc:docMk/>
          <pc:sldMk cId="698363736" sldId="1660"/>
        </pc:sldMkLst>
        <pc:spChg chg="mod">
          <ac:chgData name="Daniel Khashabi" userId="62390808-c838-45e6-be59-d6fd0d208bc8" providerId="ADAL" clId="{790F3DEF-9B60-CE45-9AFD-252487207F63}" dt="2023-01-26T16:17:38.989" v="4018" actId="20577"/>
          <ac:spMkLst>
            <pc:docMk/>
            <pc:sldMk cId="698363736" sldId="1660"/>
            <ac:spMk id="2" creationId="{E941C4BD-E69A-2080-655E-4FD3833EE232}"/>
          </ac:spMkLst>
        </pc:spChg>
        <pc:spChg chg="mod">
          <ac:chgData name="Daniel Khashabi" userId="62390808-c838-45e6-be59-d6fd0d208bc8" providerId="ADAL" clId="{790F3DEF-9B60-CE45-9AFD-252487207F63}" dt="2023-01-26T16:17:00.296" v="3949" actId="20577"/>
          <ac:spMkLst>
            <pc:docMk/>
            <pc:sldMk cId="698363736" sldId="1660"/>
            <ac:spMk id="3" creationId="{CAD7A80B-A574-DA96-7D14-05B01E3FDC5B}"/>
          </ac:spMkLst>
        </pc:spChg>
        <pc:spChg chg="del mod">
          <ac:chgData name="Daniel Khashabi" userId="62390808-c838-45e6-be59-d6fd0d208bc8" providerId="ADAL" clId="{790F3DEF-9B60-CE45-9AFD-252487207F63}" dt="2023-01-26T16:16:28.021" v="3936" actId="478"/>
          <ac:spMkLst>
            <pc:docMk/>
            <pc:sldMk cId="698363736" sldId="1660"/>
            <ac:spMk id="24" creationId="{29A65E0E-B321-67A5-008B-1BC32BFB5798}"/>
          </ac:spMkLst>
        </pc:spChg>
        <pc:spChg chg="del">
          <ac:chgData name="Daniel Khashabi" userId="62390808-c838-45e6-be59-d6fd0d208bc8" providerId="ADAL" clId="{790F3DEF-9B60-CE45-9AFD-252487207F63}" dt="2023-01-26T16:16:28.021" v="3936" actId="478"/>
          <ac:spMkLst>
            <pc:docMk/>
            <pc:sldMk cId="698363736" sldId="1660"/>
            <ac:spMk id="25" creationId="{DD68A7E3-523B-435F-1346-69C9F0D7297F}"/>
          </ac:spMkLst>
        </pc:spChg>
        <pc:picChg chg="mod modCrop">
          <ac:chgData name="Daniel Khashabi" userId="62390808-c838-45e6-be59-d6fd0d208bc8" providerId="ADAL" clId="{790F3DEF-9B60-CE45-9AFD-252487207F63}" dt="2023-01-26T16:16:54.844" v="3947" actId="1076"/>
          <ac:picMkLst>
            <pc:docMk/>
            <pc:sldMk cId="698363736" sldId="1660"/>
            <ac:picMk id="26" creationId="{5CA6AAC5-534E-B6D1-98AD-EE91AD44068B}"/>
          </ac:picMkLst>
        </pc:picChg>
      </pc:sldChg>
      <pc:sldChg chg="addSp modSp">
        <pc:chgData name="Daniel Khashabi" userId="62390808-c838-45e6-be59-d6fd0d208bc8" providerId="ADAL" clId="{790F3DEF-9B60-CE45-9AFD-252487207F63}" dt="2023-01-26T16:18:17.322" v="4019"/>
        <pc:sldMkLst>
          <pc:docMk/>
          <pc:sldMk cId="3524147041" sldId="1661"/>
        </pc:sldMkLst>
        <pc:picChg chg="add mod">
          <ac:chgData name="Daniel Khashabi" userId="62390808-c838-45e6-be59-d6fd0d208bc8" providerId="ADAL" clId="{790F3DEF-9B60-CE45-9AFD-252487207F63}" dt="2023-01-26T16:18:17.322" v="4019"/>
          <ac:picMkLst>
            <pc:docMk/>
            <pc:sldMk cId="3524147041" sldId="1661"/>
            <ac:picMk id="3" creationId="{DB682BC5-9C53-1646-4C13-B60E2E22A64D}"/>
          </ac:picMkLst>
        </pc:picChg>
      </pc:sldChg>
      <pc:sldChg chg="addSp modSp mod">
        <pc:chgData name="Daniel Khashabi" userId="62390808-c838-45e6-be59-d6fd0d208bc8" providerId="ADAL" clId="{790F3DEF-9B60-CE45-9AFD-252487207F63}" dt="2023-01-26T16:01:19.099" v="3303" actId="1035"/>
        <pc:sldMkLst>
          <pc:docMk/>
          <pc:sldMk cId="2933648439" sldId="1662"/>
        </pc:sldMkLst>
        <pc:spChg chg="mod">
          <ac:chgData name="Daniel Khashabi" userId="62390808-c838-45e6-be59-d6fd0d208bc8" providerId="ADAL" clId="{790F3DEF-9B60-CE45-9AFD-252487207F63}" dt="2023-01-26T15:58:26.233" v="3277" actId="1035"/>
          <ac:spMkLst>
            <pc:docMk/>
            <pc:sldMk cId="2933648439" sldId="1662"/>
            <ac:spMk id="24" creationId="{DCAEAB3C-D9B7-3867-7A0B-62BEC59A8730}"/>
          </ac:spMkLst>
        </pc:spChg>
        <pc:spChg chg="mod">
          <ac:chgData name="Daniel Khashabi" userId="62390808-c838-45e6-be59-d6fd0d208bc8" providerId="ADAL" clId="{790F3DEF-9B60-CE45-9AFD-252487207F63}" dt="2023-01-26T15:58:26.233" v="3277" actId="1035"/>
          <ac:spMkLst>
            <pc:docMk/>
            <pc:sldMk cId="2933648439" sldId="1662"/>
            <ac:spMk id="27" creationId="{4CDF4166-453C-3671-59F3-1FF419B22E7C}"/>
          </ac:spMkLst>
        </pc:spChg>
        <pc:spChg chg="mod">
          <ac:chgData name="Daniel Khashabi" userId="62390808-c838-45e6-be59-d6fd0d208bc8" providerId="ADAL" clId="{790F3DEF-9B60-CE45-9AFD-252487207F63}" dt="2023-01-26T15:58:26.233" v="3277" actId="1035"/>
          <ac:spMkLst>
            <pc:docMk/>
            <pc:sldMk cId="2933648439" sldId="1662"/>
            <ac:spMk id="28" creationId="{4F290AF9-5294-5ABA-398F-FBCB645B5CA4}"/>
          </ac:spMkLst>
        </pc:spChg>
        <pc:spChg chg="mod">
          <ac:chgData name="Daniel Khashabi" userId="62390808-c838-45e6-be59-d6fd0d208bc8" providerId="ADAL" clId="{790F3DEF-9B60-CE45-9AFD-252487207F63}" dt="2023-01-26T15:58:26.233" v="3277" actId="1035"/>
          <ac:spMkLst>
            <pc:docMk/>
            <pc:sldMk cId="2933648439" sldId="1662"/>
            <ac:spMk id="29" creationId="{D4253324-C452-89EE-FC36-8DE012FABEBA}"/>
          </ac:spMkLst>
        </pc:spChg>
        <pc:picChg chg="add mod modCrop">
          <ac:chgData name="Daniel Khashabi" userId="62390808-c838-45e6-be59-d6fd0d208bc8" providerId="ADAL" clId="{790F3DEF-9B60-CE45-9AFD-252487207F63}" dt="2023-01-26T16:01:19.099" v="3303" actId="1035"/>
          <ac:picMkLst>
            <pc:docMk/>
            <pc:sldMk cId="2933648439" sldId="1662"/>
            <ac:picMk id="3" creationId="{09C02DE4-772D-89A2-6095-6829422835DB}"/>
          </ac:picMkLst>
        </pc:picChg>
      </pc:sldChg>
      <pc:sldChg chg="addSp delSp modSp mod">
        <pc:chgData name="Daniel Khashabi" userId="62390808-c838-45e6-be59-d6fd0d208bc8" providerId="ADAL" clId="{790F3DEF-9B60-CE45-9AFD-252487207F63}" dt="2023-01-26T16:01:51.910" v="3310" actId="1076"/>
        <pc:sldMkLst>
          <pc:docMk/>
          <pc:sldMk cId="1002919132" sldId="1664"/>
        </pc:sldMkLst>
        <pc:picChg chg="add del mod">
          <ac:chgData name="Daniel Khashabi" userId="62390808-c838-45e6-be59-d6fd0d208bc8" providerId="ADAL" clId="{790F3DEF-9B60-CE45-9AFD-252487207F63}" dt="2023-01-26T16:01:43.078" v="3304" actId="478"/>
          <ac:picMkLst>
            <pc:docMk/>
            <pc:sldMk cId="1002919132" sldId="1664"/>
            <ac:picMk id="6" creationId="{E691FA7C-E9C8-B9D9-8ABB-3537D1744B4A}"/>
          </ac:picMkLst>
        </pc:picChg>
        <pc:picChg chg="add mod">
          <ac:chgData name="Daniel Khashabi" userId="62390808-c838-45e6-be59-d6fd0d208bc8" providerId="ADAL" clId="{790F3DEF-9B60-CE45-9AFD-252487207F63}" dt="2023-01-26T16:01:51.910" v="3310" actId="1076"/>
          <ac:picMkLst>
            <pc:docMk/>
            <pc:sldMk cId="1002919132" sldId="1664"/>
            <ac:picMk id="7" creationId="{41E34169-5EF9-99FE-5AB0-5DEE01B440F3}"/>
          </ac:picMkLst>
        </pc:picChg>
      </pc:sldChg>
      <pc:sldChg chg="modSp mod">
        <pc:chgData name="Daniel Khashabi" userId="62390808-c838-45e6-be59-d6fd0d208bc8" providerId="ADAL" clId="{790F3DEF-9B60-CE45-9AFD-252487207F63}" dt="2023-01-26T16:18:30.449" v="4022" actId="179"/>
        <pc:sldMkLst>
          <pc:docMk/>
          <pc:sldMk cId="3961929418" sldId="1665"/>
        </pc:sldMkLst>
        <pc:spChg chg="mod">
          <ac:chgData name="Daniel Khashabi" userId="62390808-c838-45e6-be59-d6fd0d208bc8" providerId="ADAL" clId="{790F3DEF-9B60-CE45-9AFD-252487207F63}" dt="2023-01-26T16:18:30.449" v="4022" actId="179"/>
          <ac:spMkLst>
            <pc:docMk/>
            <pc:sldMk cId="3961929418" sldId="1665"/>
            <ac:spMk id="3" creationId="{0F7E720E-391B-1763-076A-AF493972E91C}"/>
          </ac:spMkLst>
        </pc:spChg>
        <pc:picChg chg="mod">
          <ac:chgData name="Daniel Khashabi" userId="62390808-c838-45e6-be59-d6fd0d208bc8" providerId="ADAL" clId="{790F3DEF-9B60-CE45-9AFD-252487207F63}" dt="2023-01-26T02:56:33.588" v="992" actId="1076"/>
          <ac:picMkLst>
            <pc:docMk/>
            <pc:sldMk cId="3961929418" sldId="1665"/>
            <ac:picMk id="5" creationId="{FF348632-2C34-E148-2731-6C95A4098550}"/>
          </ac:picMkLst>
        </pc:picChg>
      </pc:sldChg>
      <pc:sldChg chg="modSp mod">
        <pc:chgData name="Daniel Khashabi" userId="62390808-c838-45e6-be59-d6fd0d208bc8" providerId="ADAL" clId="{790F3DEF-9B60-CE45-9AFD-252487207F63}" dt="2023-01-26T16:26:01.370" v="4758" actId="1076"/>
        <pc:sldMkLst>
          <pc:docMk/>
          <pc:sldMk cId="2951355174" sldId="1667"/>
        </pc:sldMkLst>
        <pc:spChg chg="mod">
          <ac:chgData name="Daniel Khashabi" userId="62390808-c838-45e6-be59-d6fd0d208bc8" providerId="ADAL" clId="{790F3DEF-9B60-CE45-9AFD-252487207F63}" dt="2023-01-26T16:25:54.108" v="4755" actId="20577"/>
          <ac:spMkLst>
            <pc:docMk/>
            <pc:sldMk cId="2951355174" sldId="1667"/>
            <ac:spMk id="3" creationId="{89019680-E448-F182-6896-6662C5FA7E8E}"/>
          </ac:spMkLst>
        </pc:spChg>
        <pc:picChg chg="mod">
          <ac:chgData name="Daniel Khashabi" userId="62390808-c838-45e6-be59-d6fd0d208bc8" providerId="ADAL" clId="{790F3DEF-9B60-CE45-9AFD-252487207F63}" dt="2023-01-26T16:26:01.370" v="4758" actId="1076"/>
          <ac:picMkLst>
            <pc:docMk/>
            <pc:sldMk cId="2951355174" sldId="1667"/>
            <ac:picMk id="4" creationId="{5C10F333-7504-AB81-A7B7-C455636E6771}"/>
          </ac:picMkLst>
        </pc:picChg>
      </pc:sldChg>
      <pc:sldChg chg="modSp mod">
        <pc:chgData name="Daniel Khashabi" userId="62390808-c838-45e6-be59-d6fd0d208bc8" providerId="ADAL" clId="{790F3DEF-9B60-CE45-9AFD-252487207F63}" dt="2023-01-26T16:24:37.853" v="4737" actId="1038"/>
        <pc:sldMkLst>
          <pc:docMk/>
          <pc:sldMk cId="3988422849" sldId="1670"/>
        </pc:sldMkLst>
        <pc:picChg chg="mod">
          <ac:chgData name="Daniel Khashabi" userId="62390808-c838-45e6-be59-d6fd0d208bc8" providerId="ADAL" clId="{790F3DEF-9B60-CE45-9AFD-252487207F63}" dt="2023-01-26T16:24:33.564" v="4730" actId="1038"/>
          <ac:picMkLst>
            <pc:docMk/>
            <pc:sldMk cId="3988422849" sldId="1670"/>
            <ac:picMk id="12" creationId="{E9EEC76E-1B9F-F1EB-E124-30CE634FEF9E}"/>
          </ac:picMkLst>
        </pc:picChg>
        <pc:picChg chg="mod">
          <ac:chgData name="Daniel Khashabi" userId="62390808-c838-45e6-be59-d6fd0d208bc8" providerId="ADAL" clId="{790F3DEF-9B60-CE45-9AFD-252487207F63}" dt="2023-01-26T16:24:37.853" v="4737" actId="1038"/>
          <ac:picMkLst>
            <pc:docMk/>
            <pc:sldMk cId="3988422849" sldId="1670"/>
            <ac:picMk id="15" creationId="{26E1583E-504A-5865-B431-452E340CC707}"/>
          </ac:picMkLst>
        </pc:picChg>
      </pc:sldChg>
      <pc:sldChg chg="modSp mod">
        <pc:chgData name="Daniel Khashabi" userId="62390808-c838-45e6-be59-d6fd0d208bc8" providerId="ADAL" clId="{790F3DEF-9B60-CE45-9AFD-252487207F63}" dt="2023-01-26T03:44:32.904" v="1137" actId="1076"/>
        <pc:sldMkLst>
          <pc:docMk/>
          <pc:sldMk cId="328108669" sldId="1688"/>
        </pc:sldMkLst>
        <pc:picChg chg="mod">
          <ac:chgData name="Daniel Khashabi" userId="62390808-c838-45e6-be59-d6fd0d208bc8" providerId="ADAL" clId="{790F3DEF-9B60-CE45-9AFD-252487207F63}" dt="2023-01-26T03:44:32.904" v="1137" actId="1076"/>
          <ac:picMkLst>
            <pc:docMk/>
            <pc:sldMk cId="328108669" sldId="1688"/>
            <ac:picMk id="9" creationId="{2997CC05-8211-3EFF-8260-15F762C8AD88}"/>
          </ac:picMkLst>
        </pc:picChg>
      </pc:sldChg>
      <pc:sldChg chg="modSp mod">
        <pc:chgData name="Daniel Khashabi" userId="62390808-c838-45e6-be59-d6fd0d208bc8" providerId="ADAL" clId="{790F3DEF-9B60-CE45-9AFD-252487207F63}" dt="2023-01-26T16:26:38.514" v="4763" actId="20577"/>
        <pc:sldMkLst>
          <pc:docMk/>
          <pc:sldMk cId="441741523" sldId="1692"/>
        </pc:sldMkLst>
        <pc:spChg chg="mod">
          <ac:chgData name="Daniel Khashabi" userId="62390808-c838-45e6-be59-d6fd0d208bc8" providerId="ADAL" clId="{790F3DEF-9B60-CE45-9AFD-252487207F63}" dt="2023-01-26T16:26:38.514" v="4763" actId="20577"/>
          <ac:spMkLst>
            <pc:docMk/>
            <pc:sldMk cId="441741523" sldId="1692"/>
            <ac:spMk id="2" creationId="{00000000-0000-0000-0000-000000000000}"/>
          </ac:spMkLst>
        </pc:spChg>
        <pc:spChg chg="mod">
          <ac:chgData name="Daniel Khashabi" userId="62390808-c838-45e6-be59-d6fd0d208bc8" providerId="ADAL" clId="{790F3DEF-9B60-CE45-9AFD-252487207F63}" dt="2023-01-26T16:26:16.442" v="4761" actId="207"/>
          <ac:spMkLst>
            <pc:docMk/>
            <pc:sldMk cId="441741523" sldId="1692"/>
            <ac:spMk id="6" creationId="{2D88568F-CAF7-0F3E-FF26-9F3679CD6598}"/>
          </ac:spMkLst>
        </pc:spChg>
        <pc:picChg chg="mod">
          <ac:chgData name="Daniel Khashabi" userId="62390808-c838-45e6-be59-d6fd0d208bc8" providerId="ADAL" clId="{790F3DEF-9B60-CE45-9AFD-252487207F63}" dt="2023-01-26T16:25:10.214" v="4745" actId="14100"/>
          <ac:picMkLst>
            <pc:docMk/>
            <pc:sldMk cId="441741523" sldId="1692"/>
            <ac:picMk id="9" creationId="{A6E2B045-F887-1A37-80B0-6CEDCBE02FD3}"/>
          </ac:picMkLst>
        </pc:picChg>
      </pc:sldChg>
      <pc:sldChg chg="modSp mod">
        <pc:chgData name="Daniel Khashabi" userId="62390808-c838-45e6-be59-d6fd0d208bc8" providerId="ADAL" clId="{790F3DEF-9B60-CE45-9AFD-252487207F63}" dt="2023-01-26T14:32:35.664" v="1465" actId="20577"/>
        <pc:sldMkLst>
          <pc:docMk/>
          <pc:sldMk cId="2949251900" sldId="1694"/>
        </pc:sldMkLst>
        <pc:spChg chg="mod">
          <ac:chgData name="Daniel Khashabi" userId="62390808-c838-45e6-be59-d6fd0d208bc8" providerId="ADAL" clId="{790F3DEF-9B60-CE45-9AFD-252487207F63}" dt="2023-01-26T14:32:35.664" v="1465" actId="20577"/>
          <ac:spMkLst>
            <pc:docMk/>
            <pc:sldMk cId="2949251900" sldId="1694"/>
            <ac:spMk id="3" creationId="{EC96C14C-0244-9256-EF87-2F96669511B3}"/>
          </ac:spMkLst>
        </pc:spChg>
      </pc:sldChg>
      <pc:sldChg chg="addSp delSp modSp add mod ord">
        <pc:chgData name="Daniel Khashabi" userId="62390808-c838-45e6-be59-d6fd0d208bc8" providerId="ADAL" clId="{790F3DEF-9B60-CE45-9AFD-252487207F63}" dt="2023-01-26T15:42:54.589" v="3103" actId="20577"/>
        <pc:sldMkLst>
          <pc:docMk/>
          <pc:sldMk cId="608107547" sldId="1695"/>
        </pc:sldMkLst>
        <pc:spChg chg="mod">
          <ac:chgData name="Daniel Khashabi" userId="62390808-c838-45e6-be59-d6fd0d208bc8" providerId="ADAL" clId="{790F3DEF-9B60-CE45-9AFD-252487207F63}" dt="2023-01-26T15:42:54.589" v="3103" actId="20577"/>
          <ac:spMkLst>
            <pc:docMk/>
            <pc:sldMk cId="608107547" sldId="1695"/>
            <ac:spMk id="2" creationId="{4EFA1EB2-ED8F-7E23-B5A2-6CE8E6498C54}"/>
          </ac:spMkLst>
        </pc:spChg>
        <pc:spChg chg="mod">
          <ac:chgData name="Daniel Khashabi" userId="62390808-c838-45e6-be59-d6fd0d208bc8" providerId="ADAL" clId="{790F3DEF-9B60-CE45-9AFD-252487207F63}" dt="2023-01-26T03:01:33.327" v="1136" actId="20577"/>
          <ac:spMkLst>
            <pc:docMk/>
            <pc:sldMk cId="608107547" sldId="1695"/>
            <ac:spMk id="3" creationId="{EC96C14C-0244-9256-EF87-2F96669511B3}"/>
          </ac:spMkLst>
        </pc:spChg>
        <pc:picChg chg="add del mod">
          <ac:chgData name="Daniel Khashabi" userId="62390808-c838-45e6-be59-d6fd0d208bc8" providerId="ADAL" clId="{790F3DEF-9B60-CE45-9AFD-252487207F63}" dt="2023-01-26T03:01:22.952" v="1113" actId="1076"/>
          <ac:picMkLst>
            <pc:docMk/>
            <pc:sldMk cId="608107547" sldId="1695"/>
            <ac:picMk id="5" creationId="{F319FBE1-AB0B-091B-EBE0-89E224058821}"/>
          </ac:picMkLst>
        </pc:picChg>
      </pc:sldChg>
      <pc:sldChg chg="addSp delSp modSp add mod chgLayout">
        <pc:chgData name="Daniel Khashabi" userId="62390808-c838-45e6-be59-d6fd0d208bc8" providerId="ADAL" clId="{790F3DEF-9B60-CE45-9AFD-252487207F63}" dt="2023-01-26T15:43:08.446" v="3128" actId="20577"/>
        <pc:sldMkLst>
          <pc:docMk/>
          <pc:sldMk cId="365434880" sldId="1696"/>
        </pc:sldMkLst>
        <pc:spChg chg="mod ord">
          <ac:chgData name="Daniel Khashabi" userId="62390808-c838-45e6-be59-d6fd0d208bc8" providerId="ADAL" clId="{790F3DEF-9B60-CE45-9AFD-252487207F63}" dt="2023-01-26T15:43:08.446" v="3128" actId="20577"/>
          <ac:spMkLst>
            <pc:docMk/>
            <pc:sldMk cId="365434880" sldId="1696"/>
            <ac:spMk id="2" creationId="{4EFA1EB2-ED8F-7E23-B5A2-6CE8E6498C54}"/>
          </ac:spMkLst>
        </pc:spChg>
        <pc:spChg chg="del mod">
          <ac:chgData name="Daniel Khashabi" userId="62390808-c838-45e6-be59-d6fd0d208bc8" providerId="ADAL" clId="{790F3DEF-9B60-CE45-9AFD-252487207F63}" dt="2023-01-26T01:37:59.833" v="425"/>
          <ac:spMkLst>
            <pc:docMk/>
            <pc:sldMk cId="365434880" sldId="1696"/>
            <ac:spMk id="3" creationId="{EC96C14C-0244-9256-EF87-2F96669511B3}"/>
          </ac:spMkLst>
        </pc:spChg>
        <pc:spChg chg="add mod">
          <ac:chgData name="Daniel Khashabi" userId="62390808-c838-45e6-be59-d6fd0d208bc8" providerId="ADAL" clId="{790F3DEF-9B60-CE45-9AFD-252487207F63}" dt="2023-01-26T02:57:42.388" v="1000" actId="20577"/>
          <ac:spMkLst>
            <pc:docMk/>
            <pc:sldMk cId="365434880" sldId="1696"/>
            <ac:spMk id="8" creationId="{45AB8B9F-02F2-0BEE-C683-59275C309141}"/>
          </ac:spMkLst>
        </pc:spChg>
        <pc:spChg chg="add del mod">
          <ac:chgData name="Daniel Khashabi" userId="62390808-c838-45e6-be59-d6fd0d208bc8" providerId="ADAL" clId="{790F3DEF-9B60-CE45-9AFD-252487207F63}" dt="2023-01-26T01:38:28.316" v="437" actId="478"/>
          <ac:spMkLst>
            <pc:docMk/>
            <pc:sldMk cId="365434880" sldId="1696"/>
            <ac:spMk id="10" creationId="{7915107E-76D4-B4EF-74B8-490792B0D99B}"/>
          </ac:spMkLst>
        </pc:spChg>
        <pc:spChg chg="add del mod">
          <ac:chgData name="Daniel Khashabi" userId="62390808-c838-45e6-be59-d6fd0d208bc8" providerId="ADAL" clId="{790F3DEF-9B60-CE45-9AFD-252487207F63}" dt="2023-01-26T01:39:25.425" v="644" actId="478"/>
          <ac:spMkLst>
            <pc:docMk/>
            <pc:sldMk cId="365434880" sldId="1696"/>
            <ac:spMk id="12" creationId="{09C3D945-9324-6E5D-6CD4-BF8029611401}"/>
          </ac:spMkLst>
        </pc:spChg>
        <pc:picChg chg="add del mod">
          <ac:chgData name="Daniel Khashabi" userId="62390808-c838-45e6-be59-d6fd0d208bc8" providerId="ADAL" clId="{790F3DEF-9B60-CE45-9AFD-252487207F63}" dt="2023-01-26T01:37:56.970" v="423" actId="478"/>
          <ac:picMkLst>
            <pc:docMk/>
            <pc:sldMk cId="365434880" sldId="1696"/>
            <ac:picMk id="5" creationId="{56D171C5-18A8-970B-9BD5-44A88881136D}"/>
          </ac:picMkLst>
        </pc:picChg>
        <pc:picChg chg="add del mod ord">
          <ac:chgData name="Daniel Khashabi" userId="62390808-c838-45e6-be59-d6fd0d208bc8" providerId="ADAL" clId="{790F3DEF-9B60-CE45-9AFD-252487207F63}" dt="2023-01-26T01:38:25.881" v="435" actId="21"/>
          <ac:picMkLst>
            <pc:docMk/>
            <pc:sldMk cId="365434880" sldId="1696"/>
            <ac:picMk id="7" creationId="{5F16A4C9-A60E-5735-4A57-A277A4963209}"/>
          </ac:picMkLst>
        </pc:picChg>
        <pc:picChg chg="add mod">
          <ac:chgData name="Daniel Khashabi" userId="62390808-c838-45e6-be59-d6fd0d208bc8" providerId="ADAL" clId="{790F3DEF-9B60-CE45-9AFD-252487207F63}" dt="2023-01-26T01:44:36.440" v="851" actId="1036"/>
          <ac:picMkLst>
            <pc:docMk/>
            <pc:sldMk cId="365434880" sldId="1696"/>
            <ac:picMk id="11" creationId="{ED95116B-145A-295F-3F34-EEEDFE398DF3}"/>
          </ac:picMkLst>
        </pc:picChg>
      </pc:sldChg>
      <pc:sldChg chg="addSp delSp modSp add mod">
        <pc:chgData name="Daniel Khashabi" userId="62390808-c838-45e6-be59-d6fd0d208bc8" providerId="ADAL" clId="{790F3DEF-9B60-CE45-9AFD-252487207F63}" dt="2023-01-26T15:43:14.227" v="3135" actId="20577"/>
        <pc:sldMkLst>
          <pc:docMk/>
          <pc:sldMk cId="262473804" sldId="1697"/>
        </pc:sldMkLst>
        <pc:spChg chg="mod">
          <ac:chgData name="Daniel Khashabi" userId="62390808-c838-45e6-be59-d6fd0d208bc8" providerId="ADAL" clId="{790F3DEF-9B60-CE45-9AFD-252487207F63}" dt="2023-01-26T15:43:14.227" v="3135" actId="20577"/>
          <ac:spMkLst>
            <pc:docMk/>
            <pc:sldMk cId="262473804" sldId="1697"/>
            <ac:spMk id="2" creationId="{4EFA1EB2-ED8F-7E23-B5A2-6CE8E6498C54}"/>
          </ac:spMkLst>
        </pc:spChg>
        <pc:spChg chg="add mod">
          <ac:chgData name="Daniel Khashabi" userId="62390808-c838-45e6-be59-d6fd0d208bc8" providerId="ADAL" clId="{790F3DEF-9B60-CE45-9AFD-252487207F63}" dt="2023-01-26T01:44:14.390" v="844" actId="1036"/>
          <ac:spMkLst>
            <pc:docMk/>
            <pc:sldMk cId="262473804" sldId="1697"/>
            <ac:spMk id="6" creationId="{424A9976-8FA2-F8C1-9FBD-86C5836C809E}"/>
          </ac:spMkLst>
        </pc:spChg>
        <pc:spChg chg="mod">
          <ac:chgData name="Daniel Khashabi" userId="62390808-c838-45e6-be59-d6fd0d208bc8" providerId="ADAL" clId="{790F3DEF-9B60-CE45-9AFD-252487207F63}" dt="2023-01-26T01:40:09.620" v="680" actId="27636"/>
          <ac:spMkLst>
            <pc:docMk/>
            <pc:sldMk cId="262473804" sldId="1697"/>
            <ac:spMk id="8" creationId="{45AB8B9F-02F2-0BEE-C683-59275C309141}"/>
          </ac:spMkLst>
        </pc:spChg>
        <pc:picChg chg="add del mod">
          <ac:chgData name="Daniel Khashabi" userId="62390808-c838-45e6-be59-d6fd0d208bc8" providerId="ADAL" clId="{790F3DEF-9B60-CE45-9AFD-252487207F63}" dt="2023-01-26T01:41:21.321" v="687" actId="21"/>
          <ac:picMkLst>
            <pc:docMk/>
            <pc:sldMk cId="262473804" sldId="1697"/>
            <ac:picMk id="4" creationId="{8EB941F0-9E3F-3AE6-A5A6-3884137F9863}"/>
          </ac:picMkLst>
        </pc:picChg>
        <pc:picChg chg="add del mod modCrop">
          <ac:chgData name="Daniel Khashabi" userId="62390808-c838-45e6-be59-d6fd0d208bc8" providerId="ADAL" clId="{790F3DEF-9B60-CE45-9AFD-252487207F63}" dt="2023-01-26T01:42:31.598" v="732" actId="21"/>
          <ac:picMkLst>
            <pc:docMk/>
            <pc:sldMk cId="262473804" sldId="1697"/>
            <ac:picMk id="5" creationId="{E22AF73F-E892-04C1-359A-11091E6903C3}"/>
          </ac:picMkLst>
        </pc:picChg>
        <pc:picChg chg="del">
          <ac:chgData name="Daniel Khashabi" userId="62390808-c838-45e6-be59-d6fd0d208bc8" providerId="ADAL" clId="{790F3DEF-9B60-CE45-9AFD-252487207F63}" dt="2023-01-26T01:41:25.061" v="690" actId="478"/>
          <ac:picMkLst>
            <pc:docMk/>
            <pc:sldMk cId="262473804" sldId="1697"/>
            <ac:picMk id="11" creationId="{ED95116B-145A-295F-3F34-EEEDFE398DF3}"/>
          </ac:picMkLst>
        </pc:picChg>
        <pc:picChg chg="add mod">
          <ac:chgData name="Daniel Khashabi" userId="62390808-c838-45e6-be59-d6fd0d208bc8" providerId="ADAL" clId="{790F3DEF-9B60-CE45-9AFD-252487207F63}" dt="2023-01-26T01:44:41.886" v="854" actId="1036"/>
          <ac:picMkLst>
            <pc:docMk/>
            <pc:sldMk cId="262473804" sldId="1697"/>
            <ac:picMk id="1026" creationId="{264FADB6-F605-0F1F-85F5-487772AFD713}"/>
          </ac:picMkLst>
        </pc:picChg>
      </pc:sldChg>
      <pc:sldChg chg="delSp modSp add mod ord">
        <pc:chgData name="Daniel Khashabi" userId="62390808-c838-45e6-be59-d6fd0d208bc8" providerId="ADAL" clId="{790F3DEF-9B60-CE45-9AFD-252487207F63}" dt="2023-01-26T14:57:37.594" v="1480" actId="20578"/>
        <pc:sldMkLst>
          <pc:docMk/>
          <pc:sldMk cId="735725716" sldId="1698"/>
        </pc:sldMkLst>
        <pc:spChg chg="mod">
          <ac:chgData name="Daniel Khashabi" userId="62390808-c838-45e6-be59-d6fd0d208bc8" providerId="ADAL" clId="{790F3DEF-9B60-CE45-9AFD-252487207F63}" dt="2023-01-26T14:55:32.041" v="1474" actId="20577"/>
          <ac:spMkLst>
            <pc:docMk/>
            <pc:sldMk cId="735725716" sldId="1698"/>
            <ac:spMk id="3" creationId="{46D4A4C8-B4DB-0190-EA9E-63C2A9AB5B9F}"/>
          </ac:spMkLst>
        </pc:spChg>
        <pc:spChg chg="del">
          <ac:chgData name="Daniel Khashabi" userId="62390808-c838-45e6-be59-d6fd0d208bc8" providerId="ADAL" clId="{790F3DEF-9B60-CE45-9AFD-252487207F63}" dt="2023-01-26T14:55:29.210" v="1472" actId="478"/>
          <ac:spMkLst>
            <pc:docMk/>
            <pc:sldMk cId="735725716" sldId="1698"/>
            <ac:spMk id="7" creationId="{BE4CF8DD-99BC-D974-8E6A-27EE1D11B261}"/>
          </ac:spMkLst>
        </pc:spChg>
        <pc:spChg chg="del">
          <ac:chgData name="Daniel Khashabi" userId="62390808-c838-45e6-be59-d6fd0d208bc8" providerId="ADAL" clId="{790F3DEF-9B60-CE45-9AFD-252487207F63}" dt="2023-01-26T14:55:29.210" v="1472" actId="478"/>
          <ac:spMkLst>
            <pc:docMk/>
            <pc:sldMk cId="735725716" sldId="1698"/>
            <ac:spMk id="8" creationId="{A9F577D2-7059-B02D-A1AB-C15DC488260E}"/>
          </ac:spMkLst>
        </pc:spChg>
        <pc:spChg chg="del">
          <ac:chgData name="Daniel Khashabi" userId="62390808-c838-45e6-be59-d6fd0d208bc8" providerId="ADAL" clId="{790F3DEF-9B60-CE45-9AFD-252487207F63}" dt="2023-01-26T14:55:29.210" v="1472" actId="478"/>
          <ac:spMkLst>
            <pc:docMk/>
            <pc:sldMk cId="735725716" sldId="1698"/>
            <ac:spMk id="9" creationId="{98F360A4-0523-9168-B2E0-6340B0B93B35}"/>
          </ac:spMkLst>
        </pc:spChg>
      </pc:sldChg>
      <pc:sldChg chg="modSp add del mod">
        <pc:chgData name="Daniel Khashabi" userId="62390808-c838-45e6-be59-d6fd0d208bc8" providerId="ADAL" clId="{790F3DEF-9B60-CE45-9AFD-252487207F63}" dt="2023-01-26T16:32:46.763" v="4829" actId="20577"/>
        <pc:sldMkLst>
          <pc:docMk/>
          <pc:sldMk cId="2066859693" sldId="1699"/>
        </pc:sldMkLst>
        <pc:spChg chg="mod">
          <ac:chgData name="Daniel Khashabi" userId="62390808-c838-45e6-be59-d6fd0d208bc8" providerId="ADAL" clId="{790F3DEF-9B60-CE45-9AFD-252487207F63}" dt="2023-01-26T14:58:13.441" v="1503"/>
          <ac:spMkLst>
            <pc:docMk/>
            <pc:sldMk cId="2066859693" sldId="1699"/>
            <ac:spMk id="2" creationId="{F31DC014-3B93-8CA4-430F-3224A173D6D3}"/>
          </ac:spMkLst>
        </pc:spChg>
        <pc:spChg chg="mod">
          <ac:chgData name="Daniel Khashabi" userId="62390808-c838-45e6-be59-d6fd0d208bc8" providerId="ADAL" clId="{790F3DEF-9B60-CE45-9AFD-252487207F63}" dt="2023-01-26T16:32:46.763" v="4829" actId="20577"/>
          <ac:spMkLst>
            <pc:docMk/>
            <pc:sldMk cId="2066859693" sldId="1699"/>
            <ac:spMk id="3" creationId="{EDE61EAC-B9E4-5871-39E9-E7F3F5082F6A}"/>
          </ac:spMkLst>
        </pc:spChg>
      </pc:sldChg>
      <pc:sldChg chg="add">
        <pc:chgData name="Daniel Khashabi" userId="62390808-c838-45e6-be59-d6fd0d208bc8" providerId="ADAL" clId="{790F3DEF-9B60-CE45-9AFD-252487207F63}" dt="2023-01-26T14:59:14.005" v="1520"/>
        <pc:sldMkLst>
          <pc:docMk/>
          <pc:sldMk cId="736942930" sldId="1700"/>
        </pc:sldMkLst>
      </pc:sldChg>
      <pc:sldChg chg="addSp delSp modSp add mod">
        <pc:chgData name="Daniel Khashabi" userId="62390808-c838-45e6-be59-d6fd0d208bc8" providerId="ADAL" clId="{790F3DEF-9B60-CE45-9AFD-252487207F63}" dt="2023-01-26T15:42:39.392" v="3073" actId="313"/>
        <pc:sldMkLst>
          <pc:docMk/>
          <pc:sldMk cId="510463680" sldId="1701"/>
        </pc:sldMkLst>
        <pc:spChg chg="mod">
          <ac:chgData name="Daniel Khashabi" userId="62390808-c838-45e6-be59-d6fd0d208bc8" providerId="ADAL" clId="{790F3DEF-9B60-CE45-9AFD-252487207F63}" dt="2023-01-26T15:42:39.392" v="3073" actId="313"/>
          <ac:spMkLst>
            <pc:docMk/>
            <pc:sldMk cId="510463680" sldId="1701"/>
            <ac:spMk id="2" creationId="{4EFA1EB2-ED8F-7E23-B5A2-6CE8E6498C54}"/>
          </ac:spMkLst>
        </pc:spChg>
        <pc:spChg chg="mod">
          <ac:chgData name="Daniel Khashabi" userId="62390808-c838-45e6-be59-d6fd0d208bc8" providerId="ADAL" clId="{790F3DEF-9B60-CE45-9AFD-252487207F63}" dt="2023-01-26T15:17:24.617" v="2031"/>
          <ac:spMkLst>
            <pc:docMk/>
            <pc:sldMk cId="510463680" sldId="1701"/>
            <ac:spMk id="3" creationId="{EC96C14C-0244-9256-EF87-2F96669511B3}"/>
          </ac:spMkLst>
        </pc:spChg>
        <pc:spChg chg="add del mod">
          <ac:chgData name="Daniel Khashabi" userId="62390808-c838-45e6-be59-d6fd0d208bc8" providerId="ADAL" clId="{790F3DEF-9B60-CE45-9AFD-252487207F63}" dt="2023-01-26T15:17:28.857" v="2033" actId="478"/>
          <ac:spMkLst>
            <pc:docMk/>
            <pc:sldMk cId="510463680" sldId="1701"/>
            <ac:spMk id="4" creationId="{651429ED-E9F7-E117-3388-FF4FAC2F1768}"/>
          </ac:spMkLst>
        </pc:spChg>
        <pc:picChg chg="del">
          <ac:chgData name="Daniel Khashabi" userId="62390808-c838-45e6-be59-d6fd0d208bc8" providerId="ADAL" clId="{790F3DEF-9B60-CE45-9AFD-252487207F63}" dt="2023-01-26T15:06:46.180" v="1567" actId="478"/>
          <ac:picMkLst>
            <pc:docMk/>
            <pc:sldMk cId="510463680" sldId="1701"/>
            <ac:picMk id="5" creationId="{F319FBE1-AB0B-091B-EBE0-89E224058821}"/>
          </ac:picMkLst>
        </pc:picChg>
      </pc:sldChg>
      <pc:sldChg chg="addSp delSp modSp add mod">
        <pc:chgData name="Daniel Khashabi" userId="62390808-c838-45e6-be59-d6fd0d208bc8" providerId="ADAL" clId="{790F3DEF-9B60-CE45-9AFD-252487207F63}" dt="2023-01-26T15:43:17.941" v="3136"/>
        <pc:sldMkLst>
          <pc:docMk/>
          <pc:sldMk cId="3510940652" sldId="1702"/>
        </pc:sldMkLst>
        <pc:spChg chg="mod">
          <ac:chgData name="Daniel Khashabi" userId="62390808-c838-45e6-be59-d6fd0d208bc8" providerId="ADAL" clId="{790F3DEF-9B60-CE45-9AFD-252487207F63}" dt="2023-01-26T15:43:17.941" v="3136"/>
          <ac:spMkLst>
            <pc:docMk/>
            <pc:sldMk cId="3510940652" sldId="1702"/>
            <ac:spMk id="2" creationId="{4EFA1EB2-ED8F-7E23-B5A2-6CE8E6498C54}"/>
          </ac:spMkLst>
        </pc:spChg>
        <pc:picChg chg="add del mod">
          <ac:chgData name="Daniel Khashabi" userId="62390808-c838-45e6-be59-d6fd0d208bc8" providerId="ADAL" clId="{790F3DEF-9B60-CE45-9AFD-252487207F63}" dt="2023-01-26T15:15:51.319" v="2023" actId="478"/>
          <ac:picMkLst>
            <pc:docMk/>
            <pc:sldMk cId="3510940652" sldId="1702"/>
            <ac:picMk id="4" creationId="{824AB8C4-6589-BD4B-5A0A-E36371985F1D}"/>
          </ac:picMkLst>
        </pc:picChg>
        <pc:picChg chg="add mod">
          <ac:chgData name="Daniel Khashabi" userId="62390808-c838-45e6-be59-d6fd0d208bc8" providerId="ADAL" clId="{790F3DEF-9B60-CE45-9AFD-252487207F63}" dt="2023-01-26T15:16:20.247" v="2030" actId="1076"/>
          <ac:picMkLst>
            <pc:docMk/>
            <pc:sldMk cId="3510940652" sldId="1702"/>
            <ac:picMk id="7" creationId="{CF47CF22-872A-3920-2D0A-6EA7B7FDD873}"/>
          </ac:picMkLst>
        </pc:picChg>
        <pc:picChg chg="del">
          <ac:chgData name="Daniel Khashabi" userId="62390808-c838-45e6-be59-d6fd0d208bc8" providerId="ADAL" clId="{790F3DEF-9B60-CE45-9AFD-252487207F63}" dt="2023-01-26T15:14:45.348" v="2018" actId="478"/>
          <ac:picMkLst>
            <pc:docMk/>
            <pc:sldMk cId="3510940652" sldId="1702"/>
            <ac:picMk id="1026" creationId="{264FADB6-F605-0F1F-85F5-487772AFD713}"/>
          </ac:picMkLst>
        </pc:picChg>
      </pc:sldChg>
      <pc:sldChg chg="addSp delSp modSp new del mod chgLayout">
        <pc:chgData name="Daniel Khashabi" userId="62390808-c838-45e6-be59-d6fd0d208bc8" providerId="ADAL" clId="{790F3DEF-9B60-CE45-9AFD-252487207F63}" dt="2023-01-26T15:33:26.371" v="2605" actId="2696"/>
        <pc:sldMkLst>
          <pc:docMk/>
          <pc:sldMk cId="3551635374" sldId="1703"/>
        </pc:sldMkLst>
        <pc:spChg chg="mod ord">
          <ac:chgData name="Daniel Khashabi" userId="62390808-c838-45e6-be59-d6fd0d208bc8" providerId="ADAL" clId="{790F3DEF-9B60-CE45-9AFD-252487207F63}" dt="2023-01-26T15:20:51.142" v="2145" actId="700"/>
          <ac:spMkLst>
            <pc:docMk/>
            <pc:sldMk cId="3551635374" sldId="1703"/>
            <ac:spMk id="2" creationId="{F240E310-1BDF-4B74-B7B2-682DDD6E37FE}"/>
          </ac:spMkLst>
        </pc:spChg>
        <pc:spChg chg="del">
          <ac:chgData name="Daniel Khashabi" userId="62390808-c838-45e6-be59-d6fd0d208bc8" providerId="ADAL" clId="{790F3DEF-9B60-CE45-9AFD-252487207F63}" dt="2023-01-26T15:20:15.287" v="2071"/>
          <ac:spMkLst>
            <pc:docMk/>
            <pc:sldMk cId="3551635374" sldId="1703"/>
            <ac:spMk id="3" creationId="{361038B1-0F47-A4C7-4DC4-E4EB71DBED90}"/>
          </ac:spMkLst>
        </pc:spChg>
        <pc:picChg chg="add mod ord">
          <ac:chgData name="Daniel Khashabi" userId="62390808-c838-45e6-be59-d6fd0d208bc8" providerId="ADAL" clId="{790F3DEF-9B60-CE45-9AFD-252487207F63}" dt="2023-01-26T15:20:51.142" v="2145" actId="700"/>
          <ac:picMkLst>
            <pc:docMk/>
            <pc:sldMk cId="3551635374" sldId="1703"/>
            <ac:picMk id="5" creationId="{1BB9E8DC-08A8-97EB-5BAE-BA16E607A1F6}"/>
          </ac:picMkLst>
        </pc:picChg>
      </pc:sldChg>
      <pc:sldChg chg="addSp delSp modSp new mod">
        <pc:chgData name="Daniel Khashabi" userId="62390808-c838-45e6-be59-d6fd0d208bc8" providerId="ADAL" clId="{790F3DEF-9B60-CE45-9AFD-252487207F63}" dt="2023-01-26T15:43:47.111" v="3138" actId="113"/>
        <pc:sldMkLst>
          <pc:docMk/>
          <pc:sldMk cId="656129993" sldId="1704"/>
        </pc:sldMkLst>
        <pc:spChg chg="mod">
          <ac:chgData name="Daniel Khashabi" userId="62390808-c838-45e6-be59-d6fd0d208bc8" providerId="ADAL" clId="{790F3DEF-9B60-CE45-9AFD-252487207F63}" dt="2023-01-26T15:42:32.190" v="3062" actId="313"/>
          <ac:spMkLst>
            <pc:docMk/>
            <pc:sldMk cId="656129993" sldId="1704"/>
            <ac:spMk id="2" creationId="{60AB7E8B-A2B5-0D11-2696-ACE328DA2660}"/>
          </ac:spMkLst>
        </pc:spChg>
        <pc:spChg chg="mod">
          <ac:chgData name="Daniel Khashabi" userId="62390808-c838-45e6-be59-d6fd0d208bc8" providerId="ADAL" clId="{790F3DEF-9B60-CE45-9AFD-252487207F63}" dt="2023-01-26T15:41:58.275" v="3057" actId="20577"/>
          <ac:spMkLst>
            <pc:docMk/>
            <pc:sldMk cId="656129993" sldId="1704"/>
            <ac:spMk id="3" creationId="{64B55633-BD8F-80A1-8ADC-1CEF72AFD52B}"/>
          </ac:spMkLst>
        </pc:spChg>
        <pc:spChg chg="add mod">
          <ac:chgData name="Daniel Khashabi" userId="62390808-c838-45e6-be59-d6fd0d208bc8" providerId="ADAL" clId="{790F3DEF-9B60-CE45-9AFD-252487207F63}" dt="2023-01-26T15:43:47.111" v="3138" actId="113"/>
          <ac:spMkLst>
            <pc:docMk/>
            <pc:sldMk cId="656129993" sldId="1704"/>
            <ac:spMk id="6" creationId="{E5936796-E92F-2E3B-D258-BC7990A16419}"/>
          </ac:spMkLst>
        </pc:spChg>
        <pc:picChg chg="add mod">
          <ac:chgData name="Daniel Khashabi" userId="62390808-c838-45e6-be59-d6fd0d208bc8" providerId="ADAL" clId="{790F3DEF-9B60-CE45-9AFD-252487207F63}" dt="2023-01-26T15:42:35.820" v="3069" actId="1038"/>
          <ac:picMkLst>
            <pc:docMk/>
            <pc:sldMk cId="656129993" sldId="1704"/>
            <ac:picMk id="4" creationId="{43FF100B-4FB4-7970-5264-2E35785AF10E}"/>
          </ac:picMkLst>
        </pc:picChg>
        <pc:picChg chg="add del mod">
          <ac:chgData name="Daniel Khashabi" userId="62390808-c838-45e6-be59-d6fd0d208bc8" providerId="ADAL" clId="{790F3DEF-9B60-CE45-9AFD-252487207F63}" dt="2023-01-26T15:25:59.600" v="2393" actId="478"/>
          <ac:picMkLst>
            <pc:docMk/>
            <pc:sldMk cId="656129993" sldId="1704"/>
            <ac:picMk id="1026" creationId="{58AF075C-08A9-3B20-5BE6-72DED8A72BDA}"/>
          </ac:picMkLst>
        </pc:picChg>
      </pc:sldChg>
      <pc:sldChg chg="addSp delSp modSp new del mod">
        <pc:chgData name="Daniel Khashabi" userId="62390808-c838-45e6-be59-d6fd0d208bc8" providerId="ADAL" clId="{790F3DEF-9B60-CE45-9AFD-252487207F63}" dt="2023-01-26T15:42:28.508" v="3058" actId="2696"/>
        <pc:sldMkLst>
          <pc:docMk/>
          <pc:sldMk cId="3005291731" sldId="1705"/>
        </pc:sldMkLst>
        <pc:spChg chg="mod">
          <ac:chgData name="Daniel Khashabi" userId="62390808-c838-45e6-be59-d6fd0d208bc8" providerId="ADAL" clId="{790F3DEF-9B60-CE45-9AFD-252487207F63}" dt="2023-01-26T15:39:05.153" v="2667" actId="20577"/>
          <ac:spMkLst>
            <pc:docMk/>
            <pc:sldMk cId="3005291731" sldId="1705"/>
            <ac:spMk id="2" creationId="{E3F5983F-610E-4FC7-045F-147D1813C674}"/>
          </ac:spMkLst>
        </pc:spChg>
        <pc:spChg chg="del">
          <ac:chgData name="Daniel Khashabi" userId="62390808-c838-45e6-be59-d6fd0d208bc8" providerId="ADAL" clId="{790F3DEF-9B60-CE45-9AFD-252487207F63}" dt="2023-01-26T15:39:24.101" v="2668"/>
          <ac:spMkLst>
            <pc:docMk/>
            <pc:sldMk cId="3005291731" sldId="1705"/>
            <ac:spMk id="3" creationId="{94218941-30D1-41EB-ACCE-93AC52C20241}"/>
          </ac:spMkLst>
        </pc:spChg>
        <pc:picChg chg="add mod">
          <ac:chgData name="Daniel Khashabi" userId="62390808-c838-45e6-be59-d6fd0d208bc8" providerId="ADAL" clId="{790F3DEF-9B60-CE45-9AFD-252487207F63}" dt="2023-01-26T15:39:54.896" v="2678" actId="1076"/>
          <ac:picMkLst>
            <pc:docMk/>
            <pc:sldMk cId="3005291731" sldId="1705"/>
            <ac:picMk id="5" creationId="{4EEBFB09-066D-27EC-00E0-58FEA1CA32D5}"/>
          </ac:picMkLst>
        </pc:picChg>
        <pc:picChg chg="add mod">
          <ac:chgData name="Daniel Khashabi" userId="62390808-c838-45e6-be59-d6fd0d208bc8" providerId="ADAL" clId="{790F3DEF-9B60-CE45-9AFD-252487207F63}" dt="2023-01-26T15:39:56.697" v="2679" actId="1076"/>
          <ac:picMkLst>
            <pc:docMk/>
            <pc:sldMk cId="3005291731" sldId="1705"/>
            <ac:picMk id="7" creationId="{E3DE9F67-4840-6C3B-5E24-AAC4DD9414B1}"/>
          </ac:picMkLst>
        </pc:picChg>
      </pc:sldChg>
      <pc:sldChg chg="addSp modSp new mod">
        <pc:chgData name="Daniel Khashabi" userId="62390808-c838-45e6-be59-d6fd0d208bc8" providerId="ADAL" clId="{790F3DEF-9B60-CE45-9AFD-252487207F63}" dt="2023-01-26T15:41:05.204" v="2923" actId="1035"/>
        <pc:sldMkLst>
          <pc:docMk/>
          <pc:sldMk cId="2729341271" sldId="1706"/>
        </pc:sldMkLst>
        <pc:spChg chg="mod">
          <ac:chgData name="Daniel Khashabi" userId="62390808-c838-45e6-be59-d6fd0d208bc8" providerId="ADAL" clId="{790F3DEF-9B60-CE45-9AFD-252487207F63}" dt="2023-01-26T15:40:12.490" v="2689" actId="20577"/>
          <ac:spMkLst>
            <pc:docMk/>
            <pc:sldMk cId="2729341271" sldId="1706"/>
            <ac:spMk id="2" creationId="{F6A16254-088D-1B5C-098B-3E766B271F3E}"/>
          </ac:spMkLst>
        </pc:spChg>
        <pc:spChg chg="mod">
          <ac:chgData name="Daniel Khashabi" userId="62390808-c838-45e6-be59-d6fd0d208bc8" providerId="ADAL" clId="{790F3DEF-9B60-CE45-9AFD-252487207F63}" dt="2023-01-26T15:41:01.105" v="2914" actId="20577"/>
          <ac:spMkLst>
            <pc:docMk/>
            <pc:sldMk cId="2729341271" sldId="1706"/>
            <ac:spMk id="3" creationId="{9CFEC2F5-CB1F-29E2-883C-6ABAB861D4B1}"/>
          </ac:spMkLst>
        </pc:spChg>
        <pc:picChg chg="add mod">
          <ac:chgData name="Daniel Khashabi" userId="62390808-c838-45e6-be59-d6fd0d208bc8" providerId="ADAL" clId="{790F3DEF-9B60-CE45-9AFD-252487207F63}" dt="2023-01-26T15:41:05.204" v="2923" actId="1035"/>
          <ac:picMkLst>
            <pc:docMk/>
            <pc:sldMk cId="2729341271" sldId="1706"/>
            <ac:picMk id="4" creationId="{C985EC77-0AF5-BA87-F589-58E00AA11545}"/>
          </ac:picMkLst>
        </pc:picChg>
        <pc:picChg chg="add mod">
          <ac:chgData name="Daniel Khashabi" userId="62390808-c838-45e6-be59-d6fd0d208bc8" providerId="ADAL" clId="{790F3DEF-9B60-CE45-9AFD-252487207F63}" dt="2023-01-26T15:41:05.204" v="2923" actId="1035"/>
          <ac:picMkLst>
            <pc:docMk/>
            <pc:sldMk cId="2729341271" sldId="1706"/>
            <ac:picMk id="5" creationId="{06552D6C-11DE-69C7-F87D-ADD34E2BA1A7}"/>
          </ac:picMkLst>
        </pc:picChg>
      </pc:sldChg>
      <pc:sldChg chg="addSp delSp modSp add mod chgLayout">
        <pc:chgData name="Daniel Khashabi" userId="62390808-c838-45e6-be59-d6fd0d208bc8" providerId="ADAL" clId="{790F3DEF-9B60-CE45-9AFD-252487207F63}" dt="2023-01-26T16:40:30.714" v="4907" actId="113"/>
        <pc:sldMkLst>
          <pc:docMk/>
          <pc:sldMk cId="4276905889" sldId="1707"/>
        </pc:sldMkLst>
        <pc:spChg chg="mod ord">
          <ac:chgData name="Daniel Khashabi" userId="62390808-c838-45e6-be59-d6fd0d208bc8" providerId="ADAL" clId="{790F3DEF-9B60-CE45-9AFD-252487207F63}" dt="2023-01-26T16:39:30.106" v="4876" actId="700"/>
          <ac:spMkLst>
            <pc:docMk/>
            <pc:sldMk cId="4276905889" sldId="1707"/>
            <ac:spMk id="2" creationId="{F6B9F252-13BB-0E46-BD1E-33AC23C89C06}"/>
          </ac:spMkLst>
        </pc:spChg>
        <pc:spChg chg="del mod">
          <ac:chgData name="Daniel Khashabi" userId="62390808-c838-45e6-be59-d6fd0d208bc8" providerId="ADAL" clId="{790F3DEF-9B60-CE45-9AFD-252487207F63}" dt="2023-01-26T16:38:54.104" v="4870" actId="478"/>
          <ac:spMkLst>
            <pc:docMk/>
            <pc:sldMk cId="4276905889" sldId="1707"/>
            <ac:spMk id="3" creationId="{E673D2E0-2405-C18C-573F-744F98A8A7CA}"/>
          </ac:spMkLst>
        </pc:spChg>
        <pc:spChg chg="add del mod">
          <ac:chgData name="Daniel Khashabi" userId="62390808-c838-45e6-be59-d6fd0d208bc8" providerId="ADAL" clId="{790F3DEF-9B60-CE45-9AFD-252487207F63}" dt="2023-01-26T16:38:59.472" v="4873" actId="478"/>
          <ac:spMkLst>
            <pc:docMk/>
            <pc:sldMk cId="4276905889" sldId="1707"/>
            <ac:spMk id="5" creationId="{638434D7-F045-175B-EA36-C33030886114}"/>
          </ac:spMkLst>
        </pc:spChg>
        <pc:spChg chg="add del mod">
          <ac:chgData name="Daniel Khashabi" userId="62390808-c838-45e6-be59-d6fd0d208bc8" providerId="ADAL" clId="{790F3DEF-9B60-CE45-9AFD-252487207F63}" dt="2023-01-26T16:38:58.169" v="4872" actId="21"/>
          <ac:spMkLst>
            <pc:docMk/>
            <pc:sldMk cId="4276905889" sldId="1707"/>
            <ac:spMk id="6" creationId="{EC284916-F89E-0344-6171-C4AF0F8F447A}"/>
          </ac:spMkLst>
        </pc:spChg>
        <pc:spChg chg="add del mod">
          <ac:chgData name="Daniel Khashabi" userId="62390808-c838-45e6-be59-d6fd0d208bc8" providerId="ADAL" clId="{790F3DEF-9B60-CE45-9AFD-252487207F63}" dt="2023-01-26T16:39:32.736" v="4878" actId="478"/>
          <ac:spMkLst>
            <pc:docMk/>
            <pc:sldMk cId="4276905889" sldId="1707"/>
            <ac:spMk id="7" creationId="{9622875A-866B-CF58-FD36-8C782E9A6584}"/>
          </ac:spMkLst>
        </pc:spChg>
        <pc:spChg chg="add mod ord">
          <ac:chgData name="Daniel Khashabi" userId="62390808-c838-45e6-be59-d6fd0d208bc8" providerId="ADAL" clId="{790F3DEF-9B60-CE45-9AFD-252487207F63}" dt="2023-01-26T16:40:30.714" v="4907" actId="113"/>
          <ac:spMkLst>
            <pc:docMk/>
            <pc:sldMk cId="4276905889" sldId="1707"/>
            <ac:spMk id="8" creationId="{BE7F6B3F-9409-83BC-472E-EA6FD8EBC841}"/>
          </ac:spMkLst>
        </pc:spChg>
        <pc:spChg chg="del">
          <ac:chgData name="Daniel Khashabi" userId="62390808-c838-45e6-be59-d6fd0d208bc8" providerId="ADAL" clId="{790F3DEF-9B60-CE45-9AFD-252487207F63}" dt="2023-01-26T16:02:32.198" v="3319" actId="478"/>
          <ac:spMkLst>
            <pc:docMk/>
            <pc:sldMk cId="4276905889" sldId="1707"/>
            <ac:spMk id="11" creationId="{DE412EBB-9B1A-9B4F-A419-05D5A3C40ECD}"/>
          </ac:spMkLst>
        </pc:spChg>
        <pc:spChg chg="mod">
          <ac:chgData name="Daniel Khashabi" userId="62390808-c838-45e6-be59-d6fd0d208bc8" providerId="ADAL" clId="{790F3DEF-9B60-CE45-9AFD-252487207F63}" dt="2023-01-26T16:37:26.088" v="4860" actId="1037"/>
          <ac:spMkLst>
            <pc:docMk/>
            <pc:sldMk cId="4276905889" sldId="1707"/>
            <ac:spMk id="17" creationId="{98109AD2-0FB7-604B-ADAC-E630E06BE3AA}"/>
          </ac:spMkLst>
        </pc:spChg>
      </pc:sldChg>
      <pc:sldChg chg="addSp modSp add mod modShow">
        <pc:chgData name="Daniel Khashabi" userId="62390808-c838-45e6-be59-d6fd0d208bc8" providerId="ADAL" clId="{790F3DEF-9B60-CE45-9AFD-252487207F63}" dt="2023-01-26T16:12:32.400" v="3893" actId="729"/>
        <pc:sldMkLst>
          <pc:docMk/>
          <pc:sldMk cId="1662745113" sldId="1708"/>
        </pc:sldMkLst>
        <pc:spChg chg="add mod">
          <ac:chgData name="Daniel Khashabi" userId="62390808-c838-45e6-be59-d6fd0d208bc8" providerId="ADAL" clId="{790F3DEF-9B60-CE45-9AFD-252487207F63}" dt="2023-01-26T16:05:01.675" v="3358" actId="14100"/>
          <ac:spMkLst>
            <pc:docMk/>
            <pc:sldMk cId="1662745113" sldId="1708"/>
            <ac:spMk id="4" creationId="{D9AA7324-AED3-9229-DC4C-205BB5003D0D}"/>
          </ac:spMkLst>
        </pc:spChg>
      </pc:sldChg>
      <pc:sldChg chg="addSp delSp modSp add del mod">
        <pc:chgData name="Daniel Khashabi" userId="62390808-c838-45e6-be59-d6fd0d208bc8" providerId="ADAL" clId="{790F3DEF-9B60-CE45-9AFD-252487207F63}" dt="2023-01-26T16:12:25.794" v="3892" actId="2696"/>
        <pc:sldMkLst>
          <pc:docMk/>
          <pc:sldMk cId="822816958" sldId="1709"/>
        </pc:sldMkLst>
        <pc:spChg chg="mod">
          <ac:chgData name="Daniel Khashabi" userId="62390808-c838-45e6-be59-d6fd0d208bc8" providerId="ADAL" clId="{790F3DEF-9B60-CE45-9AFD-252487207F63}" dt="2023-01-26T16:06:15.409" v="3385" actId="20577"/>
          <ac:spMkLst>
            <pc:docMk/>
            <pc:sldMk cId="822816958" sldId="1709"/>
            <ac:spMk id="3" creationId="{E673D2E0-2405-C18C-573F-744F98A8A7CA}"/>
          </ac:spMkLst>
        </pc:spChg>
        <pc:grpChg chg="del">
          <ac:chgData name="Daniel Khashabi" userId="62390808-c838-45e6-be59-d6fd0d208bc8" providerId="ADAL" clId="{790F3DEF-9B60-CE45-9AFD-252487207F63}" dt="2023-01-26T16:05:25.252" v="3371" actId="478"/>
          <ac:grpSpMkLst>
            <pc:docMk/>
            <pc:sldMk cId="822816958" sldId="1709"/>
            <ac:grpSpMk id="12" creationId="{4AAC2837-551A-9332-86AF-C91E6B49EDDC}"/>
          </ac:grpSpMkLst>
        </pc:grpChg>
        <pc:picChg chg="add del mod">
          <ac:chgData name="Daniel Khashabi" userId="62390808-c838-45e6-be59-d6fd0d208bc8" providerId="ADAL" clId="{790F3DEF-9B60-CE45-9AFD-252487207F63}" dt="2023-01-26T16:05:53.500" v="3374" actId="478"/>
          <ac:picMkLst>
            <pc:docMk/>
            <pc:sldMk cId="822816958" sldId="1709"/>
            <ac:picMk id="2050" creationId="{1FAC7BA6-51CA-B344-6063-5FD1287C2937}"/>
          </ac:picMkLst>
        </pc:picChg>
        <pc:picChg chg="add mod">
          <ac:chgData name="Daniel Khashabi" userId="62390808-c838-45e6-be59-d6fd0d208bc8" providerId="ADAL" clId="{790F3DEF-9B60-CE45-9AFD-252487207F63}" dt="2023-01-26T16:06:10.406" v="3382" actId="1076"/>
          <ac:picMkLst>
            <pc:docMk/>
            <pc:sldMk cId="822816958" sldId="1709"/>
            <ac:picMk id="2052" creationId="{ECDEE76B-9AEA-E631-9D47-F88B3868E987}"/>
          </ac:picMkLst>
        </pc:picChg>
        <pc:cxnChg chg="mod">
          <ac:chgData name="Daniel Khashabi" userId="62390808-c838-45e6-be59-d6fd0d208bc8" providerId="ADAL" clId="{790F3DEF-9B60-CE45-9AFD-252487207F63}" dt="2023-01-26T16:05:25.252" v="3371" actId="478"/>
          <ac:cxnSpMkLst>
            <pc:docMk/>
            <pc:sldMk cId="822816958" sldId="1709"/>
            <ac:cxnSpMk id="15" creationId="{32FA87A8-F26B-5B47-E21D-871DA833C8F2}"/>
          </ac:cxnSpMkLst>
        </pc:cxnChg>
      </pc:sldChg>
      <pc:sldChg chg="add del">
        <pc:chgData name="Daniel Khashabi" userId="62390808-c838-45e6-be59-d6fd0d208bc8" providerId="ADAL" clId="{790F3DEF-9B60-CE45-9AFD-252487207F63}" dt="2023-01-26T16:04:38.640" v="3323" actId="2696"/>
        <pc:sldMkLst>
          <pc:docMk/>
          <pc:sldMk cId="3269126089" sldId="1709"/>
        </pc:sldMkLst>
      </pc:sldChg>
      <pc:sldChg chg="addSp delSp modSp add mod chgLayout">
        <pc:chgData name="Daniel Khashabi" userId="62390808-c838-45e6-be59-d6fd0d208bc8" providerId="ADAL" clId="{790F3DEF-9B60-CE45-9AFD-252487207F63}" dt="2023-01-26T16:40:27.317" v="4906" actId="113"/>
        <pc:sldMkLst>
          <pc:docMk/>
          <pc:sldMk cId="2724312155" sldId="1710"/>
        </pc:sldMkLst>
        <pc:spChg chg="mod ord">
          <ac:chgData name="Daniel Khashabi" userId="62390808-c838-45e6-be59-d6fd0d208bc8" providerId="ADAL" clId="{790F3DEF-9B60-CE45-9AFD-252487207F63}" dt="2023-01-26T16:39:41.264" v="4880" actId="700"/>
          <ac:spMkLst>
            <pc:docMk/>
            <pc:sldMk cId="2724312155" sldId="1710"/>
            <ac:spMk id="2" creationId="{F6B9F252-13BB-0E46-BD1E-33AC23C89C06}"/>
          </ac:spMkLst>
        </pc:spChg>
        <pc:spChg chg="mod ord">
          <ac:chgData name="Daniel Khashabi" userId="62390808-c838-45e6-be59-d6fd0d208bc8" providerId="ADAL" clId="{790F3DEF-9B60-CE45-9AFD-252487207F63}" dt="2023-01-26T16:40:27.317" v="4906" actId="113"/>
          <ac:spMkLst>
            <pc:docMk/>
            <pc:sldMk cId="2724312155" sldId="1710"/>
            <ac:spMk id="3" creationId="{E673D2E0-2405-C18C-573F-744F98A8A7CA}"/>
          </ac:spMkLst>
        </pc:spChg>
        <pc:spChg chg="del">
          <ac:chgData name="Daniel Khashabi" userId="62390808-c838-45e6-be59-d6fd0d208bc8" providerId="ADAL" clId="{790F3DEF-9B60-CE45-9AFD-252487207F63}" dt="2023-01-26T16:07:22.194" v="3487" actId="478"/>
          <ac:spMkLst>
            <pc:docMk/>
            <pc:sldMk cId="2724312155" sldId="1710"/>
            <ac:spMk id="4" creationId="{D9AA7324-AED3-9229-DC4C-205BB5003D0D}"/>
          </ac:spMkLst>
        </pc:spChg>
        <pc:spChg chg="del">
          <ac:chgData name="Daniel Khashabi" userId="62390808-c838-45e6-be59-d6fd0d208bc8" providerId="ADAL" clId="{790F3DEF-9B60-CE45-9AFD-252487207F63}" dt="2023-01-26T16:06:42.500" v="3387" actId="478"/>
          <ac:spMkLst>
            <pc:docMk/>
            <pc:sldMk cId="2724312155" sldId="1710"/>
            <ac:spMk id="11" creationId="{DE412EBB-9B1A-9B4F-A419-05D5A3C40ECD}"/>
          </ac:spMkLst>
        </pc:spChg>
        <pc:picChg chg="add mod">
          <ac:chgData name="Daniel Khashabi" userId="62390808-c838-45e6-be59-d6fd0d208bc8" providerId="ADAL" clId="{790F3DEF-9B60-CE45-9AFD-252487207F63}" dt="2023-01-26T16:40:09.998" v="4903" actId="1035"/>
          <ac:picMkLst>
            <pc:docMk/>
            <pc:sldMk cId="2724312155" sldId="1710"/>
            <ac:picMk id="5" creationId="{28E69DD1-64AD-4558-C576-719B998B3C03}"/>
          </ac:picMkLst>
        </pc:picChg>
      </pc:sldChg>
      <pc:sldChg chg="delSp modSp add mod">
        <pc:chgData name="Daniel Khashabi" userId="62390808-c838-45e6-be59-d6fd0d208bc8" providerId="ADAL" clId="{790F3DEF-9B60-CE45-9AFD-252487207F63}" dt="2023-01-26T16:41:09.925" v="4952" actId="20577"/>
        <pc:sldMkLst>
          <pc:docMk/>
          <pc:sldMk cId="2718208960" sldId="1711"/>
        </pc:sldMkLst>
        <pc:spChg chg="mod">
          <ac:chgData name="Daniel Khashabi" userId="62390808-c838-45e6-be59-d6fd0d208bc8" providerId="ADAL" clId="{790F3DEF-9B60-CE45-9AFD-252487207F63}" dt="2023-01-26T16:41:09.925" v="4952" actId="20577"/>
          <ac:spMkLst>
            <pc:docMk/>
            <pc:sldMk cId="2718208960" sldId="1711"/>
            <ac:spMk id="3" creationId="{E673D2E0-2405-C18C-573F-744F98A8A7CA}"/>
          </ac:spMkLst>
        </pc:spChg>
        <pc:spChg chg="mod">
          <ac:chgData name="Daniel Khashabi" userId="62390808-c838-45e6-be59-d6fd0d208bc8" providerId="ADAL" clId="{790F3DEF-9B60-CE45-9AFD-252487207F63}" dt="2023-01-26T16:12:22.872" v="3891" actId="1036"/>
          <ac:spMkLst>
            <pc:docMk/>
            <pc:sldMk cId="2718208960" sldId="1711"/>
            <ac:spMk id="4" creationId="{D9AA7324-AED3-9229-DC4C-205BB5003D0D}"/>
          </ac:spMkLst>
        </pc:spChg>
        <pc:spChg chg="mod">
          <ac:chgData name="Daniel Khashabi" userId="62390808-c838-45e6-be59-d6fd0d208bc8" providerId="ADAL" clId="{790F3DEF-9B60-CE45-9AFD-252487207F63}" dt="2023-01-26T16:12:22.872" v="3891" actId="1036"/>
          <ac:spMkLst>
            <pc:docMk/>
            <pc:sldMk cId="2718208960" sldId="1711"/>
            <ac:spMk id="11" creationId="{DE412EBB-9B1A-9B4F-A419-05D5A3C40ECD}"/>
          </ac:spMkLst>
        </pc:spChg>
        <pc:grpChg chg="del">
          <ac:chgData name="Daniel Khashabi" userId="62390808-c838-45e6-be59-d6fd0d208bc8" providerId="ADAL" clId="{790F3DEF-9B60-CE45-9AFD-252487207F63}" dt="2023-01-26T16:11:39.529" v="3793" actId="478"/>
          <ac:grpSpMkLst>
            <pc:docMk/>
            <pc:sldMk cId="2718208960" sldId="1711"/>
            <ac:grpSpMk id="12" creationId="{4AAC2837-551A-9332-86AF-C91E6B49EDDC}"/>
          </ac:grpSpMkLst>
        </pc:grpChg>
        <pc:cxnChg chg="mod">
          <ac:chgData name="Daniel Khashabi" userId="62390808-c838-45e6-be59-d6fd0d208bc8" providerId="ADAL" clId="{790F3DEF-9B60-CE45-9AFD-252487207F63}" dt="2023-01-26T16:11:39.529" v="3793" actId="478"/>
          <ac:cxnSpMkLst>
            <pc:docMk/>
            <pc:sldMk cId="2718208960" sldId="1711"/>
            <ac:cxnSpMk id="15" creationId="{32FA87A8-F26B-5B47-E21D-871DA833C8F2}"/>
          </ac:cxnSpMkLst>
        </pc:cxnChg>
      </pc:sldChg>
      <pc:sldChg chg="modSp new mod">
        <pc:chgData name="Daniel Khashabi" userId="62390808-c838-45e6-be59-d6fd0d208bc8" providerId="ADAL" clId="{790F3DEF-9B60-CE45-9AFD-252487207F63}" dt="2023-01-26T16:24:00.701" v="4723" actId="20577"/>
        <pc:sldMkLst>
          <pc:docMk/>
          <pc:sldMk cId="3639273596" sldId="1712"/>
        </pc:sldMkLst>
        <pc:spChg chg="mod">
          <ac:chgData name="Daniel Khashabi" userId="62390808-c838-45e6-be59-d6fd0d208bc8" providerId="ADAL" clId="{790F3DEF-9B60-CE45-9AFD-252487207F63}" dt="2023-01-26T16:20:52.093" v="4078" actId="20577"/>
          <ac:spMkLst>
            <pc:docMk/>
            <pc:sldMk cId="3639273596" sldId="1712"/>
            <ac:spMk id="2" creationId="{9DF64BB0-DE03-CB1E-B7A6-32041B5B59E0}"/>
          </ac:spMkLst>
        </pc:spChg>
        <pc:spChg chg="mod">
          <ac:chgData name="Daniel Khashabi" userId="62390808-c838-45e6-be59-d6fd0d208bc8" providerId="ADAL" clId="{790F3DEF-9B60-CE45-9AFD-252487207F63}" dt="2023-01-26T16:24:00.701" v="4723" actId="20577"/>
          <ac:spMkLst>
            <pc:docMk/>
            <pc:sldMk cId="3639273596" sldId="1712"/>
            <ac:spMk id="3" creationId="{0E49B716-B0CE-45B7-6F1F-A1792D455625}"/>
          </ac:spMkLst>
        </pc:spChg>
      </pc:sldChg>
      <pc:sldChg chg="add">
        <pc:chgData name="Daniel Khashabi" userId="62390808-c838-45e6-be59-d6fd0d208bc8" providerId="ADAL" clId="{790F3DEF-9B60-CE45-9AFD-252487207F63}" dt="2023-01-26T16:35:35.376" v="4834"/>
        <pc:sldMkLst>
          <pc:docMk/>
          <pc:sldMk cId="3043428272" sldId="1713"/>
        </pc:sldMkLst>
      </pc:sldChg>
    </pc:docChg>
  </pc:docChgLst>
  <pc:docChgLst>
    <pc:chgData name="Daniel Khashabi" userId="S::dkhasha1@jh.edu::62390808-c838-45e6-be59-d6fd0d208bc8" providerId="AD" clId="Web-{A9627A00-4179-7AF1-7E67-DB2ECC8475A9}"/>
    <pc:docChg chg="addSld delSld modSld">
      <pc:chgData name="Daniel Khashabi" userId="S::dkhasha1@jh.edu::62390808-c838-45e6-be59-d6fd0d208bc8" providerId="AD" clId="Web-{A9627A00-4179-7AF1-7E67-DB2ECC8475A9}" dt="2023-01-25T21:44:27.947" v="49" actId="20577"/>
      <pc:docMkLst>
        <pc:docMk/>
      </pc:docMkLst>
      <pc:sldChg chg="del">
        <pc:chgData name="Daniel Khashabi" userId="S::dkhasha1@jh.edu::62390808-c838-45e6-be59-d6fd0d208bc8" providerId="AD" clId="Web-{A9627A00-4179-7AF1-7E67-DB2ECC8475A9}" dt="2023-01-25T21:42:49.255" v="43"/>
        <pc:sldMkLst>
          <pc:docMk/>
          <pc:sldMk cId="19957747" sldId="1625"/>
        </pc:sldMkLst>
      </pc:sldChg>
      <pc:sldChg chg="modSp">
        <pc:chgData name="Daniel Khashabi" userId="S::dkhasha1@jh.edu::62390808-c838-45e6-be59-d6fd0d208bc8" providerId="AD" clId="Web-{A9627A00-4179-7AF1-7E67-DB2ECC8475A9}" dt="2023-01-25T21:43:05.053" v="45" actId="1076"/>
        <pc:sldMkLst>
          <pc:docMk/>
          <pc:sldMk cId="6405746" sldId="1627"/>
        </pc:sldMkLst>
        <pc:spChg chg="mod">
          <ac:chgData name="Daniel Khashabi" userId="S::dkhasha1@jh.edu::62390808-c838-45e6-be59-d6fd0d208bc8" providerId="AD" clId="Web-{A9627A00-4179-7AF1-7E67-DB2ECC8475A9}" dt="2023-01-25T21:43:05.053" v="45" actId="1076"/>
          <ac:spMkLst>
            <pc:docMk/>
            <pc:sldMk cId="6405746" sldId="1627"/>
            <ac:spMk id="5" creationId="{D587EFB2-3A92-6C34-91FF-5C99C20A8B89}"/>
          </ac:spMkLst>
        </pc:spChg>
      </pc:sldChg>
      <pc:sldChg chg="modSp">
        <pc:chgData name="Daniel Khashabi" userId="S::dkhasha1@jh.edu::62390808-c838-45e6-be59-d6fd0d208bc8" providerId="AD" clId="Web-{A9627A00-4179-7AF1-7E67-DB2ECC8475A9}" dt="2023-01-25T21:43:58.477" v="47" actId="1076"/>
        <pc:sldMkLst>
          <pc:docMk/>
          <pc:sldMk cId="3988422849" sldId="1670"/>
        </pc:sldMkLst>
        <pc:picChg chg="mod">
          <ac:chgData name="Daniel Khashabi" userId="S::dkhasha1@jh.edu::62390808-c838-45e6-be59-d6fd0d208bc8" providerId="AD" clId="Web-{A9627A00-4179-7AF1-7E67-DB2ECC8475A9}" dt="2023-01-25T21:43:58.477" v="47" actId="1076"/>
          <ac:picMkLst>
            <pc:docMk/>
            <pc:sldMk cId="3988422849" sldId="1670"/>
            <ac:picMk id="7" creationId="{DD8FDBB6-1F9C-F60E-C996-A6EE9A747F62}"/>
          </ac:picMkLst>
        </pc:picChg>
      </pc:sldChg>
      <pc:sldChg chg="addSp modSp new mod modClrScheme chgLayout">
        <pc:chgData name="Daniel Khashabi" userId="S::dkhasha1@jh.edu::62390808-c838-45e6-be59-d6fd0d208bc8" providerId="AD" clId="Web-{A9627A00-4179-7AF1-7E67-DB2ECC8475A9}" dt="2023-01-25T21:44:27.947" v="49" actId="20577"/>
        <pc:sldMkLst>
          <pc:docMk/>
          <pc:sldMk cId="2949251900" sldId="1694"/>
        </pc:sldMkLst>
        <pc:spChg chg="mod ord">
          <ac:chgData name="Daniel Khashabi" userId="S::dkhasha1@jh.edu::62390808-c838-45e6-be59-d6fd0d208bc8" providerId="AD" clId="Web-{A9627A00-4179-7AF1-7E67-DB2ECC8475A9}" dt="2023-01-25T21:41:56.018" v="12" actId="20577"/>
          <ac:spMkLst>
            <pc:docMk/>
            <pc:sldMk cId="2949251900" sldId="1694"/>
            <ac:spMk id="2" creationId="{4EFA1EB2-ED8F-7E23-B5A2-6CE8E6498C54}"/>
          </ac:spMkLst>
        </pc:spChg>
        <pc:spChg chg="add mod ord">
          <ac:chgData name="Daniel Khashabi" userId="S::dkhasha1@jh.edu::62390808-c838-45e6-be59-d6fd0d208bc8" providerId="AD" clId="Web-{A9627A00-4179-7AF1-7E67-DB2ECC8475A9}" dt="2023-01-25T21:44:27.947" v="49" actId="20577"/>
          <ac:spMkLst>
            <pc:docMk/>
            <pc:sldMk cId="2949251900" sldId="1694"/>
            <ac:spMk id="3" creationId="{EC96C14C-0244-9256-EF87-2F96669511B3}"/>
          </ac:spMkLst>
        </pc:spChg>
      </pc:sldChg>
    </pc:docChg>
  </pc:docChgLst>
  <pc:docChgLst>
    <pc:chgData name="Daniel Khashabi" userId="62390808-c838-45e6-be59-d6fd0d208bc8" providerId="ADAL" clId="{E0259AE8-F73A-234F-8E46-451A1CE37DCC}"/>
    <pc:docChg chg="undo redo custSel addSld delSld modSld sldOrd">
      <pc:chgData name="Daniel Khashabi" userId="62390808-c838-45e6-be59-d6fd0d208bc8" providerId="ADAL" clId="{E0259AE8-F73A-234F-8E46-451A1CE37DCC}" dt="2023-01-31T16:57:16.550" v="7187"/>
      <pc:docMkLst>
        <pc:docMk/>
      </pc:docMkLst>
      <pc:sldChg chg="modSp mod">
        <pc:chgData name="Daniel Khashabi" userId="62390808-c838-45e6-be59-d6fd0d208bc8" providerId="ADAL" clId="{E0259AE8-F73A-234F-8E46-451A1CE37DCC}" dt="2023-01-31T12:26:34.682" v="3035" actId="20577"/>
        <pc:sldMkLst>
          <pc:docMk/>
          <pc:sldMk cId="0" sldId="261"/>
        </pc:sldMkLst>
        <pc:spChg chg="mod">
          <ac:chgData name="Daniel Khashabi" userId="62390808-c838-45e6-be59-d6fd0d208bc8" providerId="ADAL" clId="{E0259AE8-F73A-234F-8E46-451A1CE37DCC}" dt="2023-01-31T12:26:34.682" v="3035" actId="20577"/>
          <ac:spMkLst>
            <pc:docMk/>
            <pc:sldMk cId="0" sldId="261"/>
            <ac:spMk id="2" creationId="{00000000-0000-0000-0000-000000000000}"/>
          </ac:spMkLst>
        </pc:spChg>
      </pc:sldChg>
      <pc:sldChg chg="del">
        <pc:chgData name="Daniel Khashabi" userId="62390808-c838-45e6-be59-d6fd0d208bc8" providerId="ADAL" clId="{E0259AE8-F73A-234F-8E46-451A1CE37DCC}" dt="2023-01-28T15:18:32.568" v="514" actId="2696"/>
        <pc:sldMkLst>
          <pc:docMk/>
          <pc:sldMk cId="1411075580" sldId="262"/>
        </pc:sldMkLst>
      </pc:sldChg>
      <pc:sldChg chg="del">
        <pc:chgData name="Daniel Khashabi" userId="62390808-c838-45e6-be59-d6fd0d208bc8" providerId="ADAL" clId="{E0259AE8-F73A-234F-8E46-451A1CE37DCC}" dt="2023-01-28T15:20:26.060" v="584" actId="2696"/>
        <pc:sldMkLst>
          <pc:docMk/>
          <pc:sldMk cId="1454944910" sldId="283"/>
        </pc:sldMkLst>
      </pc:sldChg>
      <pc:sldChg chg="del">
        <pc:chgData name="Daniel Khashabi" userId="62390808-c838-45e6-be59-d6fd0d208bc8" providerId="ADAL" clId="{E0259AE8-F73A-234F-8E46-451A1CE37DCC}" dt="2023-01-28T15:18:30.076" v="509" actId="2696"/>
        <pc:sldMkLst>
          <pc:docMk/>
          <pc:sldMk cId="447448572" sldId="300"/>
        </pc:sldMkLst>
      </pc:sldChg>
      <pc:sldChg chg="del">
        <pc:chgData name="Daniel Khashabi" userId="62390808-c838-45e6-be59-d6fd0d208bc8" providerId="ADAL" clId="{E0259AE8-F73A-234F-8E46-451A1CE37DCC}" dt="2023-01-28T15:20:31.719" v="585" actId="2696"/>
        <pc:sldMkLst>
          <pc:docMk/>
          <pc:sldMk cId="1523385809" sldId="657"/>
        </pc:sldMkLst>
      </pc:sldChg>
      <pc:sldChg chg="modSp">
        <pc:chgData name="Daniel Khashabi" userId="62390808-c838-45e6-be59-d6fd0d208bc8" providerId="ADAL" clId="{E0259AE8-F73A-234F-8E46-451A1CE37DCC}" dt="2023-01-31T13:14:45.735" v="3775" actId="1036"/>
        <pc:sldMkLst>
          <pc:docMk/>
          <pc:sldMk cId="355718546" sldId="1174"/>
        </pc:sldMkLst>
        <pc:picChg chg="mod">
          <ac:chgData name="Daniel Khashabi" userId="62390808-c838-45e6-be59-d6fd0d208bc8" providerId="ADAL" clId="{E0259AE8-F73A-234F-8E46-451A1CE37DCC}" dt="2023-01-31T13:14:45.735" v="3775" actId="1036"/>
          <ac:picMkLst>
            <pc:docMk/>
            <pc:sldMk cId="355718546" sldId="1174"/>
            <ac:picMk id="5" creationId="{13E063C1-A36A-1F51-8E5B-C56F3EA0C9D8}"/>
          </ac:picMkLst>
        </pc:picChg>
      </pc:sldChg>
      <pc:sldChg chg="addSp modSp mod">
        <pc:chgData name="Daniel Khashabi" userId="62390808-c838-45e6-be59-d6fd0d208bc8" providerId="ADAL" clId="{E0259AE8-F73A-234F-8E46-451A1CE37DCC}" dt="2023-01-31T13:20:43.099" v="3797" actId="1076"/>
        <pc:sldMkLst>
          <pc:docMk/>
          <pc:sldMk cId="2320847136" sldId="1196"/>
        </pc:sldMkLst>
        <pc:spChg chg="mod">
          <ac:chgData name="Daniel Khashabi" userId="62390808-c838-45e6-be59-d6fd0d208bc8" providerId="ADAL" clId="{E0259AE8-F73A-234F-8E46-451A1CE37DCC}" dt="2023-01-31T12:26:30.696" v="3034" actId="20577"/>
          <ac:spMkLst>
            <pc:docMk/>
            <pc:sldMk cId="2320847136" sldId="1196"/>
            <ac:spMk id="2" creationId="{0DA27DEF-9341-F0B6-AEA8-9B473517E63C}"/>
          </ac:spMkLst>
        </pc:spChg>
        <pc:spChg chg="add mod">
          <ac:chgData name="Daniel Khashabi" userId="62390808-c838-45e6-be59-d6fd0d208bc8" providerId="ADAL" clId="{E0259AE8-F73A-234F-8E46-451A1CE37DCC}" dt="2023-01-31T13:20:43.099" v="3797" actId="1076"/>
          <ac:spMkLst>
            <pc:docMk/>
            <pc:sldMk cId="2320847136" sldId="1196"/>
            <ac:spMk id="5" creationId="{5B00194B-A60D-4C6C-6D67-3DD9E42B921B}"/>
          </ac:spMkLst>
        </pc:spChg>
      </pc:sldChg>
      <pc:sldChg chg="add del">
        <pc:chgData name="Daniel Khashabi" userId="62390808-c838-45e6-be59-d6fd0d208bc8" providerId="ADAL" clId="{E0259AE8-F73A-234F-8E46-451A1CE37DCC}" dt="2023-01-31T12:27:23.744" v="3038" actId="2696"/>
        <pc:sldMkLst>
          <pc:docMk/>
          <pc:sldMk cId="3657928888" sldId="1197"/>
        </pc:sldMkLst>
      </pc:sldChg>
      <pc:sldChg chg="del ord">
        <pc:chgData name="Daniel Khashabi" userId="62390808-c838-45e6-be59-d6fd0d208bc8" providerId="ADAL" clId="{E0259AE8-F73A-234F-8E46-451A1CE37DCC}" dt="2023-01-31T03:48:11.221" v="1967" actId="2696"/>
        <pc:sldMkLst>
          <pc:docMk/>
          <pc:sldMk cId="1728152708" sldId="1206"/>
        </pc:sldMkLst>
      </pc:sldChg>
      <pc:sldChg chg="addSp delSp modSp add del mod chgLayout">
        <pc:chgData name="Daniel Khashabi" userId="62390808-c838-45e6-be59-d6fd0d208bc8" providerId="ADAL" clId="{E0259AE8-F73A-234F-8E46-451A1CE37DCC}" dt="2023-01-31T13:09:40.398" v="3454" actId="2696"/>
        <pc:sldMkLst>
          <pc:docMk/>
          <pc:sldMk cId="2337791490" sldId="1206"/>
        </pc:sldMkLst>
        <pc:spChg chg="add mod ord">
          <ac:chgData name="Daniel Khashabi" userId="62390808-c838-45e6-be59-d6fd0d208bc8" providerId="ADAL" clId="{E0259AE8-F73A-234F-8E46-451A1CE37DCC}" dt="2023-01-31T03:48:30.714" v="2019" actId="20577"/>
          <ac:spMkLst>
            <pc:docMk/>
            <pc:sldMk cId="2337791490" sldId="1206"/>
            <ac:spMk id="2" creationId="{26F227E1-BEF1-381C-7779-D8E0C31FADCF}"/>
          </ac:spMkLst>
        </pc:spChg>
        <pc:spChg chg="add mod ord">
          <ac:chgData name="Daniel Khashabi" userId="62390808-c838-45e6-be59-d6fd0d208bc8" providerId="ADAL" clId="{E0259AE8-F73A-234F-8E46-451A1CE37DCC}" dt="2023-01-31T03:48:50.261" v="2027" actId="20577"/>
          <ac:spMkLst>
            <pc:docMk/>
            <pc:sldMk cId="2337791490" sldId="1206"/>
            <ac:spMk id="3" creationId="{4E448D9F-DBBD-5729-FD4B-2E66FCA9EC29}"/>
          </ac:spMkLst>
        </pc:spChg>
        <pc:spChg chg="add del">
          <ac:chgData name="Daniel Khashabi" userId="62390808-c838-45e6-be59-d6fd0d208bc8" providerId="ADAL" clId="{E0259AE8-F73A-234F-8E46-451A1CE37DCC}" dt="2023-01-31T12:46:20.754" v="3074" actId="22"/>
          <ac:spMkLst>
            <pc:docMk/>
            <pc:sldMk cId="2337791490" sldId="1206"/>
            <ac:spMk id="5" creationId="{7262E5D2-E32F-94FD-60F8-A0A459FBD4A4}"/>
          </ac:spMkLst>
        </pc:spChg>
        <pc:spChg chg="del mod">
          <ac:chgData name="Daniel Khashabi" userId="62390808-c838-45e6-be59-d6fd0d208bc8" providerId="ADAL" clId="{E0259AE8-F73A-234F-8E46-451A1CE37DCC}" dt="2023-01-31T03:48:36.386" v="2021" actId="478"/>
          <ac:spMkLst>
            <pc:docMk/>
            <pc:sldMk cId="2337791490" sldId="1206"/>
            <ac:spMk id="8" creationId="{00000000-0000-0000-0000-000000000000}"/>
          </ac:spMkLst>
        </pc:spChg>
        <pc:picChg chg="mod">
          <ac:chgData name="Daniel Khashabi" userId="62390808-c838-45e6-be59-d6fd0d208bc8" providerId="ADAL" clId="{E0259AE8-F73A-234F-8E46-451A1CE37DCC}" dt="2023-01-31T03:48:57.532" v="2028" actId="1076"/>
          <ac:picMkLst>
            <pc:docMk/>
            <pc:sldMk cId="2337791490" sldId="1206"/>
            <ac:picMk id="5122" creationId="{00000000-0000-0000-0000-000000000000}"/>
          </ac:picMkLst>
        </pc:picChg>
      </pc:sldChg>
      <pc:sldChg chg="addSp delSp modSp add mod">
        <pc:chgData name="Daniel Khashabi" userId="62390808-c838-45e6-be59-d6fd0d208bc8" providerId="ADAL" clId="{E0259AE8-F73A-234F-8E46-451A1CE37DCC}" dt="2023-01-31T16:09:18.090" v="7154"/>
        <pc:sldMkLst>
          <pc:docMk/>
          <pc:sldMk cId="3416331994" sldId="1206"/>
        </pc:sldMkLst>
        <pc:spChg chg="mod">
          <ac:chgData name="Daniel Khashabi" userId="62390808-c838-45e6-be59-d6fd0d208bc8" providerId="ADAL" clId="{E0259AE8-F73A-234F-8E46-451A1CE37DCC}" dt="2023-01-31T16:09:18.090" v="7154"/>
          <ac:spMkLst>
            <pc:docMk/>
            <pc:sldMk cId="3416331994" sldId="1206"/>
            <ac:spMk id="2" creationId="{26F227E1-BEF1-381C-7779-D8E0C31FADCF}"/>
          </ac:spMkLst>
        </pc:spChg>
        <pc:picChg chg="add del mod modCrop">
          <ac:chgData name="Daniel Khashabi" userId="62390808-c838-45e6-be59-d6fd0d208bc8" providerId="ADAL" clId="{E0259AE8-F73A-234F-8E46-451A1CE37DCC}" dt="2023-01-31T14:27:08.863" v="5102" actId="478"/>
          <ac:picMkLst>
            <pc:docMk/>
            <pc:sldMk cId="3416331994" sldId="1206"/>
            <ac:picMk id="5" creationId="{62801DCD-8A74-D02E-5594-AB2220F4F7D6}"/>
          </ac:picMkLst>
        </pc:picChg>
        <pc:picChg chg="mod">
          <ac:chgData name="Daniel Khashabi" userId="62390808-c838-45e6-be59-d6fd0d208bc8" providerId="ADAL" clId="{E0259AE8-F73A-234F-8E46-451A1CE37DCC}" dt="2023-01-31T14:27:10.585" v="5103" actId="1076"/>
          <ac:picMkLst>
            <pc:docMk/>
            <pc:sldMk cId="3416331994" sldId="1206"/>
            <ac:picMk id="5122" creationId="{00000000-0000-0000-0000-000000000000}"/>
          </ac:picMkLst>
        </pc:picChg>
      </pc:sldChg>
      <pc:sldChg chg="modSp add del mod">
        <pc:chgData name="Daniel Khashabi" userId="62390808-c838-45e6-be59-d6fd0d208bc8" providerId="ADAL" clId="{E0259AE8-F73A-234F-8E46-451A1CE37DCC}" dt="2023-01-31T15:55:17.383" v="6734" actId="20577"/>
        <pc:sldMkLst>
          <pc:docMk/>
          <pc:sldMk cId="727298840" sldId="1600"/>
        </pc:sldMkLst>
        <pc:spChg chg="mod">
          <ac:chgData name="Daniel Khashabi" userId="62390808-c838-45e6-be59-d6fd0d208bc8" providerId="ADAL" clId="{E0259AE8-F73A-234F-8E46-451A1CE37DCC}" dt="2023-01-31T03:50:45.972" v="2045" actId="20577"/>
          <ac:spMkLst>
            <pc:docMk/>
            <pc:sldMk cId="727298840" sldId="1600"/>
            <ac:spMk id="2" creationId="{3BF04DCC-B06B-E984-B761-D292ABB9D9DE}"/>
          </ac:spMkLst>
        </pc:spChg>
        <pc:spChg chg="mod">
          <ac:chgData name="Daniel Khashabi" userId="62390808-c838-45e6-be59-d6fd0d208bc8" providerId="ADAL" clId="{E0259AE8-F73A-234F-8E46-451A1CE37DCC}" dt="2023-01-31T15:55:17.383" v="6734" actId="20577"/>
          <ac:spMkLst>
            <pc:docMk/>
            <pc:sldMk cId="727298840" sldId="1600"/>
            <ac:spMk id="3" creationId="{C8871ADC-515D-3D38-5A09-E47EFCDD3A02}"/>
          </ac:spMkLst>
        </pc:spChg>
      </pc:sldChg>
      <pc:sldChg chg="modSp del mod">
        <pc:chgData name="Daniel Khashabi" userId="62390808-c838-45e6-be59-d6fd0d208bc8" providerId="ADAL" clId="{E0259AE8-F73A-234F-8E46-451A1CE37DCC}" dt="2023-01-31T14:14:09.751" v="4866" actId="2696"/>
        <pc:sldMkLst>
          <pc:docMk/>
          <pc:sldMk cId="1056000556" sldId="1605"/>
        </pc:sldMkLst>
        <pc:spChg chg="mod">
          <ac:chgData name="Daniel Khashabi" userId="62390808-c838-45e6-be59-d6fd0d208bc8" providerId="ADAL" clId="{E0259AE8-F73A-234F-8E46-451A1CE37DCC}" dt="2023-01-31T13:23:00.465" v="3829" actId="20577"/>
          <ac:spMkLst>
            <pc:docMk/>
            <pc:sldMk cId="1056000556" sldId="1605"/>
            <ac:spMk id="2" creationId="{4B134E84-DFC9-4F3B-9AC7-24E9656C75A0}"/>
          </ac:spMkLst>
        </pc:spChg>
        <pc:spChg chg="mod">
          <ac:chgData name="Daniel Khashabi" userId="62390808-c838-45e6-be59-d6fd0d208bc8" providerId="ADAL" clId="{E0259AE8-F73A-234F-8E46-451A1CE37DCC}" dt="2023-01-31T14:08:27.113" v="4856" actId="20577"/>
          <ac:spMkLst>
            <pc:docMk/>
            <pc:sldMk cId="1056000556" sldId="1605"/>
            <ac:spMk id="3" creationId="{F8EA3DC1-CFD8-49E7-9EE1-AB727D39A3D9}"/>
          </ac:spMkLst>
        </pc:spChg>
      </pc:sldChg>
      <pc:sldChg chg="del">
        <pc:chgData name="Daniel Khashabi" userId="62390808-c838-45e6-be59-d6fd0d208bc8" providerId="ADAL" clId="{E0259AE8-F73A-234F-8E46-451A1CE37DCC}" dt="2023-01-28T15:17:20.849" v="460" actId="2696"/>
        <pc:sldMkLst>
          <pc:docMk/>
          <pc:sldMk cId="1131622899" sldId="1622"/>
        </pc:sldMkLst>
      </pc:sldChg>
      <pc:sldChg chg="del">
        <pc:chgData name="Daniel Khashabi" userId="62390808-c838-45e6-be59-d6fd0d208bc8" providerId="ADAL" clId="{E0259AE8-F73A-234F-8E46-451A1CE37DCC}" dt="2023-01-28T15:18:31.618" v="512" actId="2696"/>
        <pc:sldMkLst>
          <pc:docMk/>
          <pc:sldMk cId="6405746" sldId="1627"/>
        </pc:sldMkLst>
      </pc:sldChg>
      <pc:sldChg chg="del">
        <pc:chgData name="Daniel Khashabi" userId="62390808-c838-45e6-be59-d6fd0d208bc8" providerId="ADAL" clId="{E0259AE8-F73A-234F-8E46-451A1CE37DCC}" dt="2023-01-28T15:26:14.409" v="616" actId="2696"/>
        <pc:sldMkLst>
          <pc:docMk/>
          <pc:sldMk cId="4222524964" sldId="1631"/>
        </pc:sldMkLst>
      </pc:sldChg>
      <pc:sldChg chg="del">
        <pc:chgData name="Daniel Khashabi" userId="62390808-c838-45e6-be59-d6fd0d208bc8" providerId="ADAL" clId="{E0259AE8-F73A-234F-8E46-451A1CE37DCC}" dt="2023-01-28T15:18:38.176" v="526" actId="2696"/>
        <pc:sldMkLst>
          <pc:docMk/>
          <pc:sldMk cId="542037243" sldId="1632"/>
        </pc:sldMkLst>
      </pc:sldChg>
      <pc:sldChg chg="del">
        <pc:chgData name="Daniel Khashabi" userId="62390808-c838-45e6-be59-d6fd0d208bc8" providerId="ADAL" clId="{E0259AE8-F73A-234F-8E46-451A1CE37DCC}" dt="2023-01-28T15:17:19.483" v="459" actId="2696"/>
        <pc:sldMkLst>
          <pc:docMk/>
          <pc:sldMk cId="141963782" sldId="1639"/>
        </pc:sldMkLst>
      </pc:sldChg>
      <pc:sldChg chg="del">
        <pc:chgData name="Daniel Khashabi" userId="62390808-c838-45e6-be59-d6fd0d208bc8" providerId="ADAL" clId="{E0259AE8-F73A-234F-8E46-451A1CE37DCC}" dt="2023-01-28T15:17:21.830" v="461" actId="2696"/>
        <pc:sldMkLst>
          <pc:docMk/>
          <pc:sldMk cId="589837680" sldId="1640"/>
        </pc:sldMkLst>
      </pc:sldChg>
      <pc:sldChg chg="del">
        <pc:chgData name="Daniel Khashabi" userId="62390808-c838-45e6-be59-d6fd0d208bc8" providerId="ADAL" clId="{E0259AE8-F73A-234F-8E46-451A1CE37DCC}" dt="2023-01-28T15:18:30.838" v="511" actId="2696"/>
        <pc:sldMkLst>
          <pc:docMk/>
          <pc:sldMk cId="4225768104" sldId="1642"/>
        </pc:sldMkLst>
      </pc:sldChg>
      <pc:sldChg chg="del">
        <pc:chgData name="Daniel Khashabi" userId="62390808-c838-45e6-be59-d6fd0d208bc8" providerId="ADAL" clId="{E0259AE8-F73A-234F-8E46-451A1CE37DCC}" dt="2023-01-28T15:18:32.802" v="515" actId="2696"/>
        <pc:sldMkLst>
          <pc:docMk/>
          <pc:sldMk cId="2268218042" sldId="1643"/>
        </pc:sldMkLst>
      </pc:sldChg>
      <pc:sldChg chg="add del">
        <pc:chgData name="Daniel Khashabi" userId="62390808-c838-45e6-be59-d6fd0d208bc8" providerId="ADAL" clId="{E0259AE8-F73A-234F-8E46-451A1CE37DCC}" dt="2023-01-28T15:18:35.330" v="518" actId="2696"/>
        <pc:sldMkLst>
          <pc:docMk/>
          <pc:sldMk cId="2117584441" sldId="1644"/>
        </pc:sldMkLst>
      </pc:sldChg>
      <pc:sldChg chg="del">
        <pc:chgData name="Daniel Khashabi" userId="62390808-c838-45e6-be59-d6fd0d208bc8" providerId="ADAL" clId="{E0259AE8-F73A-234F-8E46-451A1CE37DCC}" dt="2023-01-28T15:18:35.673" v="519" actId="2696"/>
        <pc:sldMkLst>
          <pc:docMk/>
          <pc:sldMk cId="3162368232" sldId="1645"/>
        </pc:sldMkLst>
      </pc:sldChg>
      <pc:sldChg chg="del">
        <pc:chgData name="Daniel Khashabi" userId="62390808-c838-45e6-be59-d6fd0d208bc8" providerId="ADAL" clId="{E0259AE8-F73A-234F-8E46-451A1CE37DCC}" dt="2023-01-28T15:18:36.007" v="520" actId="2696"/>
        <pc:sldMkLst>
          <pc:docMk/>
          <pc:sldMk cId="1125321756" sldId="1646"/>
        </pc:sldMkLst>
      </pc:sldChg>
      <pc:sldChg chg="del">
        <pc:chgData name="Daniel Khashabi" userId="62390808-c838-45e6-be59-d6fd0d208bc8" providerId="ADAL" clId="{E0259AE8-F73A-234F-8E46-451A1CE37DCC}" dt="2023-01-28T15:18:36.731" v="522" actId="2696"/>
        <pc:sldMkLst>
          <pc:docMk/>
          <pc:sldMk cId="3031021562" sldId="1653"/>
        </pc:sldMkLst>
      </pc:sldChg>
      <pc:sldChg chg="del">
        <pc:chgData name="Daniel Khashabi" userId="62390808-c838-45e6-be59-d6fd0d208bc8" providerId="ADAL" clId="{E0259AE8-F73A-234F-8E46-451A1CE37DCC}" dt="2023-01-28T15:18:37.054" v="523" actId="2696"/>
        <pc:sldMkLst>
          <pc:docMk/>
          <pc:sldMk cId="3392098476" sldId="1654"/>
        </pc:sldMkLst>
      </pc:sldChg>
      <pc:sldChg chg="del">
        <pc:chgData name="Daniel Khashabi" userId="62390808-c838-45e6-be59-d6fd0d208bc8" providerId="ADAL" clId="{E0259AE8-F73A-234F-8E46-451A1CE37DCC}" dt="2023-01-28T15:18:37.463" v="524" actId="2696"/>
        <pc:sldMkLst>
          <pc:docMk/>
          <pc:sldMk cId="3581742233" sldId="1655"/>
        </pc:sldMkLst>
      </pc:sldChg>
      <pc:sldChg chg="modSp mod">
        <pc:chgData name="Daniel Khashabi" userId="62390808-c838-45e6-be59-d6fd0d208bc8" providerId="ADAL" clId="{E0259AE8-F73A-234F-8E46-451A1CE37DCC}" dt="2023-01-31T15:52:37.301" v="6538" actId="20577"/>
        <pc:sldMkLst>
          <pc:docMk/>
          <pc:sldMk cId="123703337" sldId="1657"/>
        </pc:sldMkLst>
        <pc:spChg chg="mod">
          <ac:chgData name="Daniel Khashabi" userId="62390808-c838-45e6-be59-d6fd0d208bc8" providerId="ADAL" clId="{E0259AE8-F73A-234F-8E46-451A1CE37DCC}" dt="2023-01-28T15:19:38.478" v="576"/>
          <ac:spMkLst>
            <pc:docMk/>
            <pc:sldMk cId="123703337" sldId="1657"/>
            <ac:spMk id="2" creationId="{F864B32A-73B8-06ED-7EF2-303BC651F36C}"/>
          </ac:spMkLst>
        </pc:spChg>
        <pc:spChg chg="mod">
          <ac:chgData name="Daniel Khashabi" userId="62390808-c838-45e6-be59-d6fd0d208bc8" providerId="ADAL" clId="{E0259AE8-F73A-234F-8E46-451A1CE37DCC}" dt="2023-01-31T15:52:37.301" v="6538" actId="20577"/>
          <ac:spMkLst>
            <pc:docMk/>
            <pc:sldMk cId="123703337" sldId="1657"/>
            <ac:spMk id="24" creationId="{B3C6A5AC-4953-3C37-45A2-616E54140354}"/>
          </ac:spMkLst>
        </pc:spChg>
      </pc:sldChg>
      <pc:sldChg chg="del">
        <pc:chgData name="Daniel Khashabi" userId="62390808-c838-45e6-be59-d6fd0d208bc8" providerId="ADAL" clId="{E0259AE8-F73A-234F-8E46-451A1CE37DCC}" dt="2023-01-28T15:19:54.135" v="578" actId="2696"/>
        <pc:sldMkLst>
          <pc:docMk/>
          <pc:sldMk cId="348210413" sldId="1659"/>
        </pc:sldMkLst>
      </pc:sldChg>
      <pc:sldChg chg="del">
        <pc:chgData name="Daniel Khashabi" userId="62390808-c838-45e6-be59-d6fd0d208bc8" providerId="ADAL" clId="{E0259AE8-F73A-234F-8E46-451A1CE37DCC}" dt="2023-01-28T15:19:55.186" v="579" actId="2696"/>
        <pc:sldMkLst>
          <pc:docMk/>
          <pc:sldMk cId="698363736" sldId="1660"/>
        </pc:sldMkLst>
      </pc:sldChg>
      <pc:sldChg chg="add del">
        <pc:chgData name="Daniel Khashabi" userId="62390808-c838-45e6-be59-d6fd0d208bc8" providerId="ADAL" clId="{E0259AE8-F73A-234F-8E46-451A1CE37DCC}" dt="2023-01-28T15:20:00.735" v="582" actId="2696"/>
        <pc:sldMkLst>
          <pc:docMk/>
          <pc:sldMk cId="3524147041" sldId="1661"/>
        </pc:sldMkLst>
      </pc:sldChg>
      <pc:sldChg chg="del">
        <pc:chgData name="Daniel Khashabi" userId="62390808-c838-45e6-be59-d6fd0d208bc8" providerId="ADAL" clId="{E0259AE8-F73A-234F-8E46-451A1CE37DCC}" dt="2023-01-28T15:18:37.711" v="525" actId="2696"/>
        <pc:sldMkLst>
          <pc:docMk/>
          <pc:sldMk cId="2933648439" sldId="1662"/>
        </pc:sldMkLst>
      </pc:sldChg>
      <pc:sldChg chg="del">
        <pc:chgData name="Daniel Khashabi" userId="62390808-c838-45e6-be59-d6fd0d208bc8" providerId="ADAL" clId="{E0259AE8-F73A-234F-8E46-451A1CE37DCC}" dt="2023-01-31T15:54:04.305" v="6634" actId="2696"/>
        <pc:sldMkLst>
          <pc:docMk/>
          <pc:sldMk cId="1398757666" sldId="1663"/>
        </pc:sldMkLst>
      </pc:sldChg>
      <pc:sldChg chg="del">
        <pc:chgData name="Daniel Khashabi" userId="62390808-c838-45e6-be59-d6fd0d208bc8" providerId="ADAL" clId="{E0259AE8-F73A-234F-8E46-451A1CE37DCC}" dt="2023-01-28T15:20:21.820" v="583" actId="2696"/>
        <pc:sldMkLst>
          <pc:docMk/>
          <pc:sldMk cId="1002919132" sldId="1664"/>
        </pc:sldMkLst>
      </pc:sldChg>
      <pc:sldChg chg="add del">
        <pc:chgData name="Daniel Khashabi" userId="62390808-c838-45e6-be59-d6fd0d208bc8" providerId="ADAL" clId="{E0259AE8-F73A-234F-8E46-451A1CE37DCC}" dt="2023-01-28T15:26:40.680" v="625" actId="2696"/>
        <pc:sldMkLst>
          <pc:docMk/>
          <pc:sldMk cId="3961929418" sldId="1665"/>
        </pc:sldMkLst>
      </pc:sldChg>
      <pc:sldChg chg="del">
        <pc:chgData name="Daniel Khashabi" userId="62390808-c838-45e6-be59-d6fd0d208bc8" providerId="ADAL" clId="{E0259AE8-F73A-234F-8E46-451A1CE37DCC}" dt="2023-01-28T15:26:16.252" v="617" actId="2696"/>
        <pc:sldMkLst>
          <pc:docMk/>
          <pc:sldMk cId="2951355174" sldId="1667"/>
        </pc:sldMkLst>
      </pc:sldChg>
      <pc:sldChg chg="add del">
        <pc:chgData name="Daniel Khashabi" userId="62390808-c838-45e6-be59-d6fd0d208bc8" providerId="ADAL" clId="{E0259AE8-F73A-234F-8E46-451A1CE37DCC}" dt="2023-01-28T15:26:45.802" v="626" actId="2696"/>
        <pc:sldMkLst>
          <pc:docMk/>
          <pc:sldMk cId="4277448135" sldId="1668"/>
        </pc:sldMkLst>
      </pc:sldChg>
      <pc:sldChg chg="delSp modSp mod modAnim">
        <pc:chgData name="Daniel Khashabi" userId="62390808-c838-45e6-be59-d6fd0d208bc8" providerId="ADAL" clId="{E0259AE8-F73A-234F-8E46-451A1CE37DCC}" dt="2023-01-31T15:58:37.567" v="6836"/>
        <pc:sldMkLst>
          <pc:docMk/>
          <pc:sldMk cId="1074520642" sldId="1669"/>
        </pc:sldMkLst>
        <pc:spChg chg="mod">
          <ac:chgData name="Daniel Khashabi" userId="62390808-c838-45e6-be59-d6fd0d208bc8" providerId="ADAL" clId="{E0259AE8-F73A-234F-8E46-451A1CE37DCC}" dt="2023-01-31T15:58:29.903" v="6835" actId="207"/>
          <ac:spMkLst>
            <pc:docMk/>
            <pc:sldMk cId="1074520642" sldId="1669"/>
            <ac:spMk id="2" creationId="{E5E7F084-C2B5-2B51-88D3-05E22DB64642}"/>
          </ac:spMkLst>
        </pc:spChg>
        <pc:spChg chg="mod">
          <ac:chgData name="Daniel Khashabi" userId="62390808-c838-45e6-be59-d6fd0d208bc8" providerId="ADAL" clId="{E0259AE8-F73A-234F-8E46-451A1CE37DCC}" dt="2023-01-31T15:58:25.260" v="6834" actId="20577"/>
          <ac:spMkLst>
            <pc:docMk/>
            <pc:sldMk cId="1074520642" sldId="1669"/>
            <ac:spMk id="3" creationId="{EE379955-2C83-D953-B2EF-BC95A0F9DD92}"/>
          </ac:spMkLst>
        </pc:spChg>
        <pc:picChg chg="del">
          <ac:chgData name="Daniel Khashabi" userId="62390808-c838-45e6-be59-d6fd0d208bc8" providerId="ADAL" clId="{E0259AE8-F73A-234F-8E46-451A1CE37DCC}" dt="2023-01-31T12:17:12.539" v="2579" actId="478"/>
          <ac:picMkLst>
            <pc:docMk/>
            <pc:sldMk cId="1074520642" sldId="1669"/>
            <ac:picMk id="4" creationId="{052B9386-B779-61BB-B17B-DDEF3FC2049A}"/>
          </ac:picMkLst>
        </pc:picChg>
      </pc:sldChg>
      <pc:sldChg chg="delSp modSp add del mod delCm modCm">
        <pc:chgData name="Daniel Khashabi" userId="62390808-c838-45e6-be59-d6fd0d208bc8" providerId="ADAL" clId="{E0259AE8-F73A-234F-8E46-451A1CE37DCC}" dt="2023-01-31T15:53:41.530" v="6602" actId="2696"/>
        <pc:sldMkLst>
          <pc:docMk/>
          <pc:sldMk cId="3988422849" sldId="1670"/>
        </pc:sldMkLst>
        <pc:spChg chg="mod">
          <ac:chgData name="Daniel Khashabi" userId="62390808-c838-45e6-be59-d6fd0d208bc8" providerId="ADAL" clId="{E0259AE8-F73A-234F-8E46-451A1CE37DCC}" dt="2023-01-31T15:53:21.381" v="6588" actId="20577"/>
          <ac:spMkLst>
            <pc:docMk/>
            <pc:sldMk cId="3988422849" sldId="1670"/>
            <ac:spMk id="2" creationId="{3B8B285B-8141-A9B3-1274-EA0345C86274}"/>
          </ac:spMkLst>
        </pc:spChg>
        <pc:spChg chg="mod">
          <ac:chgData name="Daniel Khashabi" userId="62390808-c838-45e6-be59-d6fd0d208bc8" providerId="ADAL" clId="{E0259AE8-F73A-234F-8E46-451A1CE37DCC}" dt="2023-01-31T15:53:23.510" v="6589" actId="20577"/>
          <ac:spMkLst>
            <pc:docMk/>
            <pc:sldMk cId="3988422849" sldId="1670"/>
            <ac:spMk id="3" creationId="{89019680-E448-F182-6896-6662C5FA7E8E}"/>
          </ac:spMkLst>
        </pc:spChg>
        <pc:spChg chg="del">
          <ac:chgData name="Daniel Khashabi" userId="62390808-c838-45e6-be59-d6fd0d208bc8" providerId="ADAL" clId="{E0259AE8-F73A-234F-8E46-451A1CE37DCC}" dt="2023-01-31T15:53:07.833" v="6541" actId="478"/>
          <ac:spMkLst>
            <pc:docMk/>
            <pc:sldMk cId="3988422849" sldId="1670"/>
            <ac:spMk id="8" creationId="{E12C8380-EE2A-968C-946A-2A28B40293D2}"/>
          </ac:spMkLst>
        </pc:spChg>
        <pc:spChg chg="mod">
          <ac:chgData name="Daniel Khashabi" userId="62390808-c838-45e6-be59-d6fd0d208bc8" providerId="ADAL" clId="{E0259AE8-F73A-234F-8E46-451A1CE37DCC}" dt="2023-01-31T15:53:27.393" v="6601" actId="1035"/>
          <ac:spMkLst>
            <pc:docMk/>
            <pc:sldMk cId="3988422849" sldId="1670"/>
            <ac:spMk id="13" creationId="{293F8657-CE6C-B47F-5D23-ECAEEFBDE0F4}"/>
          </ac:spMkLst>
        </pc:spChg>
        <pc:spChg chg="mod">
          <ac:chgData name="Daniel Khashabi" userId="62390808-c838-45e6-be59-d6fd0d208bc8" providerId="ADAL" clId="{E0259AE8-F73A-234F-8E46-451A1CE37DCC}" dt="2023-01-31T15:53:27.393" v="6601" actId="1035"/>
          <ac:spMkLst>
            <pc:docMk/>
            <pc:sldMk cId="3988422849" sldId="1670"/>
            <ac:spMk id="14" creationId="{74DEF4D8-690B-C7EA-F7B7-D155428407CB}"/>
          </ac:spMkLst>
        </pc:spChg>
        <pc:picChg chg="del mod">
          <ac:chgData name="Daniel Khashabi" userId="62390808-c838-45e6-be59-d6fd0d208bc8" providerId="ADAL" clId="{E0259AE8-F73A-234F-8E46-451A1CE37DCC}" dt="2023-01-31T15:53:12.386" v="6544" actId="478"/>
          <ac:picMkLst>
            <pc:docMk/>
            <pc:sldMk cId="3988422849" sldId="1670"/>
            <ac:picMk id="7" creationId="{DD8FDBB6-1F9C-F60E-C996-A6EE9A747F62}"/>
          </ac:picMkLst>
        </pc:picChg>
        <pc:picChg chg="mod">
          <ac:chgData name="Daniel Khashabi" userId="62390808-c838-45e6-be59-d6fd0d208bc8" providerId="ADAL" clId="{E0259AE8-F73A-234F-8E46-451A1CE37DCC}" dt="2023-01-31T15:53:27.393" v="6601" actId="1035"/>
          <ac:picMkLst>
            <pc:docMk/>
            <pc:sldMk cId="3988422849" sldId="1670"/>
            <ac:picMk id="12" creationId="{E9EEC76E-1B9F-F1EB-E124-30CE634FEF9E}"/>
          </ac:picMkLst>
        </pc:picChg>
        <pc:picChg chg="del">
          <ac:chgData name="Daniel Khashabi" userId="62390808-c838-45e6-be59-d6fd0d208bc8" providerId="ADAL" clId="{E0259AE8-F73A-234F-8E46-451A1CE37DCC}" dt="2023-01-31T15:53:06.095" v="6540" actId="478"/>
          <ac:picMkLst>
            <pc:docMk/>
            <pc:sldMk cId="3988422849" sldId="1670"/>
            <ac:picMk id="15" creationId="{26E1583E-504A-5865-B431-452E340CC70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Daniel Khashabi" userId="62390808-c838-45e6-be59-d6fd0d208bc8" providerId="ADAL" clId="{E0259AE8-F73A-234F-8E46-451A1CE37DCC}" dt="2023-01-31T03:18:57.206" v="898"/>
              <pc2:cmMkLst xmlns:pc2="http://schemas.microsoft.com/office/powerpoint/2019/9/main/command">
                <pc:docMk/>
                <pc:sldMk cId="3988422849" sldId="1670"/>
                <pc2:cmMk id="{1066408C-93D8-2142-939D-0E2637EC7429}"/>
              </pc2:cmMkLst>
            </pc226:cmChg>
          </p:ext>
        </pc:extLst>
      </pc:sldChg>
      <pc:sldChg chg="modAnim">
        <pc:chgData name="Daniel Khashabi" userId="62390808-c838-45e6-be59-d6fd0d208bc8" providerId="ADAL" clId="{E0259AE8-F73A-234F-8E46-451A1CE37DCC}" dt="2023-01-31T03:55:18.691" v="2052"/>
        <pc:sldMkLst>
          <pc:docMk/>
          <pc:sldMk cId="2149635707" sldId="1671"/>
        </pc:sldMkLst>
      </pc:sldChg>
      <pc:sldChg chg="addSp modSp mod modAnim">
        <pc:chgData name="Daniel Khashabi" userId="62390808-c838-45e6-be59-d6fd0d208bc8" providerId="ADAL" clId="{E0259AE8-F73A-234F-8E46-451A1CE37DCC}" dt="2023-01-31T15:56:30.432" v="6747"/>
        <pc:sldMkLst>
          <pc:docMk/>
          <pc:sldMk cId="1217845968" sldId="1672"/>
        </pc:sldMkLst>
        <pc:spChg chg="add mod">
          <ac:chgData name="Daniel Khashabi" userId="62390808-c838-45e6-be59-d6fd0d208bc8" providerId="ADAL" clId="{E0259AE8-F73A-234F-8E46-451A1CE37DCC}" dt="2023-01-31T15:55:56.095" v="6736" actId="1076"/>
          <ac:spMkLst>
            <pc:docMk/>
            <pc:sldMk cId="1217845968" sldId="1672"/>
            <ac:spMk id="5" creationId="{8DC6D54C-2B0D-9F97-8E02-CAF3AD958D0D}"/>
          </ac:spMkLst>
        </pc:spChg>
        <pc:spChg chg="mod">
          <ac:chgData name="Daniel Khashabi" userId="62390808-c838-45e6-be59-d6fd0d208bc8" providerId="ADAL" clId="{E0259AE8-F73A-234F-8E46-451A1CE37DCC}" dt="2023-01-31T15:56:02.108" v="6739" actId="1076"/>
          <ac:spMkLst>
            <pc:docMk/>
            <pc:sldMk cId="1217845968" sldId="1672"/>
            <ac:spMk id="6" creationId="{EA6CCD2B-1215-244B-AFD7-0418FD4B5981}"/>
          </ac:spMkLst>
        </pc:spChg>
      </pc:sldChg>
      <pc:sldChg chg="delSp modSp mod modAnim">
        <pc:chgData name="Daniel Khashabi" userId="62390808-c838-45e6-be59-d6fd0d208bc8" providerId="ADAL" clId="{E0259AE8-F73A-234F-8E46-451A1CE37DCC}" dt="2023-01-31T16:57:16.550" v="7187"/>
        <pc:sldMkLst>
          <pc:docMk/>
          <pc:sldMk cId="3378822093" sldId="1676"/>
        </pc:sldMkLst>
        <pc:spChg chg="mod">
          <ac:chgData name="Daniel Khashabi" userId="62390808-c838-45e6-be59-d6fd0d208bc8" providerId="ADAL" clId="{E0259AE8-F73A-234F-8E46-451A1CE37DCC}" dt="2023-01-31T15:57:24.413" v="6821" actId="14100"/>
          <ac:spMkLst>
            <pc:docMk/>
            <pc:sldMk cId="3378822093" sldId="1676"/>
            <ac:spMk id="3" creationId="{CC5300ED-9B61-639B-5B64-0CDECD98851E}"/>
          </ac:spMkLst>
        </pc:spChg>
        <pc:spChg chg="mod">
          <ac:chgData name="Daniel Khashabi" userId="62390808-c838-45e6-be59-d6fd0d208bc8" providerId="ADAL" clId="{E0259AE8-F73A-234F-8E46-451A1CE37DCC}" dt="2023-01-31T04:01:20.322" v="2199" actId="1035"/>
          <ac:spMkLst>
            <pc:docMk/>
            <pc:sldMk cId="3378822093" sldId="1676"/>
            <ac:spMk id="6" creationId="{397A111E-20F9-150D-0D3D-FAEE8222FB5B}"/>
          </ac:spMkLst>
        </pc:spChg>
        <pc:spChg chg="mod">
          <ac:chgData name="Daniel Khashabi" userId="62390808-c838-45e6-be59-d6fd0d208bc8" providerId="ADAL" clId="{E0259AE8-F73A-234F-8E46-451A1CE37DCC}" dt="2023-01-31T04:05:15.500" v="2374" actId="20577"/>
          <ac:spMkLst>
            <pc:docMk/>
            <pc:sldMk cId="3378822093" sldId="1676"/>
            <ac:spMk id="18" creationId="{C5B28177-F0F8-AD84-40E9-7D23E6F71D0B}"/>
          </ac:spMkLst>
        </pc:spChg>
        <pc:spChg chg="del">
          <ac:chgData name="Daniel Khashabi" userId="62390808-c838-45e6-be59-d6fd0d208bc8" providerId="ADAL" clId="{E0259AE8-F73A-234F-8E46-451A1CE37DCC}" dt="2023-01-31T04:02:48.872" v="2202" actId="478"/>
          <ac:spMkLst>
            <pc:docMk/>
            <pc:sldMk cId="3378822093" sldId="1676"/>
            <ac:spMk id="24" creationId="{5D77871C-AB30-8AE8-F91B-FCFB3BEBA0D8}"/>
          </ac:spMkLst>
        </pc:spChg>
      </pc:sldChg>
      <pc:sldChg chg="modSp mod">
        <pc:chgData name="Daniel Khashabi" userId="62390808-c838-45e6-be59-d6fd0d208bc8" providerId="ADAL" clId="{E0259AE8-F73A-234F-8E46-451A1CE37DCC}" dt="2023-01-31T03:55:58.776" v="2068" actId="1036"/>
        <pc:sldMkLst>
          <pc:docMk/>
          <pc:sldMk cId="3194693317" sldId="1677"/>
        </pc:sldMkLst>
        <pc:spChg chg="mod">
          <ac:chgData name="Daniel Khashabi" userId="62390808-c838-45e6-be59-d6fd0d208bc8" providerId="ADAL" clId="{E0259AE8-F73A-234F-8E46-451A1CE37DCC}" dt="2023-01-31T03:55:58.776" v="2068" actId="1036"/>
          <ac:spMkLst>
            <pc:docMk/>
            <pc:sldMk cId="3194693317" sldId="1677"/>
            <ac:spMk id="14" creationId="{B8026ED0-585A-F293-FED8-332E6FF8835F}"/>
          </ac:spMkLst>
        </pc:spChg>
        <pc:spChg chg="mod">
          <ac:chgData name="Daniel Khashabi" userId="62390808-c838-45e6-be59-d6fd0d208bc8" providerId="ADAL" clId="{E0259AE8-F73A-234F-8E46-451A1CE37DCC}" dt="2023-01-31T03:55:58.776" v="2068" actId="1036"/>
          <ac:spMkLst>
            <pc:docMk/>
            <pc:sldMk cId="3194693317" sldId="1677"/>
            <ac:spMk id="15" creationId="{9271C0FE-B4F4-8477-717D-CF6CBABF656A}"/>
          </ac:spMkLst>
        </pc:spChg>
      </pc:sldChg>
      <pc:sldChg chg="modSp mod modAnim">
        <pc:chgData name="Daniel Khashabi" userId="62390808-c838-45e6-be59-d6fd0d208bc8" providerId="ADAL" clId="{E0259AE8-F73A-234F-8E46-451A1CE37DCC}" dt="2023-01-31T04:00:03.215" v="2195"/>
        <pc:sldMkLst>
          <pc:docMk/>
          <pc:sldMk cId="4173891115" sldId="1678"/>
        </pc:sldMkLst>
        <pc:spChg chg="mod">
          <ac:chgData name="Daniel Khashabi" userId="62390808-c838-45e6-be59-d6fd0d208bc8" providerId="ADAL" clId="{E0259AE8-F73A-234F-8E46-451A1CE37DCC}" dt="2023-01-31T03:59:52.622" v="2194" actId="1037"/>
          <ac:spMkLst>
            <pc:docMk/>
            <pc:sldMk cId="4173891115" sldId="1678"/>
            <ac:spMk id="4" creationId="{AAFE12A9-44EA-69AB-450E-1DCF9C88B42A}"/>
          </ac:spMkLst>
        </pc:spChg>
        <pc:spChg chg="mod">
          <ac:chgData name="Daniel Khashabi" userId="62390808-c838-45e6-be59-d6fd0d208bc8" providerId="ADAL" clId="{E0259AE8-F73A-234F-8E46-451A1CE37DCC}" dt="2023-01-31T03:58:11.228" v="2127" actId="14100"/>
          <ac:spMkLst>
            <pc:docMk/>
            <pc:sldMk cId="4173891115" sldId="1678"/>
            <ac:spMk id="5" creationId="{8D20CA8A-C738-63F8-7B51-154638DE6BBF}"/>
          </ac:spMkLst>
        </pc:spChg>
        <pc:spChg chg="mod">
          <ac:chgData name="Daniel Khashabi" userId="62390808-c838-45e6-be59-d6fd0d208bc8" providerId="ADAL" clId="{E0259AE8-F73A-234F-8E46-451A1CE37DCC}" dt="2023-01-31T03:58:06.808" v="2126" actId="1037"/>
          <ac:spMkLst>
            <pc:docMk/>
            <pc:sldMk cId="4173891115" sldId="1678"/>
            <ac:spMk id="7" creationId="{324E09D9-BF91-8865-8B78-D08CB47B10EA}"/>
          </ac:spMkLst>
        </pc:spChg>
        <pc:spChg chg="mod">
          <ac:chgData name="Daniel Khashabi" userId="62390808-c838-45e6-be59-d6fd0d208bc8" providerId="ADAL" clId="{E0259AE8-F73A-234F-8E46-451A1CE37DCC}" dt="2023-01-31T03:59:52.622" v="2194" actId="1037"/>
          <ac:spMkLst>
            <pc:docMk/>
            <pc:sldMk cId="4173891115" sldId="1678"/>
            <ac:spMk id="8" creationId="{2CAADF9C-9C26-672B-232D-8354E0686013}"/>
          </ac:spMkLst>
        </pc:spChg>
        <pc:spChg chg="mod">
          <ac:chgData name="Daniel Khashabi" userId="62390808-c838-45e6-be59-d6fd0d208bc8" providerId="ADAL" clId="{E0259AE8-F73A-234F-8E46-451A1CE37DCC}" dt="2023-01-31T03:58:06.808" v="2126" actId="1037"/>
          <ac:spMkLst>
            <pc:docMk/>
            <pc:sldMk cId="4173891115" sldId="1678"/>
            <ac:spMk id="9" creationId="{8BF2851C-5661-6774-90A7-45DFEB384BDA}"/>
          </ac:spMkLst>
        </pc:spChg>
      </pc:sldChg>
      <pc:sldChg chg="modSp mod">
        <pc:chgData name="Daniel Khashabi" userId="62390808-c838-45e6-be59-d6fd0d208bc8" providerId="ADAL" clId="{E0259AE8-F73A-234F-8E46-451A1CE37DCC}" dt="2023-01-31T12:29:33.813" v="3072" actId="20577"/>
        <pc:sldMkLst>
          <pc:docMk/>
          <pc:sldMk cId="2297184750" sldId="1679"/>
        </pc:sldMkLst>
        <pc:spChg chg="mod">
          <ac:chgData name="Daniel Khashabi" userId="62390808-c838-45e6-be59-d6fd0d208bc8" providerId="ADAL" clId="{E0259AE8-F73A-234F-8E46-451A1CE37DCC}" dt="2023-01-31T12:29:05.769" v="3042" actId="20577"/>
          <ac:spMkLst>
            <pc:docMk/>
            <pc:sldMk cId="2297184750" sldId="1679"/>
            <ac:spMk id="2" creationId="{94A8C3C1-89F1-02A6-DB59-15F5F58E1283}"/>
          </ac:spMkLst>
        </pc:spChg>
        <pc:spChg chg="mod">
          <ac:chgData name="Daniel Khashabi" userId="62390808-c838-45e6-be59-d6fd0d208bc8" providerId="ADAL" clId="{E0259AE8-F73A-234F-8E46-451A1CE37DCC}" dt="2023-01-31T12:29:33.813" v="3072" actId="20577"/>
          <ac:spMkLst>
            <pc:docMk/>
            <pc:sldMk cId="2297184750" sldId="1679"/>
            <ac:spMk id="3" creationId="{FED90C8B-0B45-23C8-63B1-C1576DE8E165}"/>
          </ac:spMkLst>
        </pc:spChg>
      </pc:sldChg>
      <pc:sldChg chg="modSp modAnim">
        <pc:chgData name="Daniel Khashabi" userId="62390808-c838-45e6-be59-d6fd0d208bc8" providerId="ADAL" clId="{E0259AE8-F73A-234F-8E46-451A1CE37DCC}" dt="2023-01-31T15:57:48.556" v="6822"/>
        <pc:sldMkLst>
          <pc:docMk/>
          <pc:sldMk cId="1526895904" sldId="1680"/>
        </pc:sldMkLst>
        <pc:spChg chg="mod">
          <ac:chgData name="Daniel Khashabi" userId="62390808-c838-45e6-be59-d6fd0d208bc8" providerId="ADAL" clId="{E0259AE8-F73A-234F-8E46-451A1CE37DCC}" dt="2023-01-31T04:02:37.937" v="2201"/>
          <ac:spMkLst>
            <pc:docMk/>
            <pc:sldMk cId="1526895904" sldId="1680"/>
            <ac:spMk id="6" creationId="{E11F7AE0-ACE0-45C7-A003-3544B79EA86B}"/>
          </ac:spMkLst>
        </pc:spChg>
      </pc:sldChg>
      <pc:sldChg chg="add del">
        <pc:chgData name="Daniel Khashabi" userId="62390808-c838-45e6-be59-d6fd0d208bc8" providerId="ADAL" clId="{E0259AE8-F73A-234F-8E46-451A1CE37DCC}" dt="2023-01-31T04:07:02.782" v="2383"/>
        <pc:sldMkLst>
          <pc:docMk/>
          <pc:sldMk cId="1857464984" sldId="1681"/>
        </pc:sldMkLst>
      </pc:sldChg>
      <pc:sldChg chg="modSp add del mod modAnim">
        <pc:chgData name="Daniel Khashabi" userId="62390808-c838-45e6-be59-d6fd0d208bc8" providerId="ADAL" clId="{E0259AE8-F73A-234F-8E46-451A1CE37DCC}" dt="2023-01-31T15:59:19.111" v="6838"/>
        <pc:sldMkLst>
          <pc:docMk/>
          <pc:sldMk cId="2964395708" sldId="1681"/>
        </pc:sldMkLst>
        <pc:spChg chg="mod">
          <ac:chgData name="Daniel Khashabi" userId="62390808-c838-45e6-be59-d6fd0d208bc8" providerId="ADAL" clId="{E0259AE8-F73A-234F-8E46-451A1CE37DCC}" dt="2023-01-31T12:20:53.575" v="2815" actId="20577"/>
          <ac:spMkLst>
            <pc:docMk/>
            <pc:sldMk cId="2964395708" sldId="1681"/>
            <ac:spMk id="2" creationId="{B5471CDF-1578-80B8-B294-291AB8CCFFC1}"/>
          </ac:spMkLst>
        </pc:spChg>
        <pc:spChg chg="mod">
          <ac:chgData name="Daniel Khashabi" userId="62390808-c838-45e6-be59-d6fd0d208bc8" providerId="ADAL" clId="{E0259AE8-F73A-234F-8E46-451A1CE37DCC}" dt="2023-01-31T12:20:32.405" v="2811" actId="20577"/>
          <ac:spMkLst>
            <pc:docMk/>
            <pc:sldMk cId="2964395708" sldId="1681"/>
            <ac:spMk id="3" creationId="{213351BD-AA19-5EF5-0EED-04F143CF9167}"/>
          </ac:spMkLst>
        </pc:spChg>
        <pc:spChg chg="mod">
          <ac:chgData name="Daniel Khashabi" userId="62390808-c838-45e6-be59-d6fd0d208bc8" providerId="ADAL" clId="{E0259AE8-F73A-234F-8E46-451A1CE37DCC}" dt="2023-01-31T12:19:10.761" v="2754" actId="1037"/>
          <ac:spMkLst>
            <pc:docMk/>
            <pc:sldMk cId="2964395708" sldId="1681"/>
            <ac:spMk id="9" creationId="{3E2693FC-29BB-B6F4-F97C-9E924C472504}"/>
          </ac:spMkLst>
        </pc:spChg>
        <pc:spChg chg="mod">
          <ac:chgData name="Daniel Khashabi" userId="62390808-c838-45e6-be59-d6fd0d208bc8" providerId="ADAL" clId="{E0259AE8-F73A-234F-8E46-451A1CE37DCC}" dt="2023-01-31T12:18:58.795" v="2714" actId="20577"/>
          <ac:spMkLst>
            <pc:docMk/>
            <pc:sldMk cId="2964395708" sldId="1681"/>
            <ac:spMk id="10" creationId="{14683E4C-4F93-2545-9336-4C9CFE7B8C59}"/>
          </ac:spMkLst>
        </pc:spChg>
        <pc:spChg chg="mod">
          <ac:chgData name="Daniel Khashabi" userId="62390808-c838-45e6-be59-d6fd0d208bc8" providerId="ADAL" clId="{E0259AE8-F73A-234F-8E46-451A1CE37DCC}" dt="2023-01-31T12:19:10.761" v="2754" actId="1037"/>
          <ac:spMkLst>
            <pc:docMk/>
            <pc:sldMk cId="2964395708" sldId="1681"/>
            <ac:spMk id="13" creationId="{2CA41B1C-F9F0-94A8-1104-92827E91629F}"/>
          </ac:spMkLst>
        </pc:spChg>
        <pc:spChg chg="mod">
          <ac:chgData name="Daniel Khashabi" userId="62390808-c838-45e6-be59-d6fd0d208bc8" providerId="ADAL" clId="{E0259AE8-F73A-234F-8E46-451A1CE37DCC}" dt="2023-01-31T04:09:23.129" v="2385" actId="20577"/>
          <ac:spMkLst>
            <pc:docMk/>
            <pc:sldMk cId="2964395708" sldId="1681"/>
            <ac:spMk id="18" creationId="{7A0CE12D-7DDC-3265-C05D-313EF7D55A70}"/>
          </ac:spMkLst>
        </pc:spChg>
      </pc:sldChg>
      <pc:sldChg chg="modSp mod">
        <pc:chgData name="Daniel Khashabi" userId="62390808-c838-45e6-be59-d6fd0d208bc8" providerId="ADAL" clId="{E0259AE8-F73A-234F-8E46-451A1CE37DCC}" dt="2023-01-31T13:11:10.313" v="3653" actId="20577"/>
        <pc:sldMkLst>
          <pc:docMk/>
          <pc:sldMk cId="1542248815" sldId="1682"/>
        </pc:sldMkLst>
        <pc:spChg chg="mod">
          <ac:chgData name="Daniel Khashabi" userId="62390808-c838-45e6-be59-d6fd0d208bc8" providerId="ADAL" clId="{E0259AE8-F73A-234F-8E46-451A1CE37DCC}" dt="2023-01-31T13:11:10.313" v="3653" actId="20577"/>
          <ac:spMkLst>
            <pc:docMk/>
            <pc:sldMk cId="1542248815" sldId="1682"/>
            <ac:spMk id="3" creationId="{01FAEFFE-139E-F0B2-11BF-693C9146B955}"/>
          </ac:spMkLst>
        </pc:spChg>
      </pc:sldChg>
      <pc:sldChg chg="del">
        <pc:chgData name="Daniel Khashabi" userId="62390808-c838-45e6-be59-d6fd0d208bc8" providerId="ADAL" clId="{E0259AE8-F73A-234F-8E46-451A1CE37DCC}" dt="2023-01-31T13:11:45.898" v="3675" actId="2696"/>
        <pc:sldMkLst>
          <pc:docMk/>
          <pc:sldMk cId="1560536375" sldId="1685"/>
        </pc:sldMkLst>
      </pc:sldChg>
      <pc:sldChg chg="addSp delSp modSp add del mod">
        <pc:chgData name="Daniel Khashabi" userId="62390808-c838-45e6-be59-d6fd0d208bc8" providerId="ADAL" clId="{E0259AE8-F73A-234F-8E46-451A1CE37DCC}" dt="2023-01-31T13:15:09.461" v="3781" actId="2696"/>
        <pc:sldMkLst>
          <pc:docMk/>
          <pc:sldMk cId="3108085944" sldId="1685"/>
        </pc:sldMkLst>
        <pc:spChg chg="mod">
          <ac:chgData name="Daniel Khashabi" userId="62390808-c838-45e6-be59-d6fd0d208bc8" providerId="ADAL" clId="{E0259AE8-F73A-234F-8E46-451A1CE37DCC}" dt="2023-01-31T13:13:54.149" v="3727" actId="20577"/>
          <ac:spMkLst>
            <pc:docMk/>
            <pc:sldMk cId="3108085944" sldId="1685"/>
            <ac:spMk id="3" creationId="{F8EA3DC1-CFD8-49E7-9EE1-AB727D39A3D9}"/>
          </ac:spMkLst>
        </pc:spChg>
        <pc:spChg chg="add del mod">
          <ac:chgData name="Daniel Khashabi" userId="62390808-c838-45e6-be59-d6fd0d208bc8" providerId="ADAL" clId="{E0259AE8-F73A-234F-8E46-451A1CE37DCC}" dt="2023-01-31T13:12:34.611" v="3691" actId="22"/>
          <ac:spMkLst>
            <pc:docMk/>
            <pc:sldMk cId="3108085944" sldId="1685"/>
            <ac:spMk id="9" creationId="{23CDDD1B-5BA9-9E02-E05E-13AD0594C68D}"/>
          </ac:spMkLst>
        </pc:spChg>
        <pc:spChg chg="add del mod topLvl">
          <ac:chgData name="Daniel Khashabi" userId="62390808-c838-45e6-be59-d6fd0d208bc8" providerId="ADAL" clId="{E0259AE8-F73A-234F-8E46-451A1CE37DCC}" dt="2023-01-31T13:12:33.100" v="3688" actId="21"/>
          <ac:spMkLst>
            <pc:docMk/>
            <pc:sldMk cId="3108085944" sldId="1685"/>
            <ac:spMk id="10" creationId="{FEF20C19-BC35-8EA2-2961-5F4F3AC74FD3}"/>
          </ac:spMkLst>
        </pc:spChg>
        <pc:spChg chg="add del mod">
          <ac:chgData name="Daniel Khashabi" userId="62390808-c838-45e6-be59-d6fd0d208bc8" providerId="ADAL" clId="{E0259AE8-F73A-234F-8E46-451A1CE37DCC}" dt="2023-01-31T13:12:44.532" v="3706" actId="1037"/>
          <ac:spMkLst>
            <pc:docMk/>
            <pc:sldMk cId="3108085944" sldId="1685"/>
            <ac:spMk id="12" creationId="{0C01ED85-2E78-57EB-C79C-4A7943A9BB20}"/>
          </ac:spMkLst>
        </pc:spChg>
        <pc:grpChg chg="add del">
          <ac:chgData name="Daniel Khashabi" userId="62390808-c838-45e6-be59-d6fd0d208bc8" providerId="ADAL" clId="{E0259AE8-F73A-234F-8E46-451A1CE37DCC}" dt="2023-01-31T13:12:33.100" v="3688" actId="21"/>
          <ac:grpSpMkLst>
            <pc:docMk/>
            <pc:sldMk cId="3108085944" sldId="1685"/>
            <ac:grpSpMk id="8" creationId="{55CE06C7-EC63-5426-189F-DF39885504C8}"/>
          </ac:grpSpMkLst>
        </pc:grpChg>
        <pc:picChg chg="add del mod topLvl">
          <ac:chgData name="Daniel Khashabi" userId="62390808-c838-45e6-be59-d6fd0d208bc8" providerId="ADAL" clId="{E0259AE8-F73A-234F-8E46-451A1CE37DCC}" dt="2023-01-31T13:12:33.100" v="3688" actId="21"/>
          <ac:picMkLst>
            <pc:docMk/>
            <pc:sldMk cId="3108085944" sldId="1685"/>
            <ac:picMk id="11" creationId="{64870979-CA60-F6FB-8985-8C61D19B003B}"/>
          </ac:picMkLst>
        </pc:picChg>
        <pc:picChg chg="del mod">
          <ac:chgData name="Daniel Khashabi" userId="62390808-c838-45e6-be59-d6fd0d208bc8" providerId="ADAL" clId="{E0259AE8-F73A-234F-8E46-451A1CE37DCC}" dt="2023-01-31T13:14:07.996" v="3729" actId="478"/>
          <ac:picMkLst>
            <pc:docMk/>
            <pc:sldMk cId="3108085944" sldId="1685"/>
            <ac:picMk id="13" creationId="{2A010B70-E520-8FAF-CB60-665FA7494941}"/>
          </ac:picMkLst>
        </pc:picChg>
        <pc:picChg chg="add del mod">
          <ac:chgData name="Daniel Khashabi" userId="62390808-c838-45e6-be59-d6fd0d208bc8" providerId="ADAL" clId="{E0259AE8-F73A-234F-8E46-451A1CE37DCC}" dt="2023-01-31T13:12:32.005" v="3686"/>
          <ac:picMkLst>
            <pc:docMk/>
            <pc:sldMk cId="3108085944" sldId="1685"/>
            <ac:picMk id="14" creationId="{60535300-745C-C0D6-50AB-ED320B789629}"/>
          </ac:picMkLst>
        </pc:picChg>
      </pc:sldChg>
      <pc:sldChg chg="add del">
        <pc:chgData name="Daniel Khashabi" userId="62390808-c838-45e6-be59-d6fd0d208bc8" providerId="ADAL" clId="{E0259AE8-F73A-234F-8E46-451A1CE37DCC}" dt="2023-01-31T13:09:40.398" v="3454" actId="2696"/>
        <pc:sldMkLst>
          <pc:docMk/>
          <pc:sldMk cId="1166354850" sldId="1686"/>
        </pc:sldMkLst>
      </pc:sldChg>
      <pc:sldChg chg="addSp delSp modSp del mod">
        <pc:chgData name="Daniel Khashabi" userId="62390808-c838-45e6-be59-d6fd0d208bc8" providerId="ADAL" clId="{E0259AE8-F73A-234F-8E46-451A1CE37DCC}" dt="2023-01-31T13:09:23.103" v="3452" actId="2696"/>
        <pc:sldMkLst>
          <pc:docMk/>
          <pc:sldMk cId="1835313957" sldId="1686"/>
        </pc:sldMkLst>
        <pc:spChg chg="mod">
          <ac:chgData name="Daniel Khashabi" userId="62390808-c838-45e6-be59-d6fd0d208bc8" providerId="ADAL" clId="{E0259AE8-F73A-234F-8E46-451A1CE37DCC}" dt="2023-01-31T13:09:04.878" v="3451" actId="20577"/>
          <ac:spMkLst>
            <pc:docMk/>
            <pc:sldMk cId="1835313957" sldId="1686"/>
            <ac:spMk id="3" creationId="{F8EA3DC1-CFD8-49E7-9EE1-AB727D39A3D9}"/>
          </ac:spMkLst>
        </pc:spChg>
        <pc:spChg chg="add mod">
          <ac:chgData name="Daniel Khashabi" userId="62390808-c838-45e6-be59-d6fd0d208bc8" providerId="ADAL" clId="{E0259AE8-F73A-234F-8E46-451A1CE37DCC}" dt="2023-01-31T13:08:18.818" v="3424" actId="1076"/>
          <ac:spMkLst>
            <pc:docMk/>
            <pc:sldMk cId="1835313957" sldId="1686"/>
            <ac:spMk id="4" creationId="{BFFB4338-9D5F-58BA-C79E-CCE167576411}"/>
          </ac:spMkLst>
        </pc:spChg>
        <pc:spChg chg="del mod">
          <ac:chgData name="Daniel Khashabi" userId="62390808-c838-45e6-be59-d6fd0d208bc8" providerId="ADAL" clId="{E0259AE8-F73A-234F-8E46-451A1CE37DCC}" dt="2023-01-31T13:04:28.151" v="3118" actId="478"/>
          <ac:spMkLst>
            <pc:docMk/>
            <pc:sldMk cId="1835313957" sldId="1686"/>
            <ac:spMk id="9" creationId="{EB050D77-3E08-43B4-911D-E5098F0C96B5}"/>
          </ac:spMkLst>
        </pc:spChg>
      </pc:sldChg>
      <pc:sldChg chg="modSp add mod">
        <pc:chgData name="Daniel Khashabi" userId="62390808-c838-45e6-be59-d6fd0d208bc8" providerId="ADAL" clId="{E0259AE8-F73A-234F-8E46-451A1CE37DCC}" dt="2023-01-31T14:29:18.058" v="5226" actId="20577"/>
        <pc:sldMkLst>
          <pc:docMk/>
          <pc:sldMk cId="3637369653" sldId="1686"/>
        </pc:sldMkLst>
        <pc:spChg chg="mod">
          <ac:chgData name="Daniel Khashabi" userId="62390808-c838-45e6-be59-d6fd0d208bc8" providerId="ADAL" clId="{E0259AE8-F73A-234F-8E46-451A1CE37DCC}" dt="2023-01-31T14:29:09.812" v="5225" actId="20577"/>
          <ac:spMkLst>
            <pc:docMk/>
            <pc:sldMk cId="3637369653" sldId="1686"/>
            <ac:spMk id="2" creationId="{4B134E84-DFC9-4F3B-9AC7-24E9656C75A0}"/>
          </ac:spMkLst>
        </pc:spChg>
        <pc:spChg chg="mod">
          <ac:chgData name="Daniel Khashabi" userId="62390808-c838-45e6-be59-d6fd0d208bc8" providerId="ADAL" clId="{E0259AE8-F73A-234F-8E46-451A1CE37DCC}" dt="2023-01-31T14:29:18.058" v="5226" actId="20577"/>
          <ac:spMkLst>
            <pc:docMk/>
            <pc:sldMk cId="3637369653" sldId="1686"/>
            <ac:spMk id="3" creationId="{F8EA3DC1-CFD8-49E7-9EE1-AB727D39A3D9}"/>
          </ac:spMkLst>
        </pc:spChg>
      </pc:sldChg>
      <pc:sldChg chg="modSp mod">
        <pc:chgData name="Daniel Khashabi" userId="62390808-c838-45e6-be59-d6fd0d208bc8" providerId="ADAL" clId="{E0259AE8-F73A-234F-8E46-451A1CE37DCC}" dt="2023-01-31T14:47:46.681" v="5273" actId="27636"/>
        <pc:sldMkLst>
          <pc:docMk/>
          <pc:sldMk cId="2873438132" sldId="1687"/>
        </pc:sldMkLst>
        <pc:spChg chg="mod">
          <ac:chgData name="Daniel Khashabi" userId="62390808-c838-45e6-be59-d6fd0d208bc8" providerId="ADAL" clId="{E0259AE8-F73A-234F-8E46-451A1CE37DCC}" dt="2023-01-31T14:13:44.423" v="4863" actId="20577"/>
          <ac:spMkLst>
            <pc:docMk/>
            <pc:sldMk cId="2873438132" sldId="1687"/>
            <ac:spMk id="2" creationId="{C1D21D40-4D46-F336-9030-1D5998A835A1}"/>
          </ac:spMkLst>
        </pc:spChg>
        <pc:spChg chg="mod">
          <ac:chgData name="Daniel Khashabi" userId="62390808-c838-45e6-be59-d6fd0d208bc8" providerId="ADAL" clId="{E0259AE8-F73A-234F-8E46-451A1CE37DCC}" dt="2023-01-31T14:47:46.681" v="5273" actId="27636"/>
          <ac:spMkLst>
            <pc:docMk/>
            <pc:sldMk cId="2873438132" sldId="1687"/>
            <ac:spMk id="3" creationId="{C5A3D3DA-3E9A-7099-9ADC-5C55EA89063B}"/>
          </ac:spMkLst>
        </pc:spChg>
      </pc:sldChg>
      <pc:sldChg chg="addSp delSp modSp mod">
        <pc:chgData name="Daniel Khashabi" userId="62390808-c838-45e6-be59-d6fd0d208bc8" providerId="ADAL" clId="{E0259AE8-F73A-234F-8E46-451A1CE37DCC}" dt="2023-01-31T16:10:46.090" v="7155" actId="478"/>
        <pc:sldMkLst>
          <pc:docMk/>
          <pc:sldMk cId="328108669" sldId="1688"/>
        </pc:sldMkLst>
        <pc:spChg chg="mod">
          <ac:chgData name="Daniel Khashabi" userId="62390808-c838-45e6-be59-d6fd0d208bc8" providerId="ADAL" clId="{E0259AE8-F73A-234F-8E46-451A1CE37DCC}" dt="2023-01-31T16:06:30.148" v="7081" actId="20577"/>
          <ac:spMkLst>
            <pc:docMk/>
            <pc:sldMk cId="328108669" sldId="1688"/>
            <ac:spMk id="4" creationId="{B463062B-D89D-FB73-A418-285C7C7B1BB2}"/>
          </ac:spMkLst>
        </pc:spChg>
        <pc:spChg chg="del mod">
          <ac:chgData name="Daniel Khashabi" userId="62390808-c838-45e6-be59-d6fd0d208bc8" providerId="ADAL" clId="{E0259AE8-F73A-234F-8E46-451A1CE37DCC}" dt="2023-01-31T16:10:46.090" v="7155" actId="478"/>
          <ac:spMkLst>
            <pc:docMk/>
            <pc:sldMk cId="328108669" sldId="1688"/>
            <ac:spMk id="8" creationId="{C68B513C-9080-C569-908D-3537E2CA0EA9}"/>
          </ac:spMkLst>
        </pc:spChg>
        <pc:picChg chg="add mod">
          <ac:chgData name="Daniel Khashabi" userId="62390808-c838-45e6-be59-d6fd0d208bc8" providerId="ADAL" clId="{E0259AE8-F73A-234F-8E46-451A1CE37DCC}" dt="2023-01-31T16:06:44.975" v="7083" actId="1076"/>
          <ac:picMkLst>
            <pc:docMk/>
            <pc:sldMk cId="328108669" sldId="1688"/>
            <ac:picMk id="3" creationId="{8FA8681C-1933-A1C1-2441-F5E087AA3840}"/>
          </ac:picMkLst>
        </pc:picChg>
        <pc:picChg chg="add del mod">
          <ac:chgData name="Daniel Khashabi" userId="62390808-c838-45e6-be59-d6fd0d208bc8" providerId="ADAL" clId="{E0259AE8-F73A-234F-8E46-451A1CE37DCC}" dt="2023-01-31T14:54:33.906" v="5466" actId="478"/>
          <ac:picMkLst>
            <pc:docMk/>
            <pc:sldMk cId="328108669" sldId="1688"/>
            <ac:picMk id="5" creationId="{381400E5-ABCD-66B1-CCD6-38EC330BB014}"/>
          </ac:picMkLst>
        </pc:picChg>
        <pc:picChg chg="del">
          <ac:chgData name="Daniel Khashabi" userId="62390808-c838-45e6-be59-d6fd0d208bc8" providerId="ADAL" clId="{E0259AE8-F73A-234F-8E46-451A1CE37DCC}" dt="2023-01-31T14:22:30.405" v="5006" actId="478"/>
          <ac:picMkLst>
            <pc:docMk/>
            <pc:sldMk cId="328108669" sldId="1688"/>
            <ac:picMk id="9" creationId="{2997CC05-8211-3EFF-8260-15F762C8AD88}"/>
          </ac:picMkLst>
        </pc:picChg>
        <pc:picChg chg="add del">
          <ac:chgData name="Daniel Khashabi" userId="62390808-c838-45e6-be59-d6fd0d208bc8" providerId="ADAL" clId="{E0259AE8-F73A-234F-8E46-451A1CE37DCC}" dt="2023-01-31T14:52:40.603" v="5464"/>
          <ac:picMkLst>
            <pc:docMk/>
            <pc:sldMk cId="328108669" sldId="1688"/>
            <ac:picMk id="3074" creationId="{215793CD-313D-05F4-814F-7CC4A2B617B4}"/>
          </ac:picMkLst>
        </pc:picChg>
        <pc:picChg chg="add del">
          <ac:chgData name="Daniel Khashabi" userId="62390808-c838-45e6-be59-d6fd0d208bc8" providerId="ADAL" clId="{E0259AE8-F73A-234F-8E46-451A1CE37DCC}" dt="2023-01-31T14:52:35.849" v="5462"/>
          <ac:picMkLst>
            <pc:docMk/>
            <pc:sldMk cId="328108669" sldId="1688"/>
            <ac:picMk id="3076" creationId="{8F01D085-C903-FDDD-FAD2-E9144035CA24}"/>
          </ac:picMkLst>
        </pc:picChg>
        <pc:picChg chg="add mod">
          <ac:chgData name="Daniel Khashabi" userId="62390808-c838-45e6-be59-d6fd0d208bc8" providerId="ADAL" clId="{E0259AE8-F73A-234F-8E46-451A1CE37DCC}" dt="2023-01-31T16:06:50.929" v="7085" actId="1076"/>
          <ac:picMkLst>
            <pc:docMk/>
            <pc:sldMk cId="328108669" sldId="1688"/>
            <ac:picMk id="3078" creationId="{56ECA193-44D0-01E4-360D-1242F746C5C5}"/>
          </ac:picMkLst>
        </pc:picChg>
      </pc:sldChg>
      <pc:sldChg chg="addSp delSp modSp mod modAnim modNotesTx">
        <pc:chgData name="Daniel Khashabi" userId="62390808-c838-45e6-be59-d6fd0d208bc8" providerId="ADAL" clId="{E0259AE8-F73A-234F-8E46-451A1CE37DCC}" dt="2023-01-31T16:11:04.718" v="7156"/>
        <pc:sldMkLst>
          <pc:docMk/>
          <pc:sldMk cId="910497778" sldId="1689"/>
        </pc:sldMkLst>
        <pc:spChg chg="mod">
          <ac:chgData name="Daniel Khashabi" userId="62390808-c838-45e6-be59-d6fd0d208bc8" providerId="ADAL" clId="{E0259AE8-F73A-234F-8E46-451A1CE37DCC}" dt="2023-01-31T16:05:38.047" v="7036" actId="20577"/>
          <ac:spMkLst>
            <pc:docMk/>
            <pc:sldMk cId="910497778" sldId="1689"/>
            <ac:spMk id="3" creationId="{DDC15460-5F72-7AE6-34ED-157582D49E72}"/>
          </ac:spMkLst>
        </pc:spChg>
        <pc:spChg chg="add del mod">
          <ac:chgData name="Daniel Khashabi" userId="62390808-c838-45e6-be59-d6fd0d208bc8" providerId="ADAL" clId="{E0259AE8-F73A-234F-8E46-451A1CE37DCC}" dt="2023-01-31T15:42:45.391" v="6160"/>
          <ac:spMkLst>
            <pc:docMk/>
            <pc:sldMk cId="910497778" sldId="1689"/>
            <ac:spMk id="5" creationId="{66C7115D-7DE9-3021-2A54-6993C0226298}"/>
          </ac:spMkLst>
        </pc:spChg>
        <pc:spChg chg="add mod">
          <ac:chgData name="Daniel Khashabi" userId="62390808-c838-45e6-be59-d6fd0d208bc8" providerId="ADAL" clId="{E0259AE8-F73A-234F-8E46-451A1CE37DCC}" dt="2023-01-31T15:45:47.293" v="6292" actId="1076"/>
          <ac:spMkLst>
            <pc:docMk/>
            <pc:sldMk cId="910497778" sldId="1689"/>
            <ac:spMk id="8" creationId="{C46D18BE-6C34-A8C7-06B3-AF9539B8E1B1}"/>
          </ac:spMkLst>
        </pc:spChg>
        <pc:spChg chg="add mod">
          <ac:chgData name="Daniel Khashabi" userId="62390808-c838-45e6-be59-d6fd0d208bc8" providerId="ADAL" clId="{E0259AE8-F73A-234F-8E46-451A1CE37DCC}" dt="2023-01-31T15:45:27.597" v="6288" actId="1038"/>
          <ac:spMkLst>
            <pc:docMk/>
            <pc:sldMk cId="910497778" sldId="1689"/>
            <ac:spMk id="12" creationId="{556D0BFD-44F5-E4CE-D21C-290E3C7BA7F2}"/>
          </ac:spMkLst>
        </pc:spChg>
        <pc:spChg chg="add mod">
          <ac:chgData name="Daniel Khashabi" userId="62390808-c838-45e6-be59-d6fd0d208bc8" providerId="ADAL" clId="{E0259AE8-F73A-234F-8E46-451A1CE37DCC}" dt="2023-01-31T15:49:31.590" v="6466" actId="1037"/>
          <ac:spMkLst>
            <pc:docMk/>
            <pc:sldMk cId="910497778" sldId="1689"/>
            <ac:spMk id="14" creationId="{BD343605-6912-2D14-7121-3C26A8606C1C}"/>
          </ac:spMkLst>
        </pc:spChg>
        <pc:picChg chg="del mod">
          <ac:chgData name="Daniel Khashabi" userId="62390808-c838-45e6-be59-d6fd0d208bc8" providerId="ADAL" clId="{E0259AE8-F73A-234F-8E46-451A1CE37DCC}" dt="2023-01-31T15:46:04.256" v="6300" actId="478"/>
          <ac:picMkLst>
            <pc:docMk/>
            <pc:sldMk cId="910497778" sldId="1689"/>
            <ac:picMk id="7" creationId="{0D514249-7657-511A-9B80-38EC23D4184B}"/>
          </ac:picMkLst>
        </pc:picChg>
        <pc:picChg chg="del">
          <ac:chgData name="Daniel Khashabi" userId="62390808-c838-45e6-be59-d6fd0d208bc8" providerId="ADAL" clId="{E0259AE8-F73A-234F-8E46-451A1CE37DCC}" dt="2023-01-31T15:33:07.818" v="5982" actId="478"/>
          <ac:picMkLst>
            <pc:docMk/>
            <pc:sldMk cId="910497778" sldId="1689"/>
            <ac:picMk id="10" creationId="{6D2C2271-A566-AD02-BC3B-F17F782E1491}"/>
          </ac:picMkLst>
        </pc:picChg>
        <pc:picChg chg="del mod">
          <ac:chgData name="Daniel Khashabi" userId="62390808-c838-45e6-be59-d6fd0d208bc8" providerId="ADAL" clId="{E0259AE8-F73A-234F-8E46-451A1CE37DCC}" dt="2023-01-31T15:49:20.036" v="6413" actId="478"/>
          <ac:picMkLst>
            <pc:docMk/>
            <pc:sldMk cId="910497778" sldId="1689"/>
            <ac:picMk id="11" creationId="{452BE502-3740-3210-4ADA-84FAD069FA51}"/>
          </ac:picMkLst>
        </pc:picChg>
      </pc:sldChg>
      <pc:sldChg chg="addSp delSp modSp mod modAnim modNotesTx">
        <pc:chgData name="Daniel Khashabi" userId="62390808-c838-45e6-be59-d6fd0d208bc8" providerId="ADAL" clId="{E0259AE8-F73A-234F-8E46-451A1CE37DCC}" dt="2023-01-31T16:08:18.954" v="7148" actId="1076"/>
        <pc:sldMkLst>
          <pc:docMk/>
          <pc:sldMk cId="1932869803" sldId="1690"/>
        </pc:sldMkLst>
        <pc:spChg chg="mod">
          <ac:chgData name="Daniel Khashabi" userId="62390808-c838-45e6-be59-d6fd0d208bc8" providerId="ADAL" clId="{E0259AE8-F73A-234F-8E46-451A1CE37DCC}" dt="2023-01-31T16:08:15.820" v="7147" actId="20577"/>
          <ac:spMkLst>
            <pc:docMk/>
            <pc:sldMk cId="1932869803" sldId="1690"/>
            <ac:spMk id="3" creationId="{DDC15460-5F72-7AE6-34ED-157582D49E72}"/>
          </ac:spMkLst>
        </pc:spChg>
        <pc:spChg chg="add del mod">
          <ac:chgData name="Daniel Khashabi" userId="62390808-c838-45e6-be59-d6fd0d208bc8" providerId="ADAL" clId="{E0259AE8-F73A-234F-8E46-451A1CE37DCC}" dt="2023-01-31T15:48:15.254" v="6378"/>
          <ac:spMkLst>
            <pc:docMk/>
            <pc:sldMk cId="1932869803" sldId="1690"/>
            <ac:spMk id="5" creationId="{8C628DA4-3ECD-CA08-904A-D0FF10D26DAE}"/>
          </ac:spMkLst>
        </pc:spChg>
        <pc:spChg chg="mod">
          <ac:chgData name="Daniel Khashabi" userId="62390808-c838-45e6-be59-d6fd0d208bc8" providerId="ADAL" clId="{E0259AE8-F73A-234F-8E46-451A1CE37DCC}" dt="2023-01-31T16:07:51.823" v="7117" actId="20577"/>
          <ac:spMkLst>
            <pc:docMk/>
            <pc:sldMk cId="1932869803" sldId="1690"/>
            <ac:spMk id="6" creationId="{5E45A014-79A5-EA25-35F6-C90D0D4B5253}"/>
          </ac:spMkLst>
        </pc:spChg>
        <pc:picChg chg="del">
          <ac:chgData name="Daniel Khashabi" userId="62390808-c838-45e6-be59-d6fd0d208bc8" providerId="ADAL" clId="{E0259AE8-F73A-234F-8E46-451A1CE37DCC}" dt="2023-01-31T14:55:47.851" v="5500" actId="478"/>
          <ac:picMkLst>
            <pc:docMk/>
            <pc:sldMk cId="1932869803" sldId="1690"/>
            <ac:picMk id="4" creationId="{04AEB827-E3A4-45F1-D590-14265CDEDA5F}"/>
          </ac:picMkLst>
        </pc:picChg>
        <pc:picChg chg="add mod">
          <ac:chgData name="Daniel Khashabi" userId="62390808-c838-45e6-be59-d6fd0d208bc8" providerId="ADAL" clId="{E0259AE8-F73A-234F-8E46-451A1CE37DCC}" dt="2023-01-31T16:08:18.954" v="7148" actId="1076"/>
          <ac:picMkLst>
            <pc:docMk/>
            <pc:sldMk cId="1932869803" sldId="1690"/>
            <ac:picMk id="7" creationId="{5A4B0D6A-1453-68AE-13CC-6235D78D37A5}"/>
          </ac:picMkLst>
        </pc:picChg>
        <pc:picChg chg="add del mod">
          <ac:chgData name="Daniel Khashabi" userId="62390808-c838-45e6-be59-d6fd0d208bc8" providerId="ADAL" clId="{E0259AE8-F73A-234F-8E46-451A1CE37DCC}" dt="2023-01-31T15:29:56.883" v="5966" actId="478"/>
          <ac:picMkLst>
            <pc:docMk/>
            <pc:sldMk cId="1932869803" sldId="1690"/>
            <ac:picMk id="4098" creationId="{1AAB687E-6996-E176-5F79-90AD2C22B0ED}"/>
          </ac:picMkLst>
        </pc:picChg>
      </pc:sldChg>
      <pc:sldChg chg="add del">
        <pc:chgData name="Daniel Khashabi" userId="62390808-c838-45e6-be59-d6fd0d208bc8" providerId="ADAL" clId="{E0259AE8-F73A-234F-8E46-451A1CE37DCC}" dt="2023-01-31T04:07:02.782" v="2383"/>
        <pc:sldMkLst>
          <pc:docMk/>
          <pc:sldMk cId="792577024" sldId="1691"/>
        </pc:sldMkLst>
      </pc:sldChg>
      <pc:sldChg chg="add del">
        <pc:chgData name="Daniel Khashabi" userId="62390808-c838-45e6-be59-d6fd0d208bc8" providerId="ADAL" clId="{E0259AE8-F73A-234F-8E46-451A1CE37DCC}" dt="2023-01-31T12:26:06.500" v="3033" actId="2696"/>
        <pc:sldMkLst>
          <pc:docMk/>
          <pc:sldMk cId="2156515584" sldId="1691"/>
        </pc:sldMkLst>
      </pc:sldChg>
      <pc:sldChg chg="del">
        <pc:chgData name="Daniel Khashabi" userId="62390808-c838-45e6-be59-d6fd0d208bc8" providerId="ADAL" clId="{E0259AE8-F73A-234F-8E46-451A1CE37DCC}" dt="2023-01-28T15:26:17.742" v="618" actId="2696"/>
        <pc:sldMkLst>
          <pc:docMk/>
          <pc:sldMk cId="441741523" sldId="1692"/>
        </pc:sldMkLst>
      </pc:sldChg>
      <pc:sldChg chg="modSp add mod">
        <pc:chgData name="Daniel Khashabi" userId="62390808-c838-45e6-be59-d6fd0d208bc8" providerId="ADAL" clId="{E0259AE8-F73A-234F-8E46-451A1CE37DCC}" dt="2023-01-31T13:11:29.635" v="3674"/>
        <pc:sldMkLst>
          <pc:docMk/>
          <pc:sldMk cId="1412694543" sldId="1693"/>
        </pc:sldMkLst>
        <pc:spChg chg="mod">
          <ac:chgData name="Daniel Khashabi" userId="62390808-c838-45e6-be59-d6fd0d208bc8" providerId="ADAL" clId="{E0259AE8-F73A-234F-8E46-451A1CE37DCC}" dt="2023-01-31T13:11:29.635" v="3674"/>
          <ac:spMkLst>
            <pc:docMk/>
            <pc:sldMk cId="1412694543" sldId="1693"/>
            <ac:spMk id="2" creationId="{4774EB73-D163-36F6-21F6-49994BB520A6}"/>
          </ac:spMkLst>
        </pc:spChg>
      </pc:sldChg>
      <pc:sldChg chg="modSp add del mod">
        <pc:chgData name="Daniel Khashabi" userId="62390808-c838-45e6-be59-d6fd0d208bc8" providerId="ADAL" clId="{E0259AE8-F73A-234F-8E46-451A1CE37DCC}" dt="2023-01-31T04:05:57.743" v="2377" actId="2696"/>
        <pc:sldMkLst>
          <pc:docMk/>
          <pc:sldMk cId="2575665764" sldId="1693"/>
        </pc:sldMkLst>
        <pc:spChg chg="mod">
          <ac:chgData name="Daniel Khashabi" userId="62390808-c838-45e6-be59-d6fd0d208bc8" providerId="ADAL" clId="{E0259AE8-F73A-234F-8E46-451A1CE37DCC}" dt="2023-01-31T02:52:09.778" v="816" actId="20577"/>
          <ac:spMkLst>
            <pc:docMk/>
            <pc:sldMk cId="2575665764" sldId="1693"/>
            <ac:spMk id="2" creationId="{4774EB73-D163-36F6-21F6-49994BB520A6}"/>
          </ac:spMkLst>
        </pc:spChg>
      </pc:sldChg>
      <pc:sldChg chg="del">
        <pc:chgData name="Daniel Khashabi" userId="62390808-c838-45e6-be59-d6fd0d208bc8" providerId="ADAL" clId="{E0259AE8-F73A-234F-8E46-451A1CE37DCC}" dt="2023-01-28T15:26:52.722" v="627" actId="2696"/>
        <pc:sldMkLst>
          <pc:docMk/>
          <pc:sldMk cId="3773639269" sldId="1693"/>
        </pc:sldMkLst>
      </pc:sldChg>
      <pc:sldChg chg="modSp mod">
        <pc:chgData name="Daniel Khashabi" userId="62390808-c838-45e6-be59-d6fd0d208bc8" providerId="ADAL" clId="{E0259AE8-F73A-234F-8E46-451A1CE37DCC}" dt="2023-01-28T13:59:45.718" v="458" actId="14"/>
        <pc:sldMkLst>
          <pc:docMk/>
          <pc:sldMk cId="2949251900" sldId="1694"/>
        </pc:sldMkLst>
        <pc:spChg chg="mod">
          <ac:chgData name="Daniel Khashabi" userId="62390808-c838-45e6-be59-d6fd0d208bc8" providerId="ADAL" clId="{E0259AE8-F73A-234F-8E46-451A1CE37DCC}" dt="2023-01-28T13:57:25.011" v="30" actId="20577"/>
          <ac:spMkLst>
            <pc:docMk/>
            <pc:sldMk cId="2949251900" sldId="1694"/>
            <ac:spMk id="2" creationId="{4EFA1EB2-ED8F-7E23-B5A2-6CE8E6498C54}"/>
          </ac:spMkLst>
        </pc:spChg>
        <pc:spChg chg="mod">
          <ac:chgData name="Daniel Khashabi" userId="62390808-c838-45e6-be59-d6fd0d208bc8" providerId="ADAL" clId="{E0259AE8-F73A-234F-8E46-451A1CE37DCC}" dt="2023-01-28T13:59:45.718" v="458" actId="14"/>
          <ac:spMkLst>
            <pc:docMk/>
            <pc:sldMk cId="2949251900" sldId="1694"/>
            <ac:spMk id="3" creationId="{EC96C14C-0244-9256-EF87-2F96669511B3}"/>
          </ac:spMkLst>
        </pc:spChg>
      </pc:sldChg>
      <pc:sldChg chg="del">
        <pc:chgData name="Daniel Khashabi" userId="62390808-c838-45e6-be59-d6fd0d208bc8" providerId="ADAL" clId="{E0259AE8-F73A-234F-8E46-451A1CE37DCC}" dt="2023-01-28T15:18:30.392" v="510" actId="2696"/>
        <pc:sldMkLst>
          <pc:docMk/>
          <pc:sldMk cId="735725716" sldId="1698"/>
        </pc:sldMkLst>
      </pc:sldChg>
      <pc:sldChg chg="del">
        <pc:chgData name="Daniel Khashabi" userId="62390808-c838-45e6-be59-d6fd0d208bc8" providerId="ADAL" clId="{E0259AE8-F73A-234F-8E46-451A1CE37DCC}" dt="2023-01-28T15:17:24.542" v="462" actId="2696"/>
        <pc:sldMkLst>
          <pc:docMk/>
          <pc:sldMk cId="2066859693" sldId="1699"/>
        </pc:sldMkLst>
      </pc:sldChg>
      <pc:sldChg chg="del">
        <pc:chgData name="Daniel Khashabi" userId="62390808-c838-45e6-be59-d6fd0d208bc8" providerId="ADAL" clId="{E0259AE8-F73A-234F-8E46-451A1CE37DCC}" dt="2023-01-28T15:18:32.299" v="513" actId="2696"/>
        <pc:sldMkLst>
          <pc:docMk/>
          <pc:sldMk cId="736942930" sldId="1700"/>
        </pc:sldMkLst>
      </pc:sldChg>
      <pc:sldChg chg="add del">
        <pc:chgData name="Daniel Khashabi" userId="62390808-c838-45e6-be59-d6fd0d208bc8" providerId="ADAL" clId="{E0259AE8-F73A-234F-8E46-451A1CE37DCC}" dt="2023-01-28T15:18:50.752" v="530" actId="2696"/>
        <pc:sldMkLst>
          <pc:docMk/>
          <pc:sldMk cId="4276905889" sldId="1707"/>
        </pc:sldMkLst>
      </pc:sldChg>
      <pc:sldChg chg="del">
        <pc:chgData name="Daniel Khashabi" userId="62390808-c838-45e6-be59-d6fd0d208bc8" providerId="ADAL" clId="{E0259AE8-F73A-234F-8E46-451A1CE37DCC}" dt="2023-01-28T15:18:43.713" v="529" actId="2696"/>
        <pc:sldMkLst>
          <pc:docMk/>
          <pc:sldMk cId="1662745113" sldId="1708"/>
        </pc:sldMkLst>
      </pc:sldChg>
      <pc:sldChg chg="del">
        <pc:chgData name="Daniel Khashabi" userId="62390808-c838-45e6-be59-d6fd0d208bc8" providerId="ADAL" clId="{E0259AE8-F73A-234F-8E46-451A1CE37DCC}" dt="2023-01-28T15:18:56.117" v="531" actId="2696"/>
        <pc:sldMkLst>
          <pc:docMk/>
          <pc:sldMk cId="2724312155" sldId="1710"/>
        </pc:sldMkLst>
      </pc:sldChg>
      <pc:sldChg chg="modSp del mod">
        <pc:chgData name="Daniel Khashabi" userId="62390808-c838-45e6-be59-d6fd0d208bc8" providerId="ADAL" clId="{E0259AE8-F73A-234F-8E46-451A1CE37DCC}" dt="2023-01-28T15:19:50.556" v="577" actId="2696"/>
        <pc:sldMkLst>
          <pc:docMk/>
          <pc:sldMk cId="2718208960" sldId="1711"/>
        </pc:sldMkLst>
        <pc:spChg chg="mod">
          <ac:chgData name="Daniel Khashabi" userId="62390808-c838-45e6-be59-d6fd0d208bc8" providerId="ADAL" clId="{E0259AE8-F73A-234F-8E46-451A1CE37DCC}" dt="2023-01-28T15:19:27.469" v="575" actId="20577"/>
          <ac:spMkLst>
            <pc:docMk/>
            <pc:sldMk cId="2718208960" sldId="1711"/>
            <ac:spMk id="2" creationId="{F6B9F252-13BB-0E46-BD1E-33AC23C89C06}"/>
          </ac:spMkLst>
        </pc:spChg>
      </pc:sldChg>
      <pc:sldChg chg="modSp add mod">
        <pc:chgData name="Daniel Khashabi" userId="62390808-c838-45e6-be59-d6fd0d208bc8" providerId="ADAL" clId="{E0259AE8-F73A-234F-8E46-451A1CE37DCC}" dt="2023-01-31T16:11:21.562" v="7184" actId="20577"/>
        <pc:sldMkLst>
          <pc:docMk/>
          <pc:sldMk cId="2008118902" sldId="1712"/>
        </pc:sldMkLst>
        <pc:spChg chg="mod">
          <ac:chgData name="Daniel Khashabi" userId="62390808-c838-45e6-be59-d6fd0d208bc8" providerId="ADAL" clId="{E0259AE8-F73A-234F-8E46-451A1CE37DCC}" dt="2023-01-31T16:11:21.562" v="7184" actId="20577"/>
          <ac:spMkLst>
            <pc:docMk/>
            <pc:sldMk cId="2008118902" sldId="1712"/>
            <ac:spMk id="3" creationId="{0E49B716-B0CE-45B7-6F1F-A1792D455625}"/>
          </ac:spMkLst>
        </pc:spChg>
      </pc:sldChg>
      <pc:sldChg chg="modSp del mod">
        <pc:chgData name="Daniel Khashabi" userId="62390808-c838-45e6-be59-d6fd0d208bc8" providerId="ADAL" clId="{E0259AE8-F73A-234F-8E46-451A1CE37DCC}" dt="2023-01-31T03:50:32.476" v="2032" actId="2696"/>
        <pc:sldMkLst>
          <pc:docMk/>
          <pc:sldMk cId="3639273596" sldId="1712"/>
        </pc:sldMkLst>
        <pc:spChg chg="mod">
          <ac:chgData name="Daniel Khashabi" userId="62390808-c838-45e6-be59-d6fd0d208bc8" providerId="ADAL" clId="{E0259AE8-F73A-234F-8E46-451A1CE37DCC}" dt="2023-01-31T03:50:29.888" v="2030" actId="20577"/>
          <ac:spMkLst>
            <pc:docMk/>
            <pc:sldMk cId="3639273596" sldId="1712"/>
            <ac:spMk id="2" creationId="{9DF64BB0-DE03-CB1E-B7A6-32041B5B59E0}"/>
          </ac:spMkLst>
        </pc:spChg>
      </pc:sldChg>
      <pc:sldChg chg="del">
        <pc:chgData name="Daniel Khashabi" userId="62390808-c838-45e6-be59-d6fd0d208bc8" providerId="ADAL" clId="{E0259AE8-F73A-234F-8E46-451A1CE37DCC}" dt="2023-01-28T15:18:36.427" v="521" actId="2696"/>
        <pc:sldMkLst>
          <pc:docMk/>
          <pc:sldMk cId="3043428272" sldId="1713"/>
        </pc:sldMkLst>
      </pc:sldChg>
      <pc:sldChg chg="modSp mod modAnim">
        <pc:chgData name="Daniel Khashabi" userId="62390808-c838-45e6-be59-d6fd0d208bc8" providerId="ADAL" clId="{E0259AE8-F73A-234F-8E46-451A1CE37DCC}" dt="2023-01-31T15:52:05.195" v="6533"/>
        <pc:sldMkLst>
          <pc:docMk/>
          <pc:sldMk cId="2489614257" sldId="1714"/>
        </pc:sldMkLst>
        <pc:spChg chg="mod">
          <ac:chgData name="Daniel Khashabi" userId="62390808-c838-45e6-be59-d6fd0d208bc8" providerId="ADAL" clId="{E0259AE8-F73A-234F-8E46-451A1CE37DCC}" dt="2023-01-31T15:51:52.410" v="6531" actId="15"/>
          <ac:spMkLst>
            <pc:docMk/>
            <pc:sldMk cId="2489614257" sldId="1714"/>
            <ac:spMk id="3" creationId="{D7A8FFFD-7CA8-094B-461F-0107049ED43F}"/>
          </ac:spMkLst>
        </pc:spChg>
        <pc:spChg chg="mod">
          <ac:chgData name="Daniel Khashabi" userId="62390808-c838-45e6-be59-d6fd0d208bc8" providerId="ADAL" clId="{E0259AE8-F73A-234F-8E46-451A1CE37DCC}" dt="2023-01-31T15:51:32.336" v="6528" actId="1036"/>
          <ac:spMkLst>
            <pc:docMk/>
            <pc:sldMk cId="2489614257" sldId="1714"/>
            <ac:spMk id="4" creationId="{1FE5653A-A8CD-D382-70B3-A8B6F12ED261}"/>
          </ac:spMkLst>
        </pc:spChg>
      </pc:sldChg>
      <pc:sldChg chg="modSp add mod">
        <pc:chgData name="Daniel Khashabi" userId="62390808-c838-45e6-be59-d6fd0d208bc8" providerId="ADAL" clId="{E0259AE8-F73A-234F-8E46-451A1CE37DCC}" dt="2023-01-31T15:54:02.052" v="6633" actId="207"/>
        <pc:sldMkLst>
          <pc:docMk/>
          <pc:sldMk cId="757281374" sldId="1715"/>
        </pc:sldMkLst>
        <pc:spChg chg="mod">
          <ac:chgData name="Daniel Khashabi" userId="62390808-c838-45e6-be59-d6fd0d208bc8" providerId="ADAL" clId="{E0259AE8-F73A-234F-8E46-451A1CE37DCC}" dt="2023-01-28T15:26:07.801" v="615" actId="20577"/>
          <ac:spMkLst>
            <pc:docMk/>
            <pc:sldMk cId="757281374" sldId="1715"/>
            <ac:spMk id="2" creationId="{19CAC3B5-259C-1556-D786-E6D0DC16C2AA}"/>
          </ac:spMkLst>
        </pc:spChg>
        <pc:spChg chg="mod">
          <ac:chgData name="Daniel Khashabi" userId="62390808-c838-45e6-be59-d6fd0d208bc8" providerId="ADAL" clId="{E0259AE8-F73A-234F-8E46-451A1CE37DCC}" dt="2023-01-31T15:54:02.052" v="6633" actId="207"/>
          <ac:spMkLst>
            <pc:docMk/>
            <pc:sldMk cId="757281374" sldId="1715"/>
            <ac:spMk id="3" creationId="{9D75C633-2AB1-FA13-F0B9-DA8EB132B317}"/>
          </ac:spMkLst>
        </pc:spChg>
      </pc:sldChg>
      <pc:sldChg chg="addSp modSp new del mod">
        <pc:chgData name="Daniel Khashabi" userId="62390808-c838-45e6-be59-d6fd0d208bc8" providerId="ADAL" clId="{E0259AE8-F73A-234F-8E46-451A1CE37DCC}" dt="2023-01-31T04:06:28.929" v="2379" actId="2696"/>
        <pc:sldMkLst>
          <pc:docMk/>
          <pc:sldMk cId="1833651108" sldId="1716"/>
        </pc:sldMkLst>
        <pc:spChg chg="mod">
          <ac:chgData name="Daniel Khashabi" userId="62390808-c838-45e6-be59-d6fd0d208bc8" providerId="ADAL" clId="{E0259AE8-F73A-234F-8E46-451A1CE37DCC}" dt="2023-01-30T15:15:54.671" v="686" actId="20577"/>
          <ac:spMkLst>
            <pc:docMk/>
            <pc:sldMk cId="1833651108" sldId="1716"/>
            <ac:spMk id="2" creationId="{E88518CE-57C3-98CB-E639-416FD770CD06}"/>
          </ac:spMkLst>
        </pc:spChg>
        <pc:spChg chg="mod">
          <ac:chgData name="Daniel Khashabi" userId="62390808-c838-45e6-be59-d6fd0d208bc8" providerId="ADAL" clId="{E0259AE8-F73A-234F-8E46-451A1CE37DCC}" dt="2023-01-31T03:48:02.705" v="1965" actId="12"/>
          <ac:spMkLst>
            <pc:docMk/>
            <pc:sldMk cId="1833651108" sldId="1716"/>
            <ac:spMk id="3" creationId="{7B627924-4BD9-0E34-2CE4-E3AB2DF4EE2B}"/>
          </ac:spMkLst>
        </pc:spChg>
        <pc:spChg chg="add mod">
          <ac:chgData name="Daniel Khashabi" userId="62390808-c838-45e6-be59-d6fd0d208bc8" providerId="ADAL" clId="{E0259AE8-F73A-234F-8E46-451A1CE37DCC}" dt="2023-01-31T03:45:40.523" v="1735" actId="20577"/>
          <ac:spMkLst>
            <pc:docMk/>
            <pc:sldMk cId="1833651108" sldId="1716"/>
            <ac:spMk id="4" creationId="{9B1F764B-73FC-DA83-0929-63E2CCBE9AF6}"/>
          </ac:spMkLst>
        </pc:spChg>
        <pc:spChg chg="add mod">
          <ac:chgData name="Daniel Khashabi" userId="62390808-c838-45e6-be59-d6fd0d208bc8" providerId="ADAL" clId="{E0259AE8-F73A-234F-8E46-451A1CE37DCC}" dt="2023-01-31T03:40:37.766" v="1313" actId="1076"/>
          <ac:spMkLst>
            <pc:docMk/>
            <pc:sldMk cId="1833651108" sldId="1716"/>
            <ac:spMk id="7" creationId="{3CA85BF0-5C4E-FD1C-C16F-2077F6CE355E}"/>
          </ac:spMkLst>
        </pc:spChg>
        <pc:spChg chg="add mod">
          <ac:chgData name="Daniel Khashabi" userId="62390808-c838-45e6-be59-d6fd0d208bc8" providerId="ADAL" clId="{E0259AE8-F73A-234F-8E46-451A1CE37DCC}" dt="2023-01-31T03:42:12.348" v="1507" actId="1038"/>
          <ac:spMkLst>
            <pc:docMk/>
            <pc:sldMk cId="1833651108" sldId="1716"/>
            <ac:spMk id="9" creationId="{46A5FB3B-11F8-9168-4E50-B7EA7C88DA41}"/>
          </ac:spMkLst>
        </pc:spChg>
        <pc:spChg chg="add mod">
          <ac:chgData name="Daniel Khashabi" userId="62390808-c838-45e6-be59-d6fd0d208bc8" providerId="ADAL" clId="{E0259AE8-F73A-234F-8E46-451A1CE37DCC}" dt="2023-01-31T03:42:05.847" v="1474" actId="1038"/>
          <ac:spMkLst>
            <pc:docMk/>
            <pc:sldMk cId="1833651108" sldId="1716"/>
            <ac:spMk id="10" creationId="{AFBC4EA2-78E3-D129-352B-A759647E039A}"/>
          </ac:spMkLst>
        </pc:spChg>
        <pc:picChg chg="add mod">
          <ac:chgData name="Daniel Khashabi" userId="62390808-c838-45e6-be59-d6fd0d208bc8" providerId="ADAL" clId="{E0259AE8-F73A-234F-8E46-451A1CE37DCC}" dt="2023-01-31T03:41:58.265" v="1441" actId="1038"/>
          <ac:picMkLst>
            <pc:docMk/>
            <pc:sldMk cId="1833651108" sldId="1716"/>
            <ac:picMk id="6" creationId="{B16F2723-7361-2AD9-21E1-19C23659A6EE}"/>
          </ac:picMkLst>
        </pc:picChg>
      </pc:sldChg>
      <pc:sldChg chg="addSp modSp add mod modAnim">
        <pc:chgData name="Daniel Khashabi" userId="62390808-c838-45e6-be59-d6fd0d208bc8" providerId="ADAL" clId="{E0259AE8-F73A-234F-8E46-451A1CE37DCC}" dt="2023-01-31T16:01:42.359" v="6915" actId="20577"/>
        <pc:sldMkLst>
          <pc:docMk/>
          <pc:sldMk cId="1974218450" sldId="1716"/>
        </pc:sldMkLst>
        <pc:spChg chg="mod">
          <ac:chgData name="Daniel Khashabi" userId="62390808-c838-45e6-be59-d6fd0d208bc8" providerId="ADAL" clId="{E0259AE8-F73A-234F-8E46-451A1CE37DCC}" dt="2023-01-31T16:01:42.359" v="6915" actId="20577"/>
          <ac:spMkLst>
            <pc:docMk/>
            <pc:sldMk cId="1974218450" sldId="1716"/>
            <ac:spMk id="2" creationId="{E88518CE-57C3-98CB-E639-416FD770CD06}"/>
          </ac:spMkLst>
        </pc:spChg>
        <pc:spChg chg="mod">
          <ac:chgData name="Daniel Khashabi" userId="62390808-c838-45e6-be59-d6fd0d208bc8" providerId="ADAL" clId="{E0259AE8-F73A-234F-8E46-451A1CE37DCC}" dt="2023-01-31T12:28:51.922" v="3040" actId="27636"/>
          <ac:spMkLst>
            <pc:docMk/>
            <pc:sldMk cId="1974218450" sldId="1716"/>
            <ac:spMk id="3" creationId="{7B627924-4BD9-0E34-2CE4-E3AB2DF4EE2B}"/>
          </ac:spMkLst>
        </pc:spChg>
        <pc:grpChg chg="add">
          <ac:chgData name="Daniel Khashabi" userId="62390808-c838-45e6-be59-d6fd0d208bc8" providerId="ADAL" clId="{E0259AE8-F73A-234F-8E46-451A1CE37DCC}" dt="2023-01-31T16:00:47.789" v="6849" actId="164"/>
          <ac:grpSpMkLst>
            <pc:docMk/>
            <pc:sldMk cId="1974218450" sldId="1716"/>
            <ac:grpSpMk id="5" creationId="{4CCBEBB8-5F3D-75D4-B35E-61CB9680372B}"/>
          </ac:grpSpMkLst>
        </pc:grpChg>
      </pc:sldChg>
      <pc:sldChg chg="modSp new del mod">
        <pc:chgData name="Daniel Khashabi" userId="62390808-c838-45e6-be59-d6fd0d208bc8" providerId="ADAL" clId="{E0259AE8-F73A-234F-8E46-451A1CE37DCC}" dt="2023-01-31T14:25:48.830" v="5093" actId="2696"/>
        <pc:sldMkLst>
          <pc:docMk/>
          <pc:sldMk cId="580408841" sldId="1717"/>
        </pc:sldMkLst>
        <pc:spChg chg="mod">
          <ac:chgData name="Daniel Khashabi" userId="62390808-c838-45e6-be59-d6fd0d208bc8" providerId="ADAL" clId="{E0259AE8-F73A-234F-8E46-451A1CE37DCC}" dt="2023-01-30T15:16:05.282" v="712" actId="20577"/>
          <ac:spMkLst>
            <pc:docMk/>
            <pc:sldMk cId="580408841" sldId="1717"/>
            <ac:spMk id="2" creationId="{2D003120-06E4-F5AF-BAB4-A247334193FE}"/>
          </ac:spMkLst>
        </pc:spChg>
      </pc:sldChg>
      <pc:sldChg chg="modSp new del mod">
        <pc:chgData name="Daniel Khashabi" userId="62390808-c838-45e6-be59-d6fd0d208bc8" providerId="ADAL" clId="{E0259AE8-F73A-234F-8E46-451A1CE37DCC}" dt="2023-01-31T13:11:00.276" v="3648" actId="2696"/>
        <pc:sldMkLst>
          <pc:docMk/>
          <pc:sldMk cId="3005991543" sldId="1718"/>
        </pc:sldMkLst>
        <pc:spChg chg="mod">
          <ac:chgData name="Daniel Khashabi" userId="62390808-c838-45e6-be59-d6fd0d208bc8" providerId="ADAL" clId="{E0259AE8-F73A-234F-8E46-451A1CE37DCC}" dt="2023-01-30T15:16:20.762" v="749" actId="20577"/>
          <ac:spMkLst>
            <pc:docMk/>
            <pc:sldMk cId="3005991543" sldId="1718"/>
            <ac:spMk id="2" creationId="{C8C9B61E-D09B-B9D2-BB1F-1401904FA28B}"/>
          </ac:spMkLst>
        </pc:spChg>
        <pc:spChg chg="mod">
          <ac:chgData name="Daniel Khashabi" userId="62390808-c838-45e6-be59-d6fd0d208bc8" providerId="ADAL" clId="{E0259AE8-F73A-234F-8E46-451A1CE37DCC}" dt="2023-01-30T15:16:35.802" v="809" actId="20577"/>
          <ac:spMkLst>
            <pc:docMk/>
            <pc:sldMk cId="3005991543" sldId="1718"/>
            <ac:spMk id="3" creationId="{05D1CC53-59D3-5BC2-044F-C532DD5D4312}"/>
          </ac:spMkLst>
        </pc:spChg>
      </pc:sldChg>
      <pc:sldChg chg="addSp delSp modSp add mod modAnim">
        <pc:chgData name="Daniel Khashabi" userId="62390808-c838-45e6-be59-d6fd0d208bc8" providerId="ADAL" clId="{E0259AE8-F73A-234F-8E46-451A1CE37DCC}" dt="2023-01-31T16:00:00.524" v="6845"/>
        <pc:sldMkLst>
          <pc:docMk/>
          <pc:sldMk cId="1627760032" sldId="1719"/>
        </pc:sldMkLst>
        <pc:spChg chg="mod">
          <ac:chgData name="Daniel Khashabi" userId="62390808-c838-45e6-be59-d6fd0d208bc8" providerId="ADAL" clId="{E0259AE8-F73A-234F-8E46-451A1CE37DCC}" dt="2023-01-31T12:21:41.399" v="2831" actId="20577"/>
          <ac:spMkLst>
            <pc:docMk/>
            <pc:sldMk cId="1627760032" sldId="1719"/>
            <ac:spMk id="2" creationId="{B5471CDF-1578-80B8-B294-291AB8CCFFC1}"/>
          </ac:spMkLst>
        </pc:spChg>
        <pc:spChg chg="mod">
          <ac:chgData name="Daniel Khashabi" userId="62390808-c838-45e6-be59-d6fd0d208bc8" providerId="ADAL" clId="{E0259AE8-F73A-234F-8E46-451A1CE37DCC}" dt="2023-01-31T12:26:03.769" v="3032" actId="20577"/>
          <ac:spMkLst>
            <pc:docMk/>
            <pc:sldMk cId="1627760032" sldId="1719"/>
            <ac:spMk id="3" creationId="{213351BD-AA19-5EF5-0EED-04F143CF9167}"/>
          </ac:spMkLst>
        </pc:spChg>
        <pc:spChg chg="add mod">
          <ac:chgData name="Daniel Khashabi" userId="62390808-c838-45e6-be59-d6fd0d208bc8" providerId="ADAL" clId="{E0259AE8-F73A-234F-8E46-451A1CE37DCC}" dt="2023-01-31T12:22:25.248" v="2847" actId="1037"/>
          <ac:spMkLst>
            <pc:docMk/>
            <pc:sldMk cId="1627760032" sldId="1719"/>
            <ac:spMk id="4" creationId="{145F4D5E-FBEF-4C8E-5EE7-245E5A378B0B}"/>
          </ac:spMkLst>
        </pc:spChg>
        <pc:spChg chg="add del">
          <ac:chgData name="Daniel Khashabi" userId="62390808-c838-45e6-be59-d6fd0d208bc8" providerId="ADAL" clId="{E0259AE8-F73A-234F-8E46-451A1CE37DCC}" dt="2023-01-31T12:21:22.990" v="2825" actId="478"/>
          <ac:spMkLst>
            <pc:docMk/>
            <pc:sldMk cId="1627760032" sldId="1719"/>
            <ac:spMk id="9" creationId="{3E2693FC-29BB-B6F4-F97C-9E924C472504}"/>
          </ac:spMkLst>
        </pc:spChg>
        <pc:spChg chg="del">
          <ac:chgData name="Daniel Khashabi" userId="62390808-c838-45e6-be59-d6fd0d208bc8" providerId="ADAL" clId="{E0259AE8-F73A-234F-8E46-451A1CE37DCC}" dt="2023-01-31T12:21:10.489" v="2818" actId="478"/>
          <ac:spMkLst>
            <pc:docMk/>
            <pc:sldMk cId="1627760032" sldId="1719"/>
            <ac:spMk id="10" creationId="{14683E4C-4F93-2545-9336-4C9CFE7B8C59}"/>
          </ac:spMkLst>
        </pc:spChg>
        <pc:spChg chg="add del">
          <ac:chgData name="Daniel Khashabi" userId="62390808-c838-45e6-be59-d6fd0d208bc8" providerId="ADAL" clId="{E0259AE8-F73A-234F-8E46-451A1CE37DCC}" dt="2023-01-31T12:21:22.990" v="2825" actId="478"/>
          <ac:spMkLst>
            <pc:docMk/>
            <pc:sldMk cId="1627760032" sldId="1719"/>
            <ac:spMk id="13" creationId="{2CA41B1C-F9F0-94A8-1104-92827E91629F}"/>
          </ac:spMkLst>
        </pc:spChg>
      </pc:sldChg>
      <pc:sldChg chg="addSp delSp modSp add del mod">
        <pc:chgData name="Daniel Khashabi" userId="62390808-c838-45e6-be59-d6fd0d208bc8" providerId="ADAL" clId="{E0259AE8-F73A-234F-8E46-451A1CE37DCC}" dt="2023-01-31T12:21:06.449" v="2816" actId="2696"/>
        <pc:sldMkLst>
          <pc:docMk/>
          <pc:sldMk cId="3417291300" sldId="1719"/>
        </pc:sldMkLst>
        <pc:spChg chg="mod">
          <ac:chgData name="Daniel Khashabi" userId="62390808-c838-45e6-be59-d6fd0d208bc8" providerId="ADAL" clId="{E0259AE8-F73A-234F-8E46-451A1CE37DCC}" dt="2023-01-31T12:16:06.504" v="2562" actId="20577"/>
          <ac:spMkLst>
            <pc:docMk/>
            <pc:sldMk cId="3417291300" sldId="1719"/>
            <ac:spMk id="2" creationId="{B5471CDF-1578-80B8-B294-291AB8CCFFC1}"/>
          </ac:spMkLst>
        </pc:spChg>
        <pc:spChg chg="mod">
          <ac:chgData name="Daniel Khashabi" userId="62390808-c838-45e6-be59-d6fd0d208bc8" providerId="ADAL" clId="{E0259AE8-F73A-234F-8E46-451A1CE37DCC}" dt="2023-01-31T12:16:12.393" v="2565" actId="20577"/>
          <ac:spMkLst>
            <pc:docMk/>
            <pc:sldMk cId="3417291300" sldId="1719"/>
            <ac:spMk id="3" creationId="{213351BD-AA19-5EF5-0EED-04F143CF9167}"/>
          </ac:spMkLst>
        </pc:spChg>
        <pc:spChg chg="add del">
          <ac:chgData name="Daniel Khashabi" userId="62390808-c838-45e6-be59-d6fd0d208bc8" providerId="ADAL" clId="{E0259AE8-F73A-234F-8E46-451A1CE37DCC}" dt="2023-01-31T12:16:12.775" v="2566" actId="478"/>
          <ac:spMkLst>
            <pc:docMk/>
            <pc:sldMk cId="3417291300" sldId="1719"/>
            <ac:spMk id="10" creationId="{14683E4C-4F93-2545-9336-4C9CFE7B8C59}"/>
          </ac:spMkLst>
        </pc:spChg>
      </pc:sldChg>
      <pc:sldChg chg="addSp delSp modSp add mod">
        <pc:chgData name="Daniel Khashabi" userId="62390808-c838-45e6-be59-d6fd0d208bc8" providerId="ADAL" clId="{E0259AE8-F73A-234F-8E46-451A1CE37DCC}" dt="2023-01-31T13:15:06.149" v="3780"/>
        <pc:sldMkLst>
          <pc:docMk/>
          <pc:sldMk cId="338616986" sldId="1720"/>
        </pc:sldMkLst>
        <pc:spChg chg="add mod">
          <ac:chgData name="Daniel Khashabi" userId="62390808-c838-45e6-be59-d6fd0d208bc8" providerId="ADAL" clId="{E0259AE8-F73A-234F-8E46-451A1CE37DCC}" dt="2023-01-31T13:14:40.459" v="3767" actId="1035"/>
          <ac:spMkLst>
            <pc:docMk/>
            <pc:sldMk cId="338616986" sldId="1720"/>
            <ac:spMk id="2" creationId="{C026DE91-CE64-97B4-2448-7CD44DB12C43}"/>
          </ac:spMkLst>
        </pc:spChg>
        <pc:spChg chg="mod">
          <ac:chgData name="Daniel Khashabi" userId="62390808-c838-45e6-be59-d6fd0d208bc8" providerId="ADAL" clId="{E0259AE8-F73A-234F-8E46-451A1CE37DCC}" dt="2023-01-31T13:14:33.586" v="3733"/>
          <ac:spMkLst>
            <pc:docMk/>
            <pc:sldMk cId="338616986" sldId="1720"/>
            <ac:spMk id="8" creationId="{77A6B6AF-80E2-E3A7-13E5-BA72E3A11D21}"/>
          </ac:spMkLst>
        </pc:spChg>
        <pc:spChg chg="mod">
          <ac:chgData name="Daniel Khashabi" userId="62390808-c838-45e6-be59-d6fd0d208bc8" providerId="ADAL" clId="{E0259AE8-F73A-234F-8E46-451A1CE37DCC}" dt="2023-01-31T13:14:33.586" v="3733"/>
          <ac:spMkLst>
            <pc:docMk/>
            <pc:sldMk cId="338616986" sldId="1720"/>
            <ac:spMk id="10" creationId="{406B10B6-F266-075D-D8AD-02F95D4FA6C4}"/>
          </ac:spMkLst>
        </pc:spChg>
        <pc:spChg chg="add mod">
          <ac:chgData name="Daniel Khashabi" userId="62390808-c838-45e6-be59-d6fd0d208bc8" providerId="ADAL" clId="{E0259AE8-F73A-234F-8E46-451A1CE37DCC}" dt="2023-01-31T13:14:40.459" v="3767" actId="1035"/>
          <ac:spMkLst>
            <pc:docMk/>
            <pc:sldMk cId="338616986" sldId="1720"/>
            <ac:spMk id="12" creationId="{C78FE0AD-5664-5CF1-1780-BA10F7346822}"/>
          </ac:spMkLst>
        </pc:spChg>
        <pc:spChg chg="add mod">
          <ac:chgData name="Daniel Khashabi" userId="62390808-c838-45e6-be59-d6fd0d208bc8" providerId="ADAL" clId="{E0259AE8-F73A-234F-8E46-451A1CE37DCC}" dt="2023-01-31T13:15:06.149" v="3780"/>
          <ac:spMkLst>
            <pc:docMk/>
            <pc:sldMk cId="338616986" sldId="1720"/>
            <ac:spMk id="14" creationId="{2A504B32-4F45-D985-548A-93D99E38273D}"/>
          </ac:spMkLst>
        </pc:spChg>
        <pc:spChg chg="del mod">
          <ac:chgData name="Daniel Khashabi" userId="62390808-c838-45e6-be59-d6fd0d208bc8" providerId="ADAL" clId="{E0259AE8-F73A-234F-8E46-451A1CE37DCC}" dt="2023-01-31T13:14:25.696" v="3732" actId="478"/>
          <ac:spMkLst>
            <pc:docMk/>
            <pc:sldMk cId="338616986" sldId="1720"/>
            <ac:spMk id="22" creationId="{00000000-0000-0000-0000-000000000000}"/>
          </ac:spMkLst>
        </pc:spChg>
        <pc:grpChg chg="add mod">
          <ac:chgData name="Daniel Khashabi" userId="62390808-c838-45e6-be59-d6fd0d208bc8" providerId="ADAL" clId="{E0259AE8-F73A-234F-8E46-451A1CE37DCC}" dt="2023-01-31T13:14:40.459" v="3767" actId="1035"/>
          <ac:grpSpMkLst>
            <pc:docMk/>
            <pc:sldMk cId="338616986" sldId="1720"/>
            <ac:grpSpMk id="3" creationId="{DB62EBD2-9BC1-4E36-7B59-ADD1220C9234}"/>
          </ac:grpSpMkLst>
        </pc:grpChg>
        <pc:grpChg chg="add mod">
          <ac:chgData name="Daniel Khashabi" userId="62390808-c838-45e6-be59-d6fd0d208bc8" providerId="ADAL" clId="{E0259AE8-F73A-234F-8E46-451A1CE37DCC}" dt="2023-01-31T13:14:40.459" v="3767" actId="1035"/>
          <ac:grpSpMkLst>
            <pc:docMk/>
            <pc:sldMk cId="338616986" sldId="1720"/>
            <ac:grpSpMk id="9" creationId="{BFED5BBB-6ED8-EB23-C11C-1D5585EBE491}"/>
          </ac:grpSpMkLst>
        </pc:grpChg>
        <pc:picChg chg="del">
          <ac:chgData name="Daniel Khashabi" userId="62390808-c838-45e6-be59-d6fd0d208bc8" providerId="ADAL" clId="{E0259AE8-F73A-234F-8E46-451A1CE37DCC}" dt="2023-01-31T13:14:51.962" v="3776" actId="478"/>
          <ac:picMkLst>
            <pc:docMk/>
            <pc:sldMk cId="338616986" sldId="1720"/>
            <ac:picMk id="5" creationId="{13E063C1-A36A-1F51-8E5B-C56F3EA0C9D8}"/>
          </ac:picMkLst>
        </pc:picChg>
        <pc:picChg chg="mod">
          <ac:chgData name="Daniel Khashabi" userId="62390808-c838-45e6-be59-d6fd0d208bc8" providerId="ADAL" clId="{E0259AE8-F73A-234F-8E46-451A1CE37DCC}" dt="2023-01-31T13:14:33.586" v="3733"/>
          <ac:picMkLst>
            <pc:docMk/>
            <pc:sldMk cId="338616986" sldId="1720"/>
            <ac:picMk id="6" creationId="{A0FFDC8E-D7CC-5E93-20D1-0EE5A1A6407C}"/>
          </ac:picMkLst>
        </pc:picChg>
        <pc:picChg chg="mod">
          <ac:chgData name="Daniel Khashabi" userId="62390808-c838-45e6-be59-d6fd0d208bc8" providerId="ADAL" clId="{E0259AE8-F73A-234F-8E46-451A1CE37DCC}" dt="2023-01-31T13:14:33.586" v="3733"/>
          <ac:picMkLst>
            <pc:docMk/>
            <pc:sldMk cId="338616986" sldId="1720"/>
            <ac:picMk id="11" creationId="{F1068227-3A47-130A-6D0A-578EA11FF047}"/>
          </ac:picMkLst>
        </pc:picChg>
        <pc:picChg chg="add mod">
          <ac:chgData name="Daniel Khashabi" userId="62390808-c838-45e6-be59-d6fd0d208bc8" providerId="ADAL" clId="{E0259AE8-F73A-234F-8E46-451A1CE37DCC}" dt="2023-01-31T13:14:57.602" v="3779" actId="1076"/>
          <ac:picMkLst>
            <pc:docMk/>
            <pc:sldMk cId="338616986" sldId="1720"/>
            <ac:picMk id="13" creationId="{6A1D3453-33D6-3AA1-3A86-C04AE5B6C95A}"/>
          </ac:picMkLst>
        </pc:picChg>
      </pc:sldChg>
      <pc:sldChg chg="addSp delSp modSp new mod modAnim">
        <pc:chgData name="Daniel Khashabi" userId="62390808-c838-45e6-be59-d6fd0d208bc8" providerId="ADAL" clId="{E0259AE8-F73A-234F-8E46-451A1CE37DCC}" dt="2023-01-31T16:03:17.696" v="6947"/>
        <pc:sldMkLst>
          <pc:docMk/>
          <pc:sldMk cId="4000597359" sldId="1721"/>
        </pc:sldMkLst>
        <pc:spChg chg="mod">
          <ac:chgData name="Daniel Khashabi" userId="62390808-c838-45e6-be59-d6fd0d208bc8" providerId="ADAL" clId="{E0259AE8-F73A-234F-8E46-451A1CE37DCC}" dt="2023-01-31T13:24:15.157" v="3887" actId="20577"/>
          <ac:spMkLst>
            <pc:docMk/>
            <pc:sldMk cId="4000597359" sldId="1721"/>
            <ac:spMk id="2" creationId="{A8547DD2-4EE5-D580-804D-C00BD8B65DB8}"/>
          </ac:spMkLst>
        </pc:spChg>
        <pc:spChg chg="add del mod">
          <ac:chgData name="Daniel Khashabi" userId="62390808-c838-45e6-be59-d6fd0d208bc8" providerId="ADAL" clId="{E0259AE8-F73A-234F-8E46-451A1CE37DCC}" dt="2023-01-31T16:03:04.253" v="6945" actId="27636"/>
          <ac:spMkLst>
            <pc:docMk/>
            <pc:sldMk cId="4000597359" sldId="1721"/>
            <ac:spMk id="3" creationId="{F7E989CA-EF64-A43F-56EA-7E580FB463D8}"/>
          </ac:spMkLst>
        </pc:spChg>
        <pc:spChg chg="add mod">
          <ac:chgData name="Daniel Khashabi" userId="62390808-c838-45e6-be59-d6fd0d208bc8" providerId="ADAL" clId="{E0259AE8-F73A-234F-8E46-451A1CE37DCC}" dt="2023-01-31T13:24:12.864" v="3886" actId="20577"/>
          <ac:spMkLst>
            <pc:docMk/>
            <pc:sldMk cId="4000597359" sldId="1721"/>
            <ac:spMk id="4" creationId="{F88D4580-DFC3-C887-629C-ADC7E3AE9832}"/>
          </ac:spMkLst>
        </pc:spChg>
        <pc:spChg chg="add del mod">
          <ac:chgData name="Daniel Khashabi" userId="62390808-c838-45e6-be59-d6fd0d208bc8" providerId="ADAL" clId="{E0259AE8-F73A-234F-8E46-451A1CE37DCC}" dt="2023-01-31T13:27:10.738" v="3894" actId="21"/>
          <ac:spMkLst>
            <pc:docMk/>
            <pc:sldMk cId="4000597359" sldId="1721"/>
            <ac:spMk id="8" creationId="{6D5564FE-0358-9F3C-7277-EB65E57CF699}"/>
          </ac:spMkLst>
        </pc:spChg>
        <pc:picChg chg="add del mod">
          <ac:chgData name="Daniel Khashabi" userId="62390808-c838-45e6-be59-d6fd0d208bc8" providerId="ADAL" clId="{E0259AE8-F73A-234F-8E46-451A1CE37DCC}" dt="2023-01-31T13:27:12.007" v="3898"/>
          <ac:picMkLst>
            <pc:docMk/>
            <pc:sldMk cId="4000597359" sldId="1721"/>
            <ac:picMk id="6" creationId="{59B4BC6C-4AE8-F386-6D3D-FF7A97A3F692}"/>
          </ac:picMkLst>
        </pc:picChg>
        <pc:picChg chg="add del mod">
          <ac:chgData name="Daniel Khashabi" userId="62390808-c838-45e6-be59-d6fd0d208bc8" providerId="ADAL" clId="{E0259AE8-F73A-234F-8E46-451A1CE37DCC}" dt="2023-01-31T13:27:39.422" v="3907" actId="478"/>
          <ac:picMkLst>
            <pc:docMk/>
            <pc:sldMk cId="4000597359" sldId="1721"/>
            <ac:picMk id="9" creationId="{405B0F85-7B5D-1035-94D5-516E78CF0F96}"/>
          </ac:picMkLst>
        </pc:picChg>
        <pc:picChg chg="add mod">
          <ac:chgData name="Daniel Khashabi" userId="62390808-c838-45e6-be59-d6fd0d208bc8" providerId="ADAL" clId="{E0259AE8-F73A-234F-8E46-451A1CE37DCC}" dt="2023-01-31T13:36:02.863" v="4497" actId="14100"/>
          <ac:picMkLst>
            <pc:docMk/>
            <pc:sldMk cId="4000597359" sldId="1721"/>
            <ac:picMk id="11" creationId="{9E3643AF-607B-C0AE-C007-6EB8CE9DE9B4}"/>
          </ac:picMkLst>
        </pc:picChg>
        <pc:picChg chg="add mod">
          <ac:chgData name="Daniel Khashabi" userId="62390808-c838-45e6-be59-d6fd0d208bc8" providerId="ADAL" clId="{E0259AE8-F73A-234F-8E46-451A1CE37DCC}" dt="2023-01-31T13:35:57.513" v="4495" actId="14100"/>
          <ac:picMkLst>
            <pc:docMk/>
            <pc:sldMk cId="4000597359" sldId="1721"/>
            <ac:picMk id="1026" creationId="{9D7EC5D5-CE0B-DF2C-80A1-A2FB96DDE542}"/>
          </ac:picMkLst>
        </pc:picChg>
      </pc:sldChg>
      <pc:sldChg chg="addSp delSp modSp new mod">
        <pc:chgData name="Daniel Khashabi" userId="62390808-c838-45e6-be59-d6fd0d208bc8" providerId="ADAL" clId="{E0259AE8-F73A-234F-8E46-451A1CE37DCC}" dt="2023-01-31T16:04:04.004" v="6978" actId="20577"/>
        <pc:sldMkLst>
          <pc:docMk/>
          <pc:sldMk cId="1720686424" sldId="1722"/>
        </pc:sldMkLst>
        <pc:spChg chg="mod">
          <ac:chgData name="Daniel Khashabi" userId="62390808-c838-45e6-be59-d6fd0d208bc8" providerId="ADAL" clId="{E0259AE8-F73A-234F-8E46-451A1CE37DCC}" dt="2023-01-31T13:34:09.250" v="4478" actId="20577"/>
          <ac:spMkLst>
            <pc:docMk/>
            <pc:sldMk cId="1720686424" sldId="1722"/>
            <ac:spMk id="2" creationId="{C2787245-D37D-53F4-A45F-4166C696047A}"/>
          </ac:spMkLst>
        </pc:spChg>
        <pc:spChg chg="mod">
          <ac:chgData name="Daniel Khashabi" userId="62390808-c838-45e6-be59-d6fd0d208bc8" providerId="ADAL" clId="{E0259AE8-F73A-234F-8E46-451A1CE37DCC}" dt="2023-01-31T16:04:04.004" v="6978" actId="20577"/>
          <ac:spMkLst>
            <pc:docMk/>
            <pc:sldMk cId="1720686424" sldId="1722"/>
            <ac:spMk id="3" creationId="{880A1AC9-97B9-589F-9E7A-E9BBB4FB1F36}"/>
          </ac:spMkLst>
        </pc:spChg>
        <pc:picChg chg="add del mod">
          <ac:chgData name="Daniel Khashabi" userId="62390808-c838-45e6-be59-d6fd0d208bc8" providerId="ADAL" clId="{E0259AE8-F73A-234F-8E46-451A1CE37DCC}" dt="2023-01-31T13:44:27.449" v="4639" actId="478"/>
          <ac:picMkLst>
            <pc:docMk/>
            <pc:sldMk cId="1720686424" sldId="1722"/>
            <ac:picMk id="2050" creationId="{7328218B-5547-E86F-55D1-528702EA37EA}"/>
          </ac:picMkLst>
        </pc:picChg>
        <pc:picChg chg="add del mod">
          <ac:chgData name="Daniel Khashabi" userId="62390808-c838-45e6-be59-d6fd0d208bc8" providerId="ADAL" clId="{E0259AE8-F73A-234F-8E46-451A1CE37DCC}" dt="2023-01-31T16:03:56.471" v="6973" actId="1036"/>
          <ac:picMkLst>
            <pc:docMk/>
            <pc:sldMk cId="1720686424" sldId="1722"/>
            <ac:picMk id="2052" creationId="{5D78B257-4838-C936-8096-69189F78E9B2}"/>
          </ac:picMkLst>
        </pc:picChg>
        <pc:picChg chg="add del mod">
          <ac:chgData name="Daniel Khashabi" userId="62390808-c838-45e6-be59-d6fd0d208bc8" providerId="ADAL" clId="{E0259AE8-F73A-234F-8E46-451A1CE37DCC}" dt="2023-01-31T13:44:33.418" v="4644" actId="478"/>
          <ac:picMkLst>
            <pc:docMk/>
            <pc:sldMk cId="1720686424" sldId="1722"/>
            <ac:picMk id="2054" creationId="{2381C11D-D013-45D3-F1D4-53E5F24A3B0D}"/>
          </ac:picMkLst>
        </pc:picChg>
        <pc:picChg chg="add del mod">
          <ac:chgData name="Daniel Khashabi" userId="62390808-c838-45e6-be59-d6fd0d208bc8" providerId="ADAL" clId="{E0259AE8-F73A-234F-8E46-451A1CE37DCC}" dt="2023-01-31T13:47:30.849" v="4651" actId="478"/>
          <ac:picMkLst>
            <pc:docMk/>
            <pc:sldMk cId="1720686424" sldId="1722"/>
            <ac:picMk id="2056" creationId="{438BF57B-A941-8B85-1944-5B2E1B86858D}"/>
          </ac:picMkLst>
        </pc:picChg>
        <pc:picChg chg="add mod">
          <ac:chgData name="Daniel Khashabi" userId="62390808-c838-45e6-be59-d6fd0d208bc8" providerId="ADAL" clId="{E0259AE8-F73A-234F-8E46-451A1CE37DCC}" dt="2023-01-31T13:49:47.095" v="4657" actId="1076"/>
          <ac:picMkLst>
            <pc:docMk/>
            <pc:sldMk cId="1720686424" sldId="1722"/>
            <ac:picMk id="2058" creationId="{E546E976-B4FC-2556-C7F9-48F7402E106F}"/>
          </ac:picMkLst>
        </pc:picChg>
      </pc:sldChg>
      <pc:sldChg chg="delSp modSp add mod">
        <pc:chgData name="Daniel Khashabi" userId="62390808-c838-45e6-be59-d6fd0d208bc8" providerId="ADAL" clId="{E0259AE8-F73A-234F-8E46-451A1CE37DCC}" dt="2023-01-31T14:28:55.071" v="5217" actId="20577"/>
        <pc:sldMkLst>
          <pc:docMk/>
          <pc:sldMk cId="2953445903" sldId="1723"/>
        </pc:sldMkLst>
        <pc:spChg chg="mod">
          <ac:chgData name="Daniel Khashabi" userId="62390808-c838-45e6-be59-d6fd0d208bc8" providerId="ADAL" clId="{E0259AE8-F73A-234F-8E46-451A1CE37DCC}" dt="2023-01-31T14:28:55.071" v="5217" actId="20577"/>
          <ac:spMkLst>
            <pc:docMk/>
            <pc:sldMk cId="2953445903" sldId="1723"/>
            <ac:spMk id="2" creationId="{26F227E1-BEF1-381C-7779-D8E0C31FADCF}"/>
          </ac:spMkLst>
        </pc:spChg>
        <pc:spChg chg="mod">
          <ac:chgData name="Daniel Khashabi" userId="62390808-c838-45e6-be59-d6fd0d208bc8" providerId="ADAL" clId="{E0259AE8-F73A-234F-8E46-451A1CE37DCC}" dt="2023-01-31T14:27:25.045" v="5122" actId="20577"/>
          <ac:spMkLst>
            <pc:docMk/>
            <pc:sldMk cId="2953445903" sldId="1723"/>
            <ac:spMk id="3" creationId="{4E448D9F-DBBD-5729-FD4B-2E66FCA9EC29}"/>
          </ac:spMkLst>
        </pc:spChg>
        <pc:picChg chg="mod">
          <ac:chgData name="Daniel Khashabi" userId="62390808-c838-45e6-be59-d6fd0d208bc8" providerId="ADAL" clId="{E0259AE8-F73A-234F-8E46-451A1CE37DCC}" dt="2023-01-31T14:28:11.636" v="5136" actId="14100"/>
          <ac:picMkLst>
            <pc:docMk/>
            <pc:sldMk cId="2953445903" sldId="1723"/>
            <ac:picMk id="5" creationId="{62801DCD-8A74-D02E-5594-AB2220F4F7D6}"/>
          </ac:picMkLst>
        </pc:picChg>
        <pc:picChg chg="del">
          <ac:chgData name="Daniel Khashabi" userId="62390808-c838-45e6-be59-d6fd0d208bc8" providerId="ADAL" clId="{E0259AE8-F73A-234F-8E46-451A1CE37DCC}" dt="2023-01-31T14:27:06.295" v="5101" actId="478"/>
          <ac:picMkLst>
            <pc:docMk/>
            <pc:sldMk cId="2953445903" sldId="1723"/>
            <ac:picMk id="5122" creationId="{00000000-0000-0000-0000-000000000000}"/>
          </ac:picMkLst>
        </pc:picChg>
      </pc:sldChg>
      <pc:sldChg chg="delSp modSp add mod ord">
        <pc:chgData name="Daniel Khashabi" userId="62390808-c838-45e6-be59-d6fd0d208bc8" providerId="ADAL" clId="{E0259AE8-F73A-234F-8E46-451A1CE37DCC}" dt="2023-01-31T15:59:33.938" v="6843" actId="20578"/>
        <pc:sldMkLst>
          <pc:docMk/>
          <pc:sldMk cId="2295200383" sldId="1724"/>
        </pc:sldMkLst>
        <pc:spChg chg="mod">
          <ac:chgData name="Daniel Khashabi" userId="62390808-c838-45e6-be59-d6fd0d208bc8" providerId="ADAL" clId="{E0259AE8-F73A-234F-8E46-451A1CE37DCC}" dt="2023-01-31T15:59:25.681" v="6840" actId="20577"/>
          <ac:spMkLst>
            <pc:docMk/>
            <pc:sldMk cId="2295200383" sldId="1724"/>
            <ac:spMk id="3" creationId="{213351BD-AA19-5EF5-0EED-04F143CF9167}"/>
          </ac:spMkLst>
        </pc:spChg>
        <pc:spChg chg="del">
          <ac:chgData name="Daniel Khashabi" userId="62390808-c838-45e6-be59-d6fd0d208bc8" providerId="ADAL" clId="{E0259AE8-F73A-234F-8E46-451A1CE37DCC}" dt="2023-01-31T15:59:27.393" v="6841" actId="478"/>
          <ac:spMkLst>
            <pc:docMk/>
            <pc:sldMk cId="2295200383" sldId="1724"/>
            <ac:spMk id="18" creationId="{7A0CE12D-7DDC-3265-C05D-313EF7D55A70}"/>
          </ac:spMkLst>
        </pc:spChg>
        <pc:picChg chg="del">
          <ac:chgData name="Daniel Khashabi" userId="62390808-c838-45e6-be59-d6fd0d208bc8" providerId="ADAL" clId="{E0259AE8-F73A-234F-8E46-451A1CE37DCC}" dt="2023-01-31T15:59:30.071" v="6842" actId="478"/>
          <ac:picMkLst>
            <pc:docMk/>
            <pc:sldMk cId="2295200383" sldId="1724"/>
            <ac:picMk id="16" creationId="{62301C9F-1B11-5AAC-6054-F3F3184B8FEB}"/>
          </ac:picMkLst>
        </pc:picChg>
        <pc:picChg chg="del">
          <ac:chgData name="Daniel Khashabi" userId="62390808-c838-45e6-be59-d6fd0d208bc8" providerId="ADAL" clId="{E0259AE8-F73A-234F-8E46-451A1CE37DCC}" dt="2023-01-31T15:59:30.071" v="6842" actId="478"/>
          <ac:picMkLst>
            <pc:docMk/>
            <pc:sldMk cId="2295200383" sldId="1724"/>
            <ac:picMk id="17" creationId="{4D72E1F5-4793-1B34-A98D-D9883B2D9EEA}"/>
          </ac:picMkLst>
        </pc:picChg>
      </pc:sldChg>
      <pc:sldChg chg="add del">
        <pc:chgData name="Daniel Khashabi" userId="62390808-c838-45e6-be59-d6fd0d208bc8" providerId="ADAL" clId="{E0259AE8-F73A-234F-8E46-451A1CE37DCC}" dt="2023-01-31T16:00:33.941" v="6847"/>
        <pc:sldMkLst>
          <pc:docMk/>
          <pc:sldMk cId="325493154" sldId="1725"/>
        </pc:sldMkLst>
      </pc:sldChg>
      <pc:sldChg chg="add del">
        <pc:chgData name="Daniel Khashabi" userId="62390808-c838-45e6-be59-d6fd0d208bc8" providerId="ADAL" clId="{E0259AE8-F73A-234F-8E46-451A1CE37DCC}" dt="2023-01-31T16:03:29.772" v="6948" actId="2696"/>
        <pc:sldMkLst>
          <pc:docMk/>
          <pc:sldMk cId="1455164335" sldId="1725"/>
        </pc:sldMkLst>
      </pc:sldChg>
      <pc:sldChg chg="modSp add mod">
        <pc:chgData name="Daniel Khashabi" userId="62390808-c838-45e6-be59-d6fd0d208bc8" providerId="ADAL" clId="{E0259AE8-F73A-234F-8E46-451A1CE37DCC}" dt="2023-01-31T16:04:46.109" v="6985" actId="207"/>
        <pc:sldMkLst>
          <pc:docMk/>
          <pc:sldMk cId="3345152621" sldId="1725"/>
        </pc:sldMkLst>
        <pc:spChg chg="mod">
          <ac:chgData name="Daniel Khashabi" userId="62390808-c838-45e6-be59-d6fd0d208bc8" providerId="ADAL" clId="{E0259AE8-F73A-234F-8E46-451A1CE37DCC}" dt="2023-01-31T16:04:46.109" v="6985" actId="207"/>
          <ac:spMkLst>
            <pc:docMk/>
            <pc:sldMk cId="3345152621" sldId="1725"/>
            <ac:spMk id="3" creationId="{C8871ADC-515D-3D38-5A09-E47EFCDD3A02}"/>
          </ac:spMkLst>
        </pc:spChg>
      </pc:sldChg>
      <pc:sldChg chg="modSp add mod">
        <pc:chgData name="Daniel Khashabi" userId="62390808-c838-45e6-be59-d6fd0d208bc8" providerId="ADAL" clId="{E0259AE8-F73A-234F-8E46-451A1CE37DCC}" dt="2023-01-31T16:05:05.103" v="6988" actId="207"/>
        <pc:sldMkLst>
          <pc:docMk/>
          <pc:sldMk cId="3725073237" sldId="1726"/>
        </pc:sldMkLst>
        <pc:spChg chg="mod">
          <ac:chgData name="Daniel Khashabi" userId="62390808-c838-45e6-be59-d6fd0d208bc8" providerId="ADAL" clId="{E0259AE8-F73A-234F-8E46-451A1CE37DCC}" dt="2023-01-31T16:05:05.103" v="6988" actId="207"/>
          <ac:spMkLst>
            <pc:docMk/>
            <pc:sldMk cId="3725073237" sldId="1726"/>
            <ac:spMk id="3" creationId="{C8871ADC-515D-3D38-5A09-E47EFCDD3A02}"/>
          </ac:spMkLst>
        </pc:spChg>
      </pc:sldChg>
    </pc:docChg>
  </pc:docChgLst>
  <pc:docChgLst>
    <pc:chgData name="Daniel Khashabi" userId="62390808-c838-45e6-be59-d6fd0d208bc8" providerId="ADAL" clId="{D8190FA3-96AD-7C49-9797-F1D066CB2479}"/>
    <pc:docChg chg="undo custSel addSld modSld sldOrd">
      <pc:chgData name="Daniel Khashabi" userId="62390808-c838-45e6-be59-d6fd0d208bc8" providerId="ADAL" clId="{D8190FA3-96AD-7C49-9797-F1D066CB2479}" dt="2023-01-05T04:58:02.726" v="1618" actId="1037"/>
      <pc:docMkLst>
        <pc:docMk/>
      </pc:docMkLst>
      <pc:sldChg chg="addSp delSp modSp add mod ord modNotes">
        <pc:chgData name="Daniel Khashabi" userId="62390808-c838-45e6-be59-d6fd0d208bc8" providerId="ADAL" clId="{D8190FA3-96AD-7C49-9797-F1D066CB2479}" dt="2023-01-05T04:43:09.889" v="651" actId="20577"/>
        <pc:sldMkLst>
          <pc:docMk/>
          <pc:sldMk cId="1523385809" sldId="657"/>
        </pc:sldMkLst>
        <pc:spChg chg="mod">
          <ac:chgData name="Daniel Khashabi" userId="62390808-c838-45e6-be59-d6fd0d208bc8" providerId="ADAL" clId="{D8190FA3-96AD-7C49-9797-F1D066CB2479}" dt="2023-01-05T04:43:09.889" v="651" actId="20577"/>
          <ac:spMkLst>
            <pc:docMk/>
            <pc:sldMk cId="1523385809" sldId="657"/>
            <ac:spMk id="2" creationId="{00000000-0000-0000-0000-000000000000}"/>
          </ac:spMkLst>
        </pc:spChg>
        <pc:spChg chg="mod">
          <ac:chgData name="Daniel Khashabi" userId="62390808-c838-45e6-be59-d6fd0d208bc8" providerId="ADAL" clId="{D8190FA3-96AD-7C49-9797-F1D066CB2479}" dt="2023-01-05T04:05:25.925" v="100" actId="1076"/>
          <ac:spMkLst>
            <pc:docMk/>
            <pc:sldMk cId="1523385809" sldId="657"/>
            <ac:spMk id="3" creationId="{00000000-0000-0000-0000-000000000000}"/>
          </ac:spMkLst>
        </pc:spChg>
        <pc:spChg chg="mod">
          <ac:chgData name="Daniel Khashabi" userId="62390808-c838-45e6-be59-d6fd0d208bc8" providerId="ADAL" clId="{D8190FA3-96AD-7C49-9797-F1D066CB2479}" dt="2023-01-05T04:05:25.925" v="100" actId="1076"/>
          <ac:spMkLst>
            <pc:docMk/>
            <pc:sldMk cId="1523385809" sldId="657"/>
            <ac:spMk id="4" creationId="{00000000-0000-0000-0000-000000000000}"/>
          </ac:spMkLst>
        </pc:spChg>
        <pc:spChg chg="del mod">
          <ac:chgData name="Daniel Khashabi" userId="62390808-c838-45e6-be59-d6fd0d208bc8" providerId="ADAL" clId="{D8190FA3-96AD-7C49-9797-F1D066CB2479}" dt="2023-01-05T04:05:56.025" v="153" actId="478"/>
          <ac:spMkLst>
            <pc:docMk/>
            <pc:sldMk cId="1523385809" sldId="657"/>
            <ac:spMk id="5" creationId="{00000000-0000-0000-0000-000000000000}"/>
          </ac:spMkLst>
        </pc:spChg>
        <pc:spChg chg="mod">
          <ac:chgData name="Daniel Khashabi" userId="62390808-c838-45e6-be59-d6fd0d208bc8" providerId="ADAL" clId="{D8190FA3-96AD-7C49-9797-F1D066CB2479}" dt="2023-01-05T04:06:36.409" v="232" actId="20577"/>
          <ac:spMkLst>
            <pc:docMk/>
            <pc:sldMk cId="1523385809" sldId="657"/>
            <ac:spMk id="6" creationId="{2D88568F-CAF7-0F3E-FF26-9F3679CD6598}"/>
          </ac:spMkLst>
        </pc:spChg>
        <pc:spChg chg="add mod">
          <ac:chgData name="Daniel Khashabi" userId="62390808-c838-45e6-be59-d6fd0d208bc8" providerId="ADAL" clId="{D8190FA3-96AD-7C49-9797-F1D066CB2479}" dt="2023-01-05T04:06:07.951" v="159"/>
          <ac:spMkLst>
            <pc:docMk/>
            <pc:sldMk cId="1523385809" sldId="657"/>
            <ac:spMk id="7" creationId="{33A1979A-8100-F66C-FAEE-B016BDA3A801}"/>
          </ac:spMkLst>
        </pc:spChg>
      </pc:sldChg>
      <pc:sldChg chg="addSp delSp modSp mod">
        <pc:chgData name="Daniel Khashabi" userId="62390808-c838-45e6-be59-d6fd0d208bc8" providerId="ADAL" clId="{D8190FA3-96AD-7C49-9797-F1D066CB2479}" dt="2023-01-05T00:33:10.392" v="3" actId="478"/>
        <pc:sldMkLst>
          <pc:docMk/>
          <pc:sldMk cId="3162368232" sldId="1645"/>
        </pc:sldMkLst>
        <pc:spChg chg="mod">
          <ac:chgData name="Daniel Khashabi" userId="62390808-c838-45e6-be59-d6fd0d208bc8" providerId="ADAL" clId="{D8190FA3-96AD-7C49-9797-F1D066CB2479}" dt="2023-01-05T00:33:04.472" v="1" actId="1076"/>
          <ac:spMkLst>
            <pc:docMk/>
            <pc:sldMk cId="3162368232" sldId="1645"/>
            <ac:spMk id="3" creationId="{11A620B0-F774-761E-E8F8-BAD9C7E9A735}"/>
          </ac:spMkLst>
        </pc:spChg>
        <pc:spChg chg="add del mod">
          <ac:chgData name="Daniel Khashabi" userId="62390808-c838-45e6-be59-d6fd0d208bc8" providerId="ADAL" clId="{D8190FA3-96AD-7C49-9797-F1D066CB2479}" dt="2023-01-05T00:33:10.392" v="3" actId="478"/>
          <ac:spMkLst>
            <pc:docMk/>
            <pc:sldMk cId="3162368232" sldId="1645"/>
            <ac:spMk id="6" creationId="{88D772B7-8F49-3645-B3A6-7412BF11DB92}"/>
          </ac:spMkLst>
        </pc:spChg>
      </pc:sldChg>
      <pc:sldChg chg="modSp mod">
        <pc:chgData name="Daniel Khashabi" userId="62390808-c838-45e6-be59-d6fd0d208bc8" providerId="ADAL" clId="{D8190FA3-96AD-7C49-9797-F1D066CB2479}" dt="2023-01-05T04:43:22.200" v="658" actId="20577"/>
        <pc:sldMkLst>
          <pc:docMk/>
          <pc:sldMk cId="4277448135" sldId="1668"/>
        </pc:sldMkLst>
        <pc:spChg chg="mod">
          <ac:chgData name="Daniel Khashabi" userId="62390808-c838-45e6-be59-d6fd0d208bc8" providerId="ADAL" clId="{D8190FA3-96AD-7C49-9797-F1D066CB2479}" dt="2023-01-05T04:43:22.200" v="658" actId="20577"/>
          <ac:spMkLst>
            <pc:docMk/>
            <pc:sldMk cId="4277448135" sldId="1668"/>
            <ac:spMk id="2" creationId="{3B8B285B-8141-A9B3-1274-EA0345C86274}"/>
          </ac:spMkLst>
        </pc:spChg>
      </pc:sldChg>
      <pc:sldChg chg="addSp delSp modSp mod">
        <pc:chgData name="Daniel Khashabi" userId="62390808-c838-45e6-be59-d6fd0d208bc8" providerId="ADAL" clId="{D8190FA3-96AD-7C49-9797-F1D066CB2479}" dt="2023-01-05T04:43:17.495" v="654" actId="20577"/>
        <pc:sldMkLst>
          <pc:docMk/>
          <pc:sldMk cId="3988422849" sldId="1670"/>
        </pc:sldMkLst>
        <pc:spChg chg="mod">
          <ac:chgData name="Daniel Khashabi" userId="62390808-c838-45e6-be59-d6fd0d208bc8" providerId="ADAL" clId="{D8190FA3-96AD-7C49-9797-F1D066CB2479}" dt="2023-01-05T04:43:17.495" v="654" actId="20577"/>
          <ac:spMkLst>
            <pc:docMk/>
            <pc:sldMk cId="3988422849" sldId="1670"/>
            <ac:spMk id="2" creationId="{3B8B285B-8141-A9B3-1274-EA0345C86274}"/>
          </ac:spMkLst>
        </pc:spChg>
        <pc:spChg chg="mod">
          <ac:chgData name="Daniel Khashabi" userId="62390808-c838-45e6-be59-d6fd0d208bc8" providerId="ADAL" clId="{D8190FA3-96AD-7C49-9797-F1D066CB2479}" dt="2023-01-05T04:39:59.003" v="636" actId="20577"/>
          <ac:spMkLst>
            <pc:docMk/>
            <pc:sldMk cId="3988422849" sldId="1670"/>
            <ac:spMk id="3" creationId="{89019680-E448-F182-6896-6662C5FA7E8E}"/>
          </ac:spMkLst>
        </pc:spChg>
        <pc:spChg chg="add del mod">
          <ac:chgData name="Daniel Khashabi" userId="62390808-c838-45e6-be59-d6fd0d208bc8" providerId="ADAL" clId="{D8190FA3-96AD-7C49-9797-F1D066CB2479}" dt="2023-01-05T04:38:18.078" v="594" actId="478"/>
          <ac:spMkLst>
            <pc:docMk/>
            <pc:sldMk cId="3988422849" sldId="1670"/>
            <ac:spMk id="5" creationId="{86D15802-3CC2-5E9F-E45D-62A3C08D8670}"/>
          </ac:spMkLst>
        </pc:spChg>
        <pc:spChg chg="add mod">
          <ac:chgData name="Daniel Khashabi" userId="62390808-c838-45e6-be59-d6fd0d208bc8" providerId="ADAL" clId="{D8190FA3-96AD-7C49-9797-F1D066CB2479}" dt="2023-01-05T04:40:31.725" v="643"/>
          <ac:spMkLst>
            <pc:docMk/>
            <pc:sldMk cId="3988422849" sldId="1670"/>
            <ac:spMk id="8" creationId="{E12C8380-EE2A-968C-946A-2A28B40293D2}"/>
          </ac:spMkLst>
        </pc:spChg>
        <pc:picChg chg="mod">
          <ac:chgData name="Daniel Khashabi" userId="62390808-c838-45e6-be59-d6fd0d208bc8" providerId="ADAL" clId="{D8190FA3-96AD-7C49-9797-F1D066CB2479}" dt="2023-01-05T04:39:24.347" v="619" actId="1076"/>
          <ac:picMkLst>
            <pc:docMk/>
            <pc:sldMk cId="3988422849" sldId="1670"/>
            <ac:picMk id="7" creationId="{DD8FDBB6-1F9C-F60E-C996-A6EE9A747F62}"/>
          </ac:picMkLst>
        </pc:picChg>
        <pc:picChg chg="mod">
          <ac:chgData name="Daniel Khashabi" userId="62390808-c838-45e6-be59-d6fd0d208bc8" providerId="ADAL" clId="{D8190FA3-96AD-7C49-9797-F1D066CB2479}" dt="2023-01-05T04:39:09.114" v="615" actId="1076"/>
          <ac:picMkLst>
            <pc:docMk/>
            <pc:sldMk cId="3988422849" sldId="1670"/>
            <ac:picMk id="12" creationId="{E9EEC76E-1B9F-F1EB-E124-30CE634FEF9E}"/>
          </ac:picMkLst>
        </pc:picChg>
        <pc:picChg chg="mod">
          <ac:chgData name="Daniel Khashabi" userId="62390808-c838-45e6-be59-d6fd0d208bc8" providerId="ADAL" clId="{D8190FA3-96AD-7C49-9797-F1D066CB2479}" dt="2023-01-05T04:39:57.666" v="634" actId="1076"/>
          <ac:picMkLst>
            <pc:docMk/>
            <pc:sldMk cId="3988422849" sldId="1670"/>
            <ac:picMk id="15" creationId="{26E1583E-504A-5865-B431-452E340CC707}"/>
          </ac:picMkLst>
        </pc:picChg>
      </pc:sldChg>
      <pc:sldChg chg="addSp delSp modSp add mod modAnim">
        <pc:chgData name="Daniel Khashabi" userId="62390808-c838-45e6-be59-d6fd0d208bc8" providerId="ADAL" clId="{D8190FA3-96AD-7C49-9797-F1D066CB2479}" dt="2023-01-05T04:43:12.451" v="652"/>
        <pc:sldMkLst>
          <pc:docMk/>
          <pc:sldMk cId="441741523" sldId="1692"/>
        </pc:sldMkLst>
        <pc:spChg chg="mod">
          <ac:chgData name="Daniel Khashabi" userId="62390808-c838-45e6-be59-d6fd0d208bc8" providerId="ADAL" clId="{D8190FA3-96AD-7C49-9797-F1D066CB2479}" dt="2023-01-05T04:43:12.451" v="652"/>
          <ac:spMkLst>
            <pc:docMk/>
            <pc:sldMk cId="441741523" sldId="1692"/>
            <ac:spMk id="2" creationId="{00000000-0000-0000-0000-000000000000}"/>
          </ac:spMkLst>
        </pc:spChg>
        <pc:spChg chg="del">
          <ac:chgData name="Daniel Khashabi" userId="62390808-c838-45e6-be59-d6fd0d208bc8" providerId="ADAL" clId="{D8190FA3-96AD-7C49-9797-F1D066CB2479}" dt="2023-01-05T04:27:30.303" v="235" actId="478"/>
          <ac:spMkLst>
            <pc:docMk/>
            <pc:sldMk cId="441741523" sldId="1692"/>
            <ac:spMk id="3" creationId="{00000000-0000-0000-0000-000000000000}"/>
          </ac:spMkLst>
        </pc:spChg>
        <pc:spChg chg="del">
          <ac:chgData name="Daniel Khashabi" userId="62390808-c838-45e6-be59-d6fd0d208bc8" providerId="ADAL" clId="{D8190FA3-96AD-7C49-9797-F1D066CB2479}" dt="2023-01-05T04:27:30.303" v="235" actId="478"/>
          <ac:spMkLst>
            <pc:docMk/>
            <pc:sldMk cId="441741523" sldId="1692"/>
            <ac:spMk id="4" creationId="{00000000-0000-0000-0000-000000000000}"/>
          </ac:spMkLst>
        </pc:spChg>
        <pc:spChg chg="add del mod">
          <ac:chgData name="Daniel Khashabi" userId="62390808-c838-45e6-be59-d6fd0d208bc8" providerId="ADAL" clId="{D8190FA3-96AD-7C49-9797-F1D066CB2479}" dt="2023-01-05T04:40:08.466" v="638" actId="478"/>
          <ac:spMkLst>
            <pc:docMk/>
            <pc:sldMk cId="441741523" sldId="1692"/>
            <ac:spMk id="5" creationId="{90DB2CC9-1EF2-121C-4A9A-2EF7CAF56ABB}"/>
          </ac:spMkLst>
        </pc:spChg>
        <pc:spChg chg="mod">
          <ac:chgData name="Daniel Khashabi" userId="62390808-c838-45e6-be59-d6fd0d208bc8" providerId="ADAL" clId="{D8190FA3-96AD-7C49-9797-F1D066CB2479}" dt="2023-01-05T04:36:20.570" v="547" actId="20577"/>
          <ac:spMkLst>
            <pc:docMk/>
            <pc:sldMk cId="441741523" sldId="1692"/>
            <ac:spMk id="6" creationId="{2D88568F-CAF7-0F3E-FF26-9F3679CD6598}"/>
          </ac:spMkLst>
        </pc:spChg>
        <pc:spChg chg="del">
          <ac:chgData name="Daniel Khashabi" userId="62390808-c838-45e6-be59-d6fd0d208bc8" providerId="ADAL" clId="{D8190FA3-96AD-7C49-9797-F1D066CB2479}" dt="2023-01-05T04:32:18.474" v="410" actId="478"/>
          <ac:spMkLst>
            <pc:docMk/>
            <pc:sldMk cId="441741523" sldId="1692"/>
            <ac:spMk id="7" creationId="{33A1979A-8100-F66C-FAEE-B016BDA3A801}"/>
          </ac:spMkLst>
        </pc:spChg>
        <pc:spChg chg="add mod">
          <ac:chgData name="Daniel Khashabi" userId="62390808-c838-45e6-be59-d6fd0d208bc8" providerId="ADAL" clId="{D8190FA3-96AD-7C49-9797-F1D066CB2479}" dt="2023-01-05T04:35:16.307" v="516" actId="1076"/>
          <ac:spMkLst>
            <pc:docMk/>
            <pc:sldMk cId="441741523" sldId="1692"/>
            <ac:spMk id="8" creationId="{E52046D7-CE2F-FB7A-F57E-81DB5A13090F}"/>
          </ac:spMkLst>
        </pc:spChg>
        <pc:picChg chg="add mod">
          <ac:chgData name="Daniel Khashabi" userId="62390808-c838-45e6-be59-d6fd0d208bc8" providerId="ADAL" clId="{D8190FA3-96AD-7C49-9797-F1D066CB2479}" dt="2023-01-05T04:36:09.643" v="533" actId="1076"/>
          <ac:picMkLst>
            <pc:docMk/>
            <pc:sldMk cId="441741523" sldId="1692"/>
            <ac:picMk id="9" creationId="{A6E2B045-F887-1A37-80B0-6CEDCBE02FD3}"/>
          </ac:picMkLst>
        </pc:picChg>
      </pc:sldChg>
      <pc:sldChg chg="addSp delSp modSp new mod">
        <pc:chgData name="Daniel Khashabi" userId="62390808-c838-45e6-be59-d6fd0d208bc8" providerId="ADAL" clId="{D8190FA3-96AD-7C49-9797-F1D066CB2479}" dt="2023-01-05T04:58:02.726" v="1618" actId="1037"/>
        <pc:sldMkLst>
          <pc:docMk/>
          <pc:sldMk cId="3773639269" sldId="1693"/>
        </pc:sldMkLst>
        <pc:spChg chg="mod">
          <ac:chgData name="Daniel Khashabi" userId="62390808-c838-45e6-be59-d6fd0d208bc8" providerId="ADAL" clId="{D8190FA3-96AD-7C49-9797-F1D066CB2479}" dt="2023-01-05T04:56:26.609" v="1581" actId="20577"/>
          <ac:spMkLst>
            <pc:docMk/>
            <pc:sldMk cId="3773639269" sldId="1693"/>
            <ac:spMk id="2" creationId="{4774EB73-D163-36F6-21F6-49994BB520A6}"/>
          </ac:spMkLst>
        </pc:spChg>
        <pc:spChg chg="mod">
          <ac:chgData name="Daniel Khashabi" userId="62390808-c838-45e6-be59-d6fd0d208bc8" providerId="ADAL" clId="{D8190FA3-96AD-7C49-9797-F1D066CB2479}" dt="2023-01-05T04:56:09.311" v="1552" actId="15"/>
          <ac:spMkLst>
            <pc:docMk/>
            <pc:sldMk cId="3773639269" sldId="1693"/>
            <ac:spMk id="3" creationId="{B147DF3C-D5DF-E609-2133-12E035FBFF6E}"/>
          </ac:spMkLst>
        </pc:spChg>
        <pc:spChg chg="add mod">
          <ac:chgData name="Daniel Khashabi" userId="62390808-c838-45e6-be59-d6fd0d208bc8" providerId="ADAL" clId="{D8190FA3-96AD-7C49-9797-F1D066CB2479}" dt="2023-01-05T04:58:02.726" v="1618" actId="1037"/>
          <ac:spMkLst>
            <pc:docMk/>
            <pc:sldMk cId="3773639269" sldId="1693"/>
            <ac:spMk id="5" creationId="{F1D50AD6-78DC-15A3-5C24-24157E576E7E}"/>
          </ac:spMkLst>
        </pc:spChg>
        <pc:picChg chg="add mod">
          <ac:chgData name="Daniel Khashabi" userId="62390808-c838-45e6-be59-d6fd0d208bc8" providerId="ADAL" clId="{D8190FA3-96AD-7C49-9797-F1D066CB2479}" dt="2023-01-05T04:49:19.715" v="1039" actId="1076"/>
          <ac:picMkLst>
            <pc:docMk/>
            <pc:sldMk cId="3773639269" sldId="1693"/>
            <ac:picMk id="4" creationId="{5DDDB67E-91D4-5CBE-6138-349AABE1848A}"/>
          </ac:picMkLst>
        </pc:picChg>
        <pc:picChg chg="add mod">
          <ac:chgData name="Daniel Khashabi" userId="62390808-c838-45e6-be59-d6fd0d208bc8" providerId="ADAL" clId="{D8190FA3-96AD-7C49-9797-F1D066CB2479}" dt="2023-01-05T04:56:43.156" v="1593" actId="1037"/>
          <ac:picMkLst>
            <pc:docMk/>
            <pc:sldMk cId="3773639269" sldId="1693"/>
            <ac:picMk id="3074" creationId="{C3968244-24CC-B2BB-E2BD-30E808DA10E1}"/>
          </ac:picMkLst>
        </pc:picChg>
        <pc:picChg chg="add del mod">
          <ac:chgData name="Daniel Khashabi" userId="62390808-c838-45e6-be59-d6fd0d208bc8" providerId="ADAL" clId="{D8190FA3-96AD-7C49-9797-F1D066CB2479}" dt="2023-01-05T04:46:14.753" v="762" actId="478"/>
          <ac:picMkLst>
            <pc:docMk/>
            <pc:sldMk cId="3773639269" sldId="1693"/>
            <ac:picMk id="3076" creationId="{9A8E6C11-9D2A-B78C-F91A-3E0F5BDD0C7C}"/>
          </ac:picMkLst>
        </pc:picChg>
      </pc:sldChg>
    </pc:docChg>
  </pc:docChgLst>
  <pc:docChgLst>
    <pc:chgData name="Daniel Khashabi" userId="S::dkhasha1@jh.edu::62390808-c838-45e6-be59-d6fd0d208bc8" providerId="AD" clId="Web-{187DFE20-17B6-4683-23D5-0B79BEADB652}"/>
    <pc:docChg chg="addSld delSld modSld">
      <pc:chgData name="Daniel Khashabi" userId="S::dkhasha1@jh.edu::62390808-c838-45e6-be59-d6fd0d208bc8" providerId="AD" clId="Web-{187DFE20-17B6-4683-23D5-0B79BEADB652}" dt="2023-01-28T13:06:01.880" v="123" actId="20577"/>
      <pc:docMkLst>
        <pc:docMk/>
      </pc:docMkLst>
      <pc:sldChg chg="add del">
        <pc:chgData name="Daniel Khashabi" userId="S::dkhasha1@jh.edu::62390808-c838-45e6-be59-d6fd0d208bc8" providerId="AD" clId="Web-{187DFE20-17B6-4683-23D5-0B79BEADB652}" dt="2023-01-28T13:01:19.295" v="36"/>
        <pc:sldMkLst>
          <pc:docMk/>
          <pc:sldMk cId="447448572" sldId="300"/>
        </pc:sldMkLst>
      </pc:sldChg>
      <pc:sldChg chg="add del">
        <pc:chgData name="Daniel Khashabi" userId="S::dkhasha1@jh.edu::62390808-c838-45e6-be59-d6fd0d208bc8" providerId="AD" clId="Web-{187DFE20-17B6-4683-23D5-0B79BEADB652}" dt="2023-01-28T13:01:20.452" v="37"/>
        <pc:sldMkLst>
          <pc:docMk/>
          <pc:sldMk cId="727298840" sldId="1600"/>
        </pc:sldMkLst>
      </pc:sldChg>
      <pc:sldChg chg="modSp">
        <pc:chgData name="Daniel Khashabi" userId="S::dkhasha1@jh.edu::62390808-c838-45e6-be59-d6fd0d208bc8" providerId="AD" clId="Web-{187DFE20-17B6-4683-23D5-0B79BEADB652}" dt="2023-01-28T13:01:12.248" v="35" actId="20577"/>
        <pc:sldMkLst>
          <pc:docMk/>
          <pc:sldMk cId="2949251900" sldId="1694"/>
        </pc:sldMkLst>
        <pc:spChg chg="mod">
          <ac:chgData name="Daniel Khashabi" userId="S::dkhasha1@jh.edu::62390808-c838-45e6-be59-d6fd0d208bc8" providerId="AD" clId="Web-{187DFE20-17B6-4683-23D5-0B79BEADB652}" dt="2023-01-28T12:59:55.590" v="10" actId="20577"/>
          <ac:spMkLst>
            <pc:docMk/>
            <pc:sldMk cId="2949251900" sldId="1694"/>
            <ac:spMk id="2" creationId="{4EFA1EB2-ED8F-7E23-B5A2-6CE8E6498C54}"/>
          </ac:spMkLst>
        </pc:spChg>
        <pc:spChg chg="mod">
          <ac:chgData name="Daniel Khashabi" userId="S::dkhasha1@jh.edu::62390808-c838-45e6-be59-d6fd0d208bc8" providerId="AD" clId="Web-{187DFE20-17B6-4683-23D5-0B79BEADB652}" dt="2023-01-28T13:01:12.248" v="35" actId="20577"/>
          <ac:spMkLst>
            <pc:docMk/>
            <pc:sldMk cId="2949251900" sldId="1694"/>
            <ac:spMk id="3" creationId="{EC96C14C-0244-9256-EF87-2F96669511B3}"/>
          </ac:spMkLst>
        </pc:spChg>
      </pc:sldChg>
      <pc:sldChg chg="del">
        <pc:chgData name="Daniel Khashabi" userId="S::dkhasha1@jh.edu::62390808-c838-45e6-be59-d6fd0d208bc8" providerId="AD" clId="Web-{187DFE20-17B6-4683-23D5-0B79BEADB652}" dt="2023-01-28T13:00:48.232" v="23"/>
        <pc:sldMkLst>
          <pc:docMk/>
          <pc:sldMk cId="608107547" sldId="1695"/>
        </pc:sldMkLst>
      </pc:sldChg>
      <pc:sldChg chg="del">
        <pc:chgData name="Daniel Khashabi" userId="S::dkhasha1@jh.edu::62390808-c838-45e6-be59-d6fd0d208bc8" providerId="AD" clId="Web-{187DFE20-17B6-4683-23D5-0B79BEADB652}" dt="2023-01-28T13:00:55.154" v="27"/>
        <pc:sldMkLst>
          <pc:docMk/>
          <pc:sldMk cId="365434880" sldId="1696"/>
        </pc:sldMkLst>
      </pc:sldChg>
      <pc:sldChg chg="del">
        <pc:chgData name="Daniel Khashabi" userId="S::dkhasha1@jh.edu::62390808-c838-45e6-be59-d6fd0d208bc8" providerId="AD" clId="Web-{187DFE20-17B6-4683-23D5-0B79BEADB652}" dt="2023-01-28T13:00:55.467" v="28"/>
        <pc:sldMkLst>
          <pc:docMk/>
          <pc:sldMk cId="262473804" sldId="1697"/>
        </pc:sldMkLst>
      </pc:sldChg>
      <pc:sldChg chg="del">
        <pc:chgData name="Daniel Khashabi" userId="S::dkhasha1@jh.edu::62390808-c838-45e6-be59-d6fd0d208bc8" providerId="AD" clId="Web-{187DFE20-17B6-4683-23D5-0B79BEADB652}" dt="2023-01-28T13:00:54.732" v="24"/>
        <pc:sldMkLst>
          <pc:docMk/>
          <pc:sldMk cId="510463680" sldId="1701"/>
        </pc:sldMkLst>
      </pc:sldChg>
      <pc:sldChg chg="del">
        <pc:chgData name="Daniel Khashabi" userId="S::dkhasha1@jh.edu::62390808-c838-45e6-be59-d6fd0d208bc8" providerId="AD" clId="Web-{187DFE20-17B6-4683-23D5-0B79BEADB652}" dt="2023-01-28T13:00:55.498" v="29"/>
        <pc:sldMkLst>
          <pc:docMk/>
          <pc:sldMk cId="3510940652" sldId="1702"/>
        </pc:sldMkLst>
      </pc:sldChg>
      <pc:sldChg chg="del">
        <pc:chgData name="Daniel Khashabi" userId="S::dkhasha1@jh.edu::62390808-c838-45e6-be59-d6fd0d208bc8" providerId="AD" clId="Web-{187DFE20-17B6-4683-23D5-0B79BEADB652}" dt="2023-01-28T13:00:55.060" v="25"/>
        <pc:sldMkLst>
          <pc:docMk/>
          <pc:sldMk cId="656129993" sldId="1704"/>
        </pc:sldMkLst>
      </pc:sldChg>
      <pc:sldChg chg="del">
        <pc:chgData name="Daniel Khashabi" userId="S::dkhasha1@jh.edu::62390808-c838-45e6-be59-d6fd0d208bc8" providerId="AD" clId="Web-{187DFE20-17B6-4683-23D5-0B79BEADB652}" dt="2023-01-28T13:00:55.076" v="26"/>
        <pc:sldMkLst>
          <pc:docMk/>
          <pc:sldMk cId="2729341271" sldId="1706"/>
        </pc:sldMkLst>
      </pc:sldChg>
      <pc:sldChg chg="addSp modSp new">
        <pc:chgData name="Daniel Khashabi" userId="S::dkhasha1@jh.edu::62390808-c838-45e6-be59-d6fd0d208bc8" providerId="AD" clId="Web-{187DFE20-17B6-4683-23D5-0B79BEADB652}" dt="2023-01-28T13:06:01.880" v="123" actId="20577"/>
        <pc:sldMkLst>
          <pc:docMk/>
          <pc:sldMk cId="2489614257" sldId="1714"/>
        </pc:sldMkLst>
        <pc:spChg chg="mod">
          <ac:chgData name="Daniel Khashabi" userId="S::dkhasha1@jh.edu::62390808-c838-45e6-be59-d6fd0d208bc8" providerId="AD" clId="Web-{187DFE20-17B6-4683-23D5-0B79BEADB652}" dt="2023-01-28T13:03:56.752" v="99" actId="20577"/>
          <ac:spMkLst>
            <pc:docMk/>
            <pc:sldMk cId="2489614257" sldId="1714"/>
            <ac:spMk id="2" creationId="{B9B384C8-8942-4AA7-D87E-04FD1941286D}"/>
          </ac:spMkLst>
        </pc:spChg>
        <pc:spChg chg="mod">
          <ac:chgData name="Daniel Khashabi" userId="S::dkhasha1@jh.edu::62390808-c838-45e6-be59-d6fd0d208bc8" providerId="AD" clId="Web-{187DFE20-17B6-4683-23D5-0B79BEADB652}" dt="2023-01-28T13:06:01.880" v="123" actId="20577"/>
          <ac:spMkLst>
            <pc:docMk/>
            <pc:sldMk cId="2489614257" sldId="1714"/>
            <ac:spMk id="3" creationId="{D7A8FFFD-7CA8-094B-461F-0107049ED43F}"/>
          </ac:spMkLst>
        </pc:spChg>
        <pc:spChg chg="add mod">
          <ac:chgData name="Daniel Khashabi" userId="S::dkhasha1@jh.edu::62390808-c838-45e6-be59-d6fd0d208bc8" providerId="AD" clId="Web-{187DFE20-17B6-4683-23D5-0B79BEADB652}" dt="2023-01-28T13:03:02.720" v="79" actId="1076"/>
          <ac:spMkLst>
            <pc:docMk/>
            <pc:sldMk cId="2489614257" sldId="1714"/>
            <ac:spMk id="4" creationId="{1FE5653A-A8CD-D382-70B3-A8B6F12ED261}"/>
          </ac:spMkLst>
        </pc:spChg>
      </pc:sldChg>
    </pc:docChg>
  </pc:docChgLst>
  <pc:docChgLst>
    <pc:chgData name="Haoping Yu" userId="e4924cb7-2d8f-43b5-898b-bed02c9d28d3" providerId="ADAL" clId="{9B4D4365-76F9-954E-9E34-25A4595B1A0F}"/>
    <pc:docChg chg="addSld">
      <pc:chgData name="Haoping Yu" userId="e4924cb7-2d8f-43b5-898b-bed02c9d28d3" providerId="ADAL" clId="{9B4D4365-76F9-954E-9E34-25A4595B1A0F}" dt="2023-01-31T17:27:28.355" v="0" actId="680"/>
      <pc:docMkLst>
        <pc:docMk/>
      </pc:docMkLst>
      <pc:sldChg chg="new">
        <pc:chgData name="Haoping Yu" userId="e4924cb7-2d8f-43b5-898b-bed02c9d28d3" providerId="ADAL" clId="{9B4D4365-76F9-954E-9E34-25A4595B1A0F}" dt="2023-01-31T17:27:28.355" v="0" actId="680"/>
        <pc:sldMkLst>
          <pc:docMk/>
          <pc:sldMk cId="949974700" sldId="1727"/>
        </pc:sldMkLst>
      </pc:sldChg>
    </pc:docChg>
  </pc:docChgLst>
  <pc:docChgLst>
    <pc:chgData name="Daniel Khashabi" userId="62390808-c838-45e6-be59-d6fd0d208bc8" providerId="ADAL" clId="{980DFA88-79BA-384A-84C8-B36598938C7B}"/>
    <pc:docChg chg="">
      <pc:chgData name="Daniel Khashabi" userId="62390808-c838-45e6-be59-d6fd0d208bc8" providerId="ADAL" clId="{980DFA88-79BA-384A-84C8-B36598938C7B}" dt="2023-01-27T03:36:12.019" v="2"/>
      <pc:docMkLst>
        <pc:docMk/>
      </pc:docMkLst>
      <pc:sldChg chg="addCm">
        <pc:chgData name="Daniel Khashabi" userId="62390808-c838-45e6-be59-d6fd0d208bc8" providerId="ADAL" clId="{980DFA88-79BA-384A-84C8-B36598938C7B}" dt="2023-01-27T03:36:12.019" v="2"/>
        <pc:sldMkLst>
          <pc:docMk/>
          <pc:sldMk cId="3988422849" sldId="16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aniel Khashabi" userId="62390808-c838-45e6-be59-d6fd0d208bc8" providerId="ADAL" clId="{980DFA88-79BA-384A-84C8-B36598938C7B}" dt="2023-01-27T03:36:12.019" v="2"/>
              <pc2:cmMkLst xmlns:pc2="http://schemas.microsoft.com/office/powerpoint/2019/9/main/command">
                <pc:docMk/>
                <pc:sldMk cId="3988422849" sldId="1670"/>
                <pc2:cmMk id="{1066408C-93D8-2142-939D-0E2637EC7429}"/>
              </pc2:cmMkLst>
            </pc226:cmChg>
          </p:ext>
        </pc:extLst>
      </pc:sldChg>
      <pc:sldChg chg="addCm modCm">
        <pc:chgData name="Daniel Khashabi" userId="62390808-c838-45e6-be59-d6fd0d208bc8" providerId="ADAL" clId="{980DFA88-79BA-384A-84C8-B36598938C7B}" dt="2023-01-27T03:34:55.132" v="1"/>
        <pc:sldMkLst>
          <pc:docMk/>
          <pc:sldMk cId="2724312155" sldId="17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Daniel Khashabi" userId="62390808-c838-45e6-be59-d6fd0d208bc8" providerId="ADAL" clId="{980DFA88-79BA-384A-84C8-B36598938C7B}" dt="2023-01-27T03:34:55.132" v="1"/>
              <pc2:cmMkLst xmlns:pc2="http://schemas.microsoft.com/office/powerpoint/2019/9/main/command">
                <pc:docMk/>
                <pc:sldMk cId="2724312155" sldId="1710"/>
                <pc2:cmMk id="{20CD6A82-2C92-EC4E-A727-0F84D7E1004A}"/>
              </pc2:cmMkLst>
              <pc226:cmRplyChg chg="add">
                <pc226:chgData name="Daniel Khashabi" userId="62390808-c838-45e6-be59-d6fd0d208bc8" providerId="ADAL" clId="{980DFA88-79BA-384A-84C8-B36598938C7B}" dt="2023-01-27T03:34:55.132" v="1"/>
                <pc2:cmRplyMkLst xmlns:pc2="http://schemas.microsoft.com/office/powerpoint/2019/9/main/command">
                  <pc:docMk/>
                  <pc:sldMk cId="2724312155" sldId="1710"/>
                  <pc2:cmMk id="{20CD6A82-2C92-EC4E-A727-0F84D7E1004A}"/>
                  <pc2:cmRplyMk id="{D168AA21-6CDA-644D-9540-596DD5AD2DB9}"/>
                </pc2:cmRplyMkLst>
              </pc226:cmRplyChg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orbel" panose="020B0503020204020204" pitchFamily="34" charset="0"/>
        <a:ea typeface="Corbel" panose="020B0503020204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29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2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30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07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convert to math </a:t>
            </a:r>
          </a:p>
        </p:txBody>
      </p:sp>
    </p:spTree>
    <p:extLst>
      <p:ext uri="{BB962C8B-B14F-4D97-AF65-F5344CB8AC3E}">
        <p14:creationId xmlns:p14="http://schemas.microsoft.com/office/powerpoint/2010/main" val="336771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convert to math </a:t>
            </a:r>
          </a:p>
        </p:txBody>
      </p:sp>
    </p:spTree>
    <p:extLst>
      <p:ext uri="{BB962C8B-B14F-4D97-AF65-F5344CB8AC3E}">
        <p14:creationId xmlns:p14="http://schemas.microsoft.com/office/powerpoint/2010/main" val="265636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14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42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2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43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10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add example sentences for each sense; or some of them </a:t>
            </a:r>
          </a:p>
        </p:txBody>
      </p:sp>
    </p:spTree>
    <p:extLst>
      <p:ext uri="{BB962C8B-B14F-4D97-AF65-F5344CB8AC3E}">
        <p14:creationId xmlns:p14="http://schemas.microsoft.com/office/powerpoint/2010/main" val="52034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20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22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4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23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9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24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3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25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6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26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27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7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E01B-9CC7-41BF-A9F0-49896738A9A0}" type="slidenum">
              <a:rPr lang="en-US" smtClean="0">
                <a:latin typeface="Corbel" panose="020B0503020204020204" pitchFamily="34" charset="0"/>
              </a:rPr>
              <a:pPr/>
              <a:t>28</a:t>
            </a:fld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8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>
              <a:latin typeface="Corbel" panose="020B0503020204020204" pitchFamily="34" charset="0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>
              <a:latin typeface="Corbel" panose="020B0503020204020204" pitchFamily="34" charset="0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13-21BA-69D9-46B3-4288DF1F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C8F-EFCF-946C-FB4F-829BDABC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3578-F61A-3D71-7DF9-7749DF4E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Corbel" panose="020B0503020204020204" pitchFamily="34" charset="0"/>
              </a:defRPr>
            </a:lvl1pPr>
          </a:lstStyle>
          <a:p>
            <a:fld id="{0104F993-25E2-634E-BAAE-979470ED3484}" type="datetimeFigureOut">
              <a:rPr lang="en-CN" smtClean="0"/>
              <a:pPr/>
              <a:t>01/31/2023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69B4-94DC-374C-B891-7648576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orbel" panose="020B0503020204020204" pitchFamily="34" charset="0"/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2DF6-B9CC-948D-B599-46DBCBE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6C74AF8F-34DA-FD49-A130-D0820373235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517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 b="0" i="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 b="0" i="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orbel" panose="020B0503020204020204" pitchFamily="34" charset="0"/>
                <a:cs typeface="Calibri"/>
              </a:defRPr>
            </a:lvl1pPr>
          </a:lstStyle>
          <a:p>
            <a:pPr marL="28575">
              <a:spcBef>
                <a:spcPts val="23"/>
              </a:spcBef>
            </a:pPr>
            <a:fld id="{81D60167-4931-47E6-BA6A-407CBD079E47}" type="slidenum">
              <a:rPr lang="en-US" smtClean="0"/>
              <a:pPr marL="28575">
                <a:spcBef>
                  <a:spcPts val="23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7C92"/>
                </a:solidFill>
                <a:latin typeface="Corbel" panose="020B0503020204020204" pitchFamily="34" charset="0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 b="0" i="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 b="0" i="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Corbel" panose="020B0503020204020204" pitchFamily="34" charset="0"/>
                <a:cs typeface="Calibri"/>
              </a:defRPr>
            </a:lvl1pPr>
          </a:lstStyle>
          <a:p>
            <a:pPr marL="28575">
              <a:spcBef>
                <a:spcPts val="23"/>
              </a:spcBef>
            </a:pPr>
            <a:fld id="{81D60167-4931-47E6-BA6A-407CBD079E47}" type="slidenum">
              <a:rPr lang="en-US" smtClean="0"/>
              <a:pPr marL="28575">
                <a:spcBef>
                  <a:spcPts val="23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Corbel" panose="020B050302020402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1" r:id="rId3"/>
    <p:sldLayoutId id="2147483652" r:id="rId4"/>
    <p:sldLayoutId id="2147483653" r:id="rId5"/>
    <p:sldLayoutId id="2147483676" r:id="rId6"/>
    <p:sldLayoutId id="2147483677" r:id="rId7"/>
    <p:sldLayoutId id="2147483678" r:id="rId8"/>
    <p:sldLayoutId id="2147483679" r:id="rId9"/>
    <p:sldLayoutId id="2147483655" r:id="rId10"/>
    <p:sldLayoutId id="2147483656" r:id="rId11"/>
    <p:sldLayoutId id="2147483657" r:id="rId12"/>
    <p:sldLayoutId id="2147483680" r:id="rId13"/>
    <p:sldLayoutId id="2147483681" r:id="rId14"/>
    <p:sldLayoutId id="2147483682" r:id="rId15"/>
    <p:sldLayoutId id="2147483672" r:id="rId16"/>
    <p:sldLayoutId id="2147483685" r:id="rId17"/>
    <p:sldLayoutId id="214748368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4-07-NLP-RNNs-Representatio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projector.tensorflow.org/" TargetMode="Externa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jeremyjordan.me/nn-learning-rate/" TargetMode="Externa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5323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/>
              <a:t>Self-Supervised Learning </a:t>
            </a:r>
            <a:br>
              <a:rPr lang="en"/>
            </a:br>
            <a:r>
              <a:rPr lang="en"/>
              <a:t>Word Representations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74432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CSCI 601 471/671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NLP: Self-Supervised Models</a:t>
            </a:r>
            <a:endParaRPr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02E3B-62E7-EEAE-E8F3-5972D2C26242}"/>
              </a:ext>
            </a:extLst>
          </p:cNvPr>
          <p:cNvSpPr txBox="1"/>
          <p:nvPr/>
        </p:nvSpPr>
        <p:spPr>
          <a:xfrm>
            <a:off x="1134208" y="3472836"/>
            <a:ext cx="6875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https://self-</a:t>
            </a:r>
            <a:r>
              <a:rPr lang="en-US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supervised.cs.jhu.edu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/sp2023/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BF253-9017-7D52-AD13-BADC80AE9EEA}"/>
              </a:ext>
            </a:extLst>
          </p:cNvPr>
          <p:cNvSpPr txBox="1"/>
          <p:nvPr/>
        </p:nvSpPr>
        <p:spPr>
          <a:xfrm>
            <a:off x="1663896" y="4889584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[Slide credit: Chris Manning, John Canny, Reda </a:t>
            </a:r>
            <a:r>
              <a:rPr lang="en-US" sz="1050" err="1">
                <a:latin typeface="Corbel" panose="020B0503020204020204" pitchFamily="34" charset="0"/>
              </a:rPr>
              <a:t>Bouadjenek</a:t>
            </a:r>
            <a:r>
              <a:rPr lang="en-US" sz="1050">
                <a:latin typeface="Corbel" panose="020B0503020204020204" pitchFamily="34" charset="0"/>
              </a:rPr>
              <a:t>, and many others 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C3B5-259C-1556-D786-E6D0DC1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Computing the Gradients for Word2Vec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0CA8A-C738-63F8-7B51-154638DE6BBF}"/>
                  </a:ext>
                </a:extLst>
              </p:cNvPr>
              <p:cNvSpPr txBox="1"/>
              <p:nvPr/>
            </p:nvSpPr>
            <p:spPr>
              <a:xfrm>
                <a:off x="903435" y="1268411"/>
                <a:ext cx="4572000" cy="64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1600" spc="4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log</m:t>
                      </m:r>
                      <m:r>
                        <a:rPr lang="en-US" sz="1600" spc="4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fa-IR" sz="1600" spc="-11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a-IR" sz="1600" i="1" spc="-1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6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fa-IR" sz="1600" spc="-11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d>
                      <m:r>
                        <a:rPr lang="en-US" sz="1600" spc="-11" smtClean="0">
                          <a:latin typeface="Cambria Math" panose="02040503050406030204" pitchFamily="18" charset="0"/>
                          <a:cs typeface="Calibri"/>
                        </a:rPr>
                        <m:t>𝑜</m:t>
                      </m:r>
                      <m:r>
                        <a:rPr lang="en-US" sz="1600" spc="-11">
                          <a:latin typeface="Cambria Math" panose="02040503050406030204" pitchFamily="18" charset="0"/>
                          <a:cs typeface="Calibri"/>
                        </a:rPr>
                        <m:t>;</m:t>
                      </m:r>
                      <m:r>
                        <a:rPr lang="en-US" sz="1600" spc="-11">
                          <a:latin typeface="Cambria Math" panose="02040503050406030204" pitchFamily="18" charset="0"/>
                          <a:cs typeface="Calibri"/>
                        </a:rPr>
                        <m:t>𝜃</m:t>
                      </m:r>
                      <m:r>
                        <a:rPr lang="fa-IR" sz="160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16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0CA8A-C738-63F8-7B51-154638DE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35" y="1268411"/>
                <a:ext cx="4572000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224920-16F4-89BC-0D99-5D1F8A3C371C}"/>
                  </a:ext>
                </a:extLst>
              </p:cNvPr>
              <p:cNvSpPr txBox="1"/>
              <p:nvPr/>
            </p:nvSpPr>
            <p:spPr>
              <a:xfrm>
                <a:off x="2163651" y="2032171"/>
                <a:ext cx="4572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224920-16F4-89BC-0D99-5D1F8A3C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51" y="2032171"/>
                <a:ext cx="4572000" cy="602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26ED0-585A-F293-FED8-332E6FF8835F}"/>
                  </a:ext>
                </a:extLst>
              </p:cNvPr>
              <p:cNvSpPr txBox="1"/>
              <p:nvPr/>
            </p:nvSpPr>
            <p:spPr>
              <a:xfrm>
                <a:off x="2170090" y="2830922"/>
                <a:ext cx="5080716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  <m:r>
                            <m:rPr>
                              <m:nor/>
                            </m:rPr>
                            <a:rPr lang="en-US" sz="1600" dirty="0">
                              <a:latin typeface="Corbel" panose="020B0503020204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26ED0-585A-F293-FED8-332E6FF8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090" y="2830922"/>
                <a:ext cx="5080716" cy="602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271C0FE-B4F4-8477-717D-CF6CBABF656A}"/>
              </a:ext>
            </a:extLst>
          </p:cNvPr>
          <p:cNvSpPr txBox="1"/>
          <p:nvPr/>
        </p:nvSpPr>
        <p:spPr>
          <a:xfrm>
            <a:off x="6967473" y="3014476"/>
            <a:ext cx="1815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rbel" panose="020B0503020204020204" pitchFamily="34" charset="0"/>
              </a:rPr>
              <a:t>(distributive property)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9594C43-85F6-7BDF-65AD-FEE84B1EBF20}"/>
              </a:ext>
            </a:extLst>
          </p:cNvPr>
          <p:cNvSpPr/>
          <p:nvPr/>
        </p:nvSpPr>
        <p:spPr>
          <a:xfrm rot="5400000">
            <a:off x="5752532" y="2533510"/>
            <a:ext cx="172855" cy="2257025"/>
          </a:xfrm>
          <a:prstGeom prst="rightBrace">
            <a:avLst>
              <a:gd name="adj1" fmla="val 1097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B9E3DA-423B-439F-CB54-7C6DC8A5C227}"/>
                  </a:ext>
                </a:extLst>
              </p:cNvPr>
              <p:cNvSpPr txBox="1"/>
              <p:nvPr/>
            </p:nvSpPr>
            <p:spPr>
              <a:xfrm>
                <a:off x="5237677" y="3810353"/>
                <a:ext cx="12025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B9E3DA-423B-439F-CB54-7C6DC8A5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77" y="3810353"/>
                <a:ext cx="120256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D4021CE-55A8-17C5-097A-0B60ACE233A3}"/>
              </a:ext>
            </a:extLst>
          </p:cNvPr>
          <p:cNvGrpSpPr/>
          <p:nvPr/>
        </p:nvGrpSpPr>
        <p:grpSpPr>
          <a:xfrm>
            <a:off x="6836386" y="415910"/>
            <a:ext cx="1870843" cy="1021999"/>
            <a:chOff x="6643204" y="278189"/>
            <a:chExt cx="1870843" cy="1021999"/>
          </a:xfrm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DF062077-CA48-15C6-7214-364E848CDEA5}"/>
                </a:ext>
              </a:extLst>
            </p:cNvPr>
            <p:cNvSpPr txBox="1"/>
            <p:nvPr/>
          </p:nvSpPr>
          <p:spPr>
            <a:xfrm>
              <a:off x="7580464" y="755350"/>
              <a:ext cx="748664" cy="253435"/>
            </a:xfrm>
            <a:prstGeom prst="rect">
              <a:avLst/>
            </a:prstGeom>
            <a:solidFill>
              <a:srgbClr val="FFACF8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68580">
                <a:spcBef>
                  <a:spcPts val="176"/>
                </a:spcBef>
              </a:pPr>
              <a:r>
                <a:rPr sz="1500" spc="-4">
                  <a:latin typeface="Corbel" panose="020B0503020204020204" pitchFamily="34" charset="0"/>
                  <a:cs typeface="Calibri"/>
                </a:rPr>
                <a:t>banking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68870937-041D-B60B-9850-991708DE3A79}"/>
                </a:ext>
              </a:extLst>
            </p:cNvPr>
            <p:cNvSpPr txBox="1"/>
            <p:nvPr/>
          </p:nvSpPr>
          <p:spPr>
            <a:xfrm>
              <a:off x="6643204" y="755350"/>
              <a:ext cx="725805" cy="253435"/>
            </a:xfrm>
            <a:prstGeom prst="rect">
              <a:avLst/>
            </a:prstGeom>
            <a:solidFill>
              <a:srgbClr val="E44949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212884">
                <a:spcBef>
                  <a:spcPts val="176"/>
                </a:spcBef>
              </a:pPr>
              <a:r>
                <a:rPr sz="1500" spc="-11">
                  <a:latin typeface="Corbel" panose="020B0503020204020204" pitchFamily="34" charset="0"/>
                  <a:cs typeface="Calibri"/>
                </a:rPr>
                <a:t>into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AE2D5257-4304-613F-7209-B34719DF2EEB}"/>
                </a:ext>
              </a:extLst>
            </p:cNvPr>
            <p:cNvCxnSpPr>
              <a:cxnSpLocks/>
              <a:stCxn id="12" idx="0"/>
              <a:endCxn id="11" idx="0"/>
            </p:cNvCxnSpPr>
            <p:nvPr/>
          </p:nvCxnSpPr>
          <p:spPr>
            <a:xfrm rot="5400000" flipH="1" flipV="1">
              <a:off x="7480451" y="281006"/>
              <a:ext cx="12700" cy="9486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bject 20">
                  <a:extLst>
                    <a:ext uri="{FF2B5EF4-FFF2-40B4-BE49-F238E27FC236}">
                      <a16:creationId xmlns:a16="http://schemas.microsoft.com/office/drawing/2014/main" id="{3572B8B9-1236-684C-D8AB-1F675E5A0D2A}"/>
                    </a:ext>
                  </a:extLst>
                </p:cNvPr>
                <p:cNvSpPr txBox="1"/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</p:spPr>
              <p:txBody>
                <a:bodyPr vert="horz" wrap="square" lIns="0" tIns="9525" rIns="0" bIns="0" rtlCol="0">
                  <a:spAutoFit/>
                </a:bodyPr>
                <a:lstStyle/>
                <a:p>
                  <a:pPr marL="28575">
                    <a:spcBef>
                      <a:spcPts val="75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spc="-1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𝑜</m:t>
                            </m:r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e>
                        </m:d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oMath>
                    </m:oMathPara>
                  </a14:m>
                  <a:endParaRPr sz="1600" baseline="-14814">
                    <a:latin typeface="Cambria Math"/>
                    <a:cs typeface="Cambria Math"/>
                  </a:endParaRPr>
                </a:p>
              </p:txBody>
            </p:sp>
          </mc:Choice>
          <mc:Fallback>
            <p:sp>
              <p:nvSpPr>
                <p:cNvPr id="19" name="object 20">
                  <a:extLst>
                    <a:ext uri="{FF2B5EF4-FFF2-40B4-BE49-F238E27FC236}">
                      <a16:creationId xmlns:a16="http://schemas.microsoft.com/office/drawing/2014/main" id="{3572B8B9-1236-684C-D8AB-1F675E5A0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  <a:blipFill>
                  <a:blip r:embed="rId6"/>
                  <a:stretch>
                    <a:fillRect b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B5C02D-9C18-4037-A385-145443AE4E9D}"/>
                    </a:ext>
                  </a:extLst>
                </p:cNvPr>
                <p:cNvSpPr txBox="1"/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>
                      <a:latin typeface="Corbel" panose="020B0503020204020204" pitchFamily="34" charset="0"/>
                    </a:rPr>
                    <a:t>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lang="en-US">
                    <a:latin typeface="Corbel" panose="020B0503020204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B5C02D-9C18-4037-A385-145443AE4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69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C3B5-259C-1556-D786-E6D0DC1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Computing the Gradients for Word2Vec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0CA8A-C738-63F8-7B51-154638DE6BBF}"/>
                  </a:ext>
                </a:extLst>
              </p:cNvPr>
              <p:cNvSpPr txBox="1"/>
              <p:nvPr/>
            </p:nvSpPr>
            <p:spPr>
              <a:xfrm>
                <a:off x="182903" y="1603258"/>
                <a:ext cx="6304209" cy="621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  <m:r>
                            <m:rPr>
                              <m:nor/>
                            </m:rPr>
                            <a:rPr lang="en-US" sz="1600" dirty="0">
                              <a:latin typeface="Corbel" panose="020B050302020402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16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×</m:t>
                      </m:r>
                      <m:f>
                        <m:fPr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0CA8A-C738-63F8-7B51-154638DE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3" y="1603258"/>
                <a:ext cx="6304209" cy="62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E12A9-44EA-69AB-450E-1DCF9C88B42A}"/>
                  </a:ext>
                </a:extLst>
              </p:cNvPr>
              <p:cNvSpPr txBox="1"/>
              <p:nvPr/>
            </p:nvSpPr>
            <p:spPr>
              <a:xfrm>
                <a:off x="6748839" y="1724355"/>
                <a:ext cx="1678813" cy="482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600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1600" spc="4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1600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den>
                    </m:f>
                    <m:func>
                      <m:func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6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f>
                          <m:fPr>
                            <m:ctrlPr>
                              <a:rPr lang="en-US" sz="1600" i="1" spc="4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1600" spc="4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1600" spc="4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𝜕</m:t>
                            </m:r>
                            <m:r>
                              <a:rPr lang="en-US" sz="1600" spc="4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600">
                    <a:solidFill>
                      <a:srgbClr val="C00000"/>
                    </a:solidFill>
                    <a:latin typeface="Corbel" panose="020B0503020204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FE12A9-44EA-69AB-450E-1DCF9C88B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839" y="1724355"/>
                <a:ext cx="1678813" cy="482120"/>
              </a:xfrm>
              <a:prstGeom prst="rect">
                <a:avLst/>
              </a:prstGeom>
              <a:blipFill>
                <a:blip r:embed="rId3"/>
                <a:stretch>
                  <a:fillRect r="-18909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E09D9-BF91-8865-8B78-D08CB47B10EA}"/>
                  </a:ext>
                </a:extLst>
              </p:cNvPr>
              <p:cNvSpPr txBox="1"/>
              <p:nvPr/>
            </p:nvSpPr>
            <p:spPr>
              <a:xfrm>
                <a:off x="1915112" y="2559056"/>
                <a:ext cx="45720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4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sz="14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×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E09D9-BF91-8865-8B78-D08CB47B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12" y="2559056"/>
                <a:ext cx="4572000" cy="555024"/>
              </a:xfrm>
              <a:prstGeom prst="rect">
                <a:avLst/>
              </a:prstGeom>
              <a:blipFill>
                <a:blip r:embed="rId4"/>
                <a:stretch>
                  <a:fillRect t="-130769" b="-19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ADF9C-9C26-672B-232D-8354E0686013}"/>
                  </a:ext>
                </a:extLst>
              </p:cNvPr>
              <p:cNvSpPr txBox="1"/>
              <p:nvPr/>
            </p:nvSpPr>
            <p:spPr>
              <a:xfrm>
                <a:off x="6441008" y="2605691"/>
                <a:ext cx="2769693" cy="501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4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pc="4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r>
                            <a:rPr lang="en-US" spc="4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pc="4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pc="4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r>
                            <a:rPr lang="en-US" spc="4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den>
                      </m:f>
                      <m:r>
                        <a:rPr lang="en-US" spc="4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ADF9C-9C26-672B-232D-8354E068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008" y="2605691"/>
                <a:ext cx="2769693" cy="501997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F2851C-5661-6774-90A7-45DFEB384BDA}"/>
                  </a:ext>
                </a:extLst>
              </p:cNvPr>
              <p:cNvSpPr txBox="1"/>
              <p:nvPr/>
            </p:nvSpPr>
            <p:spPr>
              <a:xfrm>
                <a:off x="2050343" y="3519032"/>
                <a:ext cx="3004613" cy="490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fa-IR" spc="-11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a-IR" i="1" spc="-1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  <m:r>
                                <a:rPr lang="fa-IR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</m:e>
                          </m:d>
                          <m:r>
                            <a:rPr lang="en-US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en-US" spc="-11">
                              <a:latin typeface="Cambria Math" panose="02040503050406030204" pitchFamily="18" charset="0"/>
                              <a:cs typeface="Calibri"/>
                            </a:rPr>
                            <m:t>;</m:t>
                          </m:r>
                          <m:r>
                            <a:rPr lang="en-US" spc="-11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  <m:r>
                            <a:rPr lang="fa-IR" spc="-1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F2851C-5661-6774-90A7-45DFEB38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43" y="3519032"/>
                <a:ext cx="3004613" cy="490712"/>
              </a:xfrm>
              <a:prstGeom prst="rect">
                <a:avLst/>
              </a:prstGeom>
              <a:blipFill>
                <a:blip r:embed="rId6"/>
                <a:stretch>
                  <a:fillRect t="-154321" b="-2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3F534B7-7236-F9E8-DB25-0859B2464B39}"/>
              </a:ext>
            </a:extLst>
          </p:cNvPr>
          <p:cNvGrpSpPr/>
          <p:nvPr/>
        </p:nvGrpSpPr>
        <p:grpSpPr>
          <a:xfrm>
            <a:off x="6836386" y="415910"/>
            <a:ext cx="1870843" cy="1021999"/>
            <a:chOff x="6643204" y="278189"/>
            <a:chExt cx="1870843" cy="1021999"/>
          </a:xfrm>
        </p:grpSpPr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A459CA54-FF34-4390-25F0-9618A17D636A}"/>
                </a:ext>
              </a:extLst>
            </p:cNvPr>
            <p:cNvSpPr txBox="1"/>
            <p:nvPr/>
          </p:nvSpPr>
          <p:spPr>
            <a:xfrm>
              <a:off x="7580464" y="755350"/>
              <a:ext cx="748664" cy="253435"/>
            </a:xfrm>
            <a:prstGeom prst="rect">
              <a:avLst/>
            </a:prstGeom>
            <a:solidFill>
              <a:srgbClr val="FFACF8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68580">
                <a:spcBef>
                  <a:spcPts val="176"/>
                </a:spcBef>
              </a:pPr>
              <a:r>
                <a:rPr sz="1500" spc="-4">
                  <a:latin typeface="Corbel" panose="020B0503020204020204" pitchFamily="34" charset="0"/>
                  <a:cs typeface="Calibri"/>
                </a:rPr>
                <a:t>banking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sp>
          <p:nvSpPr>
            <p:cNvPr id="23" name="object 8">
              <a:extLst>
                <a:ext uri="{FF2B5EF4-FFF2-40B4-BE49-F238E27FC236}">
                  <a16:creationId xmlns:a16="http://schemas.microsoft.com/office/drawing/2014/main" id="{20154811-916E-6CFF-CEB5-7442B64BC464}"/>
                </a:ext>
              </a:extLst>
            </p:cNvPr>
            <p:cNvSpPr txBox="1"/>
            <p:nvPr/>
          </p:nvSpPr>
          <p:spPr>
            <a:xfrm>
              <a:off x="6643204" y="755350"/>
              <a:ext cx="725805" cy="253435"/>
            </a:xfrm>
            <a:prstGeom prst="rect">
              <a:avLst/>
            </a:prstGeom>
            <a:solidFill>
              <a:srgbClr val="E44949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212884">
                <a:spcBef>
                  <a:spcPts val="176"/>
                </a:spcBef>
              </a:pPr>
              <a:r>
                <a:rPr sz="1500" spc="-11">
                  <a:latin typeface="Corbel" panose="020B0503020204020204" pitchFamily="34" charset="0"/>
                  <a:cs typeface="Calibri"/>
                </a:rPr>
                <a:t>into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2A5B2A9-6233-03F5-64CD-1B2CE87855C3}"/>
                </a:ext>
              </a:extLst>
            </p:cNvPr>
            <p:cNvCxnSpPr>
              <a:cxnSpLocks/>
              <a:stCxn id="23" idx="0"/>
              <a:endCxn id="22" idx="0"/>
            </p:cNvCxnSpPr>
            <p:nvPr/>
          </p:nvCxnSpPr>
          <p:spPr>
            <a:xfrm rot="5400000" flipH="1" flipV="1">
              <a:off x="7480451" y="281006"/>
              <a:ext cx="12700" cy="9486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bject 20">
                  <a:extLst>
                    <a:ext uri="{FF2B5EF4-FFF2-40B4-BE49-F238E27FC236}">
                      <a16:creationId xmlns:a16="http://schemas.microsoft.com/office/drawing/2014/main" id="{173D61F9-ACB8-E65F-583A-733D6FC13BC6}"/>
                    </a:ext>
                  </a:extLst>
                </p:cNvPr>
                <p:cNvSpPr txBox="1"/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</p:spPr>
              <p:txBody>
                <a:bodyPr vert="horz" wrap="square" lIns="0" tIns="9525" rIns="0" bIns="0" rtlCol="0">
                  <a:spAutoFit/>
                </a:bodyPr>
                <a:lstStyle/>
                <a:p>
                  <a:pPr marL="28575">
                    <a:spcBef>
                      <a:spcPts val="75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spc="-1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𝑜</m:t>
                            </m:r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e>
                        </m:d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oMath>
                    </m:oMathPara>
                  </a14:m>
                  <a:endParaRPr sz="1600" baseline="-14814">
                    <a:latin typeface="Cambria Math"/>
                    <a:cs typeface="Cambria Math"/>
                  </a:endParaRPr>
                </a:p>
              </p:txBody>
            </p:sp>
          </mc:Choice>
          <mc:Fallback>
            <p:sp>
              <p:nvSpPr>
                <p:cNvPr id="25" name="object 20">
                  <a:extLst>
                    <a:ext uri="{FF2B5EF4-FFF2-40B4-BE49-F238E27FC236}">
                      <a16:creationId xmlns:a16="http://schemas.microsoft.com/office/drawing/2014/main" id="{173D61F9-ACB8-E65F-583A-733D6FC13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  <a:blipFill>
                  <a:blip r:embed="rId7"/>
                  <a:stretch>
                    <a:fillRect b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B00A3AB-B261-2D5B-B792-56C802C50734}"/>
                    </a:ext>
                  </a:extLst>
                </p:cNvPr>
                <p:cNvSpPr txBox="1"/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>
                      <a:latin typeface="Corbel" panose="020B0503020204020204" pitchFamily="34" charset="0"/>
                    </a:rPr>
                    <a:t>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lang="en-US">
                    <a:latin typeface="Corbel" panose="020B0503020204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B00A3AB-B261-2D5B-B792-56C802C50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38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1AF7-F60C-17D4-573A-24CDCED5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Computing the Gradients for Word2Vec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300ED-9B61-639B-5B64-0CDECD988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837" y="1152475"/>
                <a:ext cx="8694463" cy="3677102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Putting things together: </a:t>
                </a:r>
              </a:p>
              <a:p>
                <a:endParaRPr lang="en-US" sz="1800" b="1">
                  <a:latin typeface="Corbel" panose="020B0503020204020204" pitchFamily="34" charset="0"/>
                </a:endParaRPr>
              </a:p>
              <a:p>
                <a:endParaRPr lang="en-US" b="1"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sz="1800" b="1"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b="1"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sz="1800" b="1"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b="1"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r>
                  <a:rPr lang="en-US" sz="1800" b="1">
                    <a:latin typeface="Corbel" panose="020B0503020204020204" pitchFamily="34" charset="0"/>
                  </a:rPr>
                  <a:t>Intuition: </a:t>
                </a:r>
                <a:r>
                  <a:rPr lang="en-US" sz="1800">
                    <a:latin typeface="Corbel" panose="020B0503020204020204" pitchFamily="34" charset="0"/>
                  </a:rPr>
                  <a:t>This gradient incentivizes representation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800">
                    <a:latin typeface="Corbel" panose="020B0503020204020204" pitchFamily="34" charset="0"/>
                  </a:rPr>
                  <a:t> to be more similar to the avg representation of words co-occurring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>
                    <a:latin typeface="Corbel" panose="020B0503020204020204" pitchFamily="34" charset="0"/>
                  </a:rPr>
                  <a:t>.</a:t>
                </a:r>
                <a:endParaRPr lang="en-US" sz="1800"/>
              </a:p>
              <a:p>
                <a:pPr marL="11430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300ED-9B61-639B-5B64-0CDECD988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837" y="1152475"/>
                <a:ext cx="8694463" cy="36771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49CC3C-6574-2699-CD46-F52B6981FC77}"/>
                  </a:ext>
                </a:extLst>
              </p:cNvPr>
              <p:cNvSpPr txBox="1"/>
              <p:nvPr/>
            </p:nvSpPr>
            <p:spPr>
              <a:xfrm>
                <a:off x="2421227" y="1570338"/>
                <a:ext cx="5814811" cy="484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600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1600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600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1600" spc="4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log</m:t>
                    </m:r>
                    <m:r>
                      <a:rPr lang="en-US" sz="1600" spc="4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fa-IR" sz="1600" spc="-11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endChr m:val="|"/>
                        <m:ctrlPr>
                          <a:rPr lang="fa-IR" sz="1600" i="1" spc="-1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1600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fa-IR" sz="1600" spc="-1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  <m:r>
                      <a:rPr lang="en-US" sz="1600" spc="-11" smtClean="0">
                        <a:latin typeface="Cambria Math" panose="02040503050406030204" pitchFamily="18" charset="0"/>
                        <a:cs typeface="Calibri"/>
                      </a:rPr>
                      <m:t>𝑜</m:t>
                    </m:r>
                    <m:r>
                      <a:rPr lang="fa-IR" sz="1600" spc="-1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  <m:r>
                      <a:rPr lang="en-US" sz="1600" spc="-1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US" sz="160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fa-IR" sz="1600" spc="-11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fa-IR" sz="1600" i="1" spc="-1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z="1600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  <m:r>
                              <a:rPr lang="fa-IR" sz="1600" spc="-11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e>
                        </m:d>
                        <m:r>
                          <a:rPr lang="en-US" sz="1600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fa-IR" sz="1600" spc="-11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49CC3C-6574-2699-CD46-F52B698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27" y="1570338"/>
                <a:ext cx="5814811" cy="484813"/>
              </a:xfrm>
              <a:prstGeom prst="rect">
                <a:avLst/>
              </a:prstGeom>
              <a:blipFill>
                <a:blip r:embed="rId3"/>
                <a:stretch>
                  <a:fillRect t="-63291" b="-10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A111E-20F9-150D-0D3D-FAEE8222FB5B}"/>
                  </a:ext>
                </a:extLst>
              </p:cNvPr>
              <p:cNvSpPr txBox="1"/>
              <p:nvPr/>
            </p:nvSpPr>
            <p:spPr>
              <a:xfrm>
                <a:off x="2651242" y="2347533"/>
                <a:ext cx="1705988" cy="578882"/>
              </a:xfrm>
              <a:prstGeom prst="wedgeRoundRectCallout">
                <a:avLst>
                  <a:gd name="adj1" fmla="val 28506"/>
                  <a:gd name="adj2" fmla="val -79693"/>
                  <a:gd name="adj3" fmla="val 16667"/>
                </a:avLst>
              </a:prstGeom>
              <a:solidFill>
                <a:srgbClr val="ECEEFD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latin typeface="Corbel" panose="020B0503020204020204" pitchFamily="34" charset="0"/>
                  </a:rPr>
                  <a:t>the current representation of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A111E-20F9-150D-0D3D-FAEE8222F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42" y="2347533"/>
                <a:ext cx="1705988" cy="578882"/>
              </a:xfrm>
              <a:prstGeom prst="wedgeRoundRectCallout">
                <a:avLst>
                  <a:gd name="adj1" fmla="val 28506"/>
                  <a:gd name="adj2" fmla="val -79693"/>
                  <a:gd name="adj3" fmla="val 16667"/>
                </a:avLst>
              </a:prstGeom>
              <a:blipFill>
                <a:blip r:embed="rId4"/>
                <a:stretch>
                  <a:fillRect b="-3175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AEA59B-D689-4C21-CF49-CEAFF6B0DA7F}"/>
                  </a:ext>
                </a:extLst>
              </p:cNvPr>
              <p:cNvSpPr txBox="1"/>
              <p:nvPr/>
            </p:nvSpPr>
            <p:spPr>
              <a:xfrm>
                <a:off x="4736969" y="2342964"/>
                <a:ext cx="3554569" cy="578882"/>
              </a:xfrm>
              <a:prstGeom prst="wedgeRoundRectCallout">
                <a:avLst>
                  <a:gd name="adj1" fmla="val -30643"/>
                  <a:gd name="adj2" fmla="val -71463"/>
                  <a:gd name="adj3" fmla="val 16667"/>
                </a:avLst>
              </a:prstGeom>
              <a:solidFill>
                <a:srgbClr val="ECEEFD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latin typeface="Corbel" panose="020B0503020204020204" pitchFamily="34" charset="0"/>
                  </a:rPr>
                  <a:t>The expected (weighted avg) representation of the words that tend to co-occur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>
                    <a:latin typeface="Corbel" panose="020B05030202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AEA59B-D689-4C21-CF49-CEAFF6B0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69" y="2342964"/>
                <a:ext cx="3554569" cy="578882"/>
              </a:xfrm>
              <a:prstGeom prst="wedgeRoundRectCallout">
                <a:avLst>
                  <a:gd name="adj1" fmla="val -30643"/>
                  <a:gd name="adj2" fmla="val -71463"/>
                  <a:gd name="adj3" fmla="val 16667"/>
                </a:avLst>
              </a:prstGeom>
              <a:blipFill>
                <a:blip r:embed="rId5"/>
                <a:stretch>
                  <a:fillRect b="-3390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F75F9D9-5EA0-02AD-59C7-4B2E37DDFAC2}"/>
              </a:ext>
            </a:extLst>
          </p:cNvPr>
          <p:cNvGrpSpPr/>
          <p:nvPr/>
        </p:nvGrpSpPr>
        <p:grpSpPr>
          <a:xfrm>
            <a:off x="6836386" y="415910"/>
            <a:ext cx="1870843" cy="1021999"/>
            <a:chOff x="6643204" y="278189"/>
            <a:chExt cx="1870843" cy="1021999"/>
          </a:xfrm>
        </p:grpSpPr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A7005A6D-D220-79F6-BD85-21EDBFBD5427}"/>
                </a:ext>
              </a:extLst>
            </p:cNvPr>
            <p:cNvSpPr txBox="1"/>
            <p:nvPr/>
          </p:nvSpPr>
          <p:spPr>
            <a:xfrm>
              <a:off x="7580464" y="755350"/>
              <a:ext cx="748664" cy="253435"/>
            </a:xfrm>
            <a:prstGeom prst="rect">
              <a:avLst/>
            </a:prstGeom>
            <a:solidFill>
              <a:srgbClr val="FFACF8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68580">
                <a:spcBef>
                  <a:spcPts val="176"/>
                </a:spcBef>
              </a:pPr>
              <a:r>
                <a:rPr sz="1500" spc="-4">
                  <a:latin typeface="Corbel" panose="020B0503020204020204" pitchFamily="34" charset="0"/>
                  <a:cs typeface="Calibri"/>
                </a:rPr>
                <a:t>banking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5F9826D2-0266-EA7A-81C8-9710293A90FD}"/>
                </a:ext>
              </a:extLst>
            </p:cNvPr>
            <p:cNvSpPr txBox="1"/>
            <p:nvPr/>
          </p:nvSpPr>
          <p:spPr>
            <a:xfrm>
              <a:off x="6643204" y="755350"/>
              <a:ext cx="725805" cy="253435"/>
            </a:xfrm>
            <a:prstGeom prst="rect">
              <a:avLst/>
            </a:prstGeom>
            <a:solidFill>
              <a:srgbClr val="E44949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212884">
                <a:spcBef>
                  <a:spcPts val="176"/>
                </a:spcBef>
              </a:pPr>
              <a:r>
                <a:rPr sz="1500" spc="-11">
                  <a:latin typeface="Corbel" panose="020B0503020204020204" pitchFamily="34" charset="0"/>
                  <a:cs typeface="Calibri"/>
                </a:rPr>
                <a:t>into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072627C6-6C5C-AC16-7B86-F3C4427B75E7}"/>
                </a:ext>
              </a:extLst>
            </p:cNvPr>
            <p:cNvCxnSpPr>
              <a:cxnSpLocks/>
              <a:stCxn id="15" idx="0"/>
              <a:endCxn id="14" idx="0"/>
            </p:cNvCxnSpPr>
            <p:nvPr/>
          </p:nvCxnSpPr>
          <p:spPr>
            <a:xfrm rot="5400000" flipH="1" flipV="1">
              <a:off x="7480451" y="281006"/>
              <a:ext cx="12700" cy="9486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bject 20">
                  <a:extLst>
                    <a:ext uri="{FF2B5EF4-FFF2-40B4-BE49-F238E27FC236}">
                      <a16:creationId xmlns:a16="http://schemas.microsoft.com/office/drawing/2014/main" id="{56194DD3-DB1D-089A-2A46-3D2D098CDBAB}"/>
                    </a:ext>
                  </a:extLst>
                </p:cNvPr>
                <p:cNvSpPr txBox="1"/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</p:spPr>
              <p:txBody>
                <a:bodyPr vert="horz" wrap="square" lIns="0" tIns="9525" rIns="0" bIns="0" rtlCol="0">
                  <a:spAutoFit/>
                </a:bodyPr>
                <a:lstStyle/>
                <a:p>
                  <a:pPr marL="28575">
                    <a:spcBef>
                      <a:spcPts val="75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spc="-1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𝑜</m:t>
                            </m:r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e>
                        </m:d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oMath>
                    </m:oMathPara>
                  </a14:m>
                  <a:endParaRPr sz="1600" baseline="-14814">
                    <a:latin typeface="Cambria Math"/>
                    <a:cs typeface="Cambria Math"/>
                  </a:endParaRPr>
                </a:p>
              </p:txBody>
            </p:sp>
          </mc:Choice>
          <mc:Fallback>
            <p:sp>
              <p:nvSpPr>
                <p:cNvPr id="17" name="object 20">
                  <a:extLst>
                    <a:ext uri="{FF2B5EF4-FFF2-40B4-BE49-F238E27FC236}">
                      <a16:creationId xmlns:a16="http://schemas.microsoft.com/office/drawing/2014/main" id="{56194DD3-DB1D-089A-2A46-3D2D098CD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  <a:blipFill>
                  <a:blip r:embed="rId6"/>
                  <a:stretch>
                    <a:fillRect b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B28177-F0F8-AD84-40E9-7D23E6F71D0B}"/>
                    </a:ext>
                  </a:extLst>
                </p:cNvPr>
                <p:cNvSpPr txBox="1"/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>
                      <a:latin typeface="Corbel" panose="020B0503020204020204" pitchFamily="34" charset="0"/>
                    </a:rPr>
                    <a:t>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lang="en-US">
                    <a:latin typeface="Corbel" panose="020B0503020204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B28177-F0F8-AD84-40E9-7D23E6F71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DC02B12-E1D7-B10F-79F0-38BF7D3FD7CD}"/>
              </a:ext>
            </a:extLst>
          </p:cNvPr>
          <p:cNvSpPr/>
          <p:nvPr/>
        </p:nvSpPr>
        <p:spPr>
          <a:xfrm rot="5400000">
            <a:off x="5294101" y="1340782"/>
            <a:ext cx="172855" cy="1525384"/>
          </a:xfrm>
          <a:prstGeom prst="rightBrace">
            <a:avLst>
              <a:gd name="adj1" fmla="val 1097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7DC4-5CE5-69C6-9D23-9B4223C3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Pop Quiz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6B691-58D8-A924-34C3-9C3BAA8B6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What is the computational complexity of the followings? </a:t>
                </a:r>
                <a:br>
                  <a:rPr lang="en-US"/>
                </a:br>
                <a:r>
                  <a:rPr lang="en-US"/>
                  <a:t>(assume that </a:t>
                </a:r>
                <a14:m>
                  <m:oMath xmlns:m="http://schemas.openxmlformats.org/officeDocument/2006/math">
                    <m:r>
                      <a:rPr lang="fa-IR" sz="1800" spc="-11" smtClean="0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endChr m:val="|"/>
                        <m:ctrlPr>
                          <a:rPr lang="fa-IR" sz="1800" i="1" spc="-1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1800" spc="-11">
                            <a:latin typeface="Cambria Math" panose="02040503050406030204" pitchFamily="18" charset="0"/>
                            <a:cs typeface="Calibri"/>
                          </a:rPr>
                          <m:t>𝑜</m:t>
                        </m:r>
                      </m:e>
                    </m:d>
                    <m:r>
                      <a:rPr lang="en-US" sz="1800" spc="-11">
                        <a:latin typeface="Cambria Math" panose="02040503050406030204" pitchFamily="18" charset="0"/>
                        <a:cs typeface="Calibri"/>
                      </a:rPr>
                      <m:t>𝑐</m:t>
                    </m:r>
                    <m:r>
                      <a:rPr lang="fa-IR" sz="1800" spc="-1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/>
                  <a:t> is pre-computed we just need to look it up)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6B691-58D8-A924-34C3-9C3BAA8B6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3ECD3-CB16-E718-709F-658C66ECB856}"/>
                  </a:ext>
                </a:extLst>
              </p:cNvPr>
              <p:cNvSpPr txBox="1"/>
              <p:nvPr/>
            </p:nvSpPr>
            <p:spPr>
              <a:xfrm>
                <a:off x="450760" y="2282825"/>
                <a:ext cx="3992451" cy="435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pc="4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log</m:t>
                    </m:r>
                    <m:r>
                      <a:rPr lang="en-US" spc="4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fa-IR" spc="-11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endChr m:val="|"/>
                        <m:ctrlPr>
                          <a:rPr lang="fa-IR" i="1" spc="-1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fa-IR" spc="-1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  <m:r>
                      <a:rPr lang="en-US" spc="-11" smtClean="0">
                        <a:latin typeface="Cambria Math" panose="02040503050406030204" pitchFamily="18" charset="0"/>
                        <a:cs typeface="Calibri"/>
                      </a:rPr>
                      <m:t>𝑜</m:t>
                    </m:r>
                    <m:r>
                      <a:rPr lang="fa-IR" spc="-1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  <m:r>
                      <a:rPr lang="en-US" spc="-1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US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fa-IR" spc="-11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fa-IR" i="1" spc="-1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  <m:r>
                              <a:rPr lang="fa-IR" spc="-11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e>
                        </m:d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fa-IR" spc="-11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3ECD3-CB16-E718-709F-658C66ECB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60" y="2282825"/>
                <a:ext cx="3992451" cy="435697"/>
              </a:xfrm>
              <a:prstGeom prst="rect">
                <a:avLst/>
              </a:prstGeom>
              <a:blipFill>
                <a:blip r:embed="rId3"/>
                <a:stretch>
                  <a:fillRect t="-58333" b="-9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DC87C2-BE87-D162-EE98-4FFB9D110F57}"/>
              </a:ext>
            </a:extLst>
          </p:cNvPr>
          <p:cNvSpPr txBox="1"/>
          <p:nvPr/>
        </p:nvSpPr>
        <p:spPr>
          <a:xfrm>
            <a:off x="1128398" y="2860675"/>
            <a:ext cx="19432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O(d)</a:t>
            </a:r>
          </a:p>
          <a:p>
            <a:pPr marL="342900" indent="-342900">
              <a:buFont typeface="Arial"/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O(|V|)</a:t>
            </a:r>
          </a:p>
          <a:p>
            <a:pPr marL="342900" indent="-342900">
              <a:buFont typeface="Arial"/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O(|V|+d)</a:t>
            </a:r>
          </a:p>
          <a:p>
            <a:pPr marL="342900" indent="-342900">
              <a:buFont typeface="Arial"/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O(|</a:t>
            </a:r>
            <a:r>
              <a:rPr lang="en-US" sz="1800" err="1">
                <a:latin typeface="Corbel" panose="020B0503020204020204" pitchFamily="34" charset="0"/>
              </a:rPr>
              <a:t>V|.d</a:t>
            </a:r>
            <a:r>
              <a:rPr lang="en-US" sz="1800">
                <a:latin typeface="Corbel" panose="020B0503020204020204" pitchFamily="34" charset="0"/>
              </a:rPr>
              <a:t>)</a:t>
            </a:r>
          </a:p>
          <a:p>
            <a:pPr marL="342900" indent="-342900">
              <a:buFont typeface="Arial"/>
              <a:buAutoNum type="alphaUcParenBoth"/>
            </a:pPr>
            <a:endParaRPr lang="en-US" sz="1800">
              <a:latin typeface="Corbel" panose="020B0503020204020204" pitchFamily="34" charset="0"/>
            </a:endParaRPr>
          </a:p>
          <a:p>
            <a:pPr marL="342900" indent="-342900">
              <a:buFont typeface="Arial"/>
              <a:buAutoNum type="alphaUcParenBoth"/>
            </a:pPr>
            <a:endParaRPr lang="en-US" sz="1800">
              <a:latin typeface="Corbel" panose="020B0503020204020204" pitchFamily="34" charset="0"/>
            </a:endParaRPr>
          </a:p>
          <a:p>
            <a:pPr marL="342900" indent="-342900">
              <a:buAutoNum type="alphaUcParenBoth"/>
            </a:pPr>
            <a:endParaRPr lang="en-US" sz="180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1F7AE0-ACE0-45C7-A003-3544B79EA86B}"/>
                  </a:ext>
                </a:extLst>
              </p:cNvPr>
              <p:cNvSpPr txBox="1"/>
              <p:nvPr/>
            </p:nvSpPr>
            <p:spPr>
              <a:xfrm>
                <a:off x="4897970" y="2134899"/>
                <a:ext cx="3934330" cy="873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pc="4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f>
                        <m:fPr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eqArrPr>
                                <m:e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≠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0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  <m:r>
                                <a:rPr lang="en-US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fa-IR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fa-IR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a-IR" i="1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a-IR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𝑡</m:t>
                                      </m:r>
                                      <m:r>
                                        <a:rPr lang="en-US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+</m:t>
                                      </m:r>
                                      <m:r>
                                        <a:rPr lang="en-US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a-IR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a-IR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fa-IR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a-IR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;</m:t>
                              </m:r>
                              <m:r>
                                <a:rPr lang="en-US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𝜃</m:t>
                              </m:r>
                              <m:r>
                                <a:rPr lang="fa-IR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a-IR" spc="-11">
                  <a:latin typeface="Corbel" panose="020B0503020204020204" pitchFamily="34" charset="0"/>
                  <a:cs typeface="Calibri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1F7AE0-ACE0-45C7-A003-3544B79E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970" y="2134899"/>
                <a:ext cx="3934330" cy="873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A38F41A-07D6-FE50-728C-26668A31184E}"/>
              </a:ext>
            </a:extLst>
          </p:cNvPr>
          <p:cNvSpPr txBox="1"/>
          <p:nvPr/>
        </p:nvSpPr>
        <p:spPr>
          <a:xfrm>
            <a:off x="5714668" y="3008600"/>
            <a:ext cx="1943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O(T)</a:t>
            </a:r>
          </a:p>
          <a:p>
            <a:pPr marL="342900" indent="-342900">
              <a:buFont typeface="Arial"/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</a:t>
            </a:r>
            <a:r>
              <a:rPr lang="en-US" sz="1800" err="1">
                <a:latin typeface="Corbel" panose="020B0503020204020204" pitchFamily="34" charset="0"/>
              </a:rPr>
              <a:t>T.m</a:t>
            </a:r>
            <a:r>
              <a:rPr lang="en-US" sz="1800">
                <a:latin typeface="Corbel" panose="020B0503020204020204" pitchFamily="34" charset="0"/>
              </a:rPr>
              <a:t>)</a:t>
            </a:r>
          </a:p>
          <a:p>
            <a:pPr marL="342900" indent="-342900">
              <a:buFont typeface="Arial"/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</a:t>
            </a:r>
            <a:r>
              <a:rPr lang="en-US" sz="1800" err="1">
                <a:latin typeface="Corbel" panose="020B0503020204020204" pitchFamily="34" charset="0"/>
              </a:rPr>
              <a:t>T.m.|V</a:t>
            </a:r>
            <a:r>
              <a:rPr lang="en-US" sz="1800">
                <a:latin typeface="Corbel" panose="020B0503020204020204" pitchFamily="34" charset="0"/>
              </a:rPr>
              <a:t>|)</a:t>
            </a:r>
          </a:p>
          <a:p>
            <a:pPr marL="342900" indent="-342900">
              <a:buFont typeface="Arial"/>
              <a:buAutoNum type="alphaUcParenBoth"/>
            </a:pPr>
            <a:r>
              <a:rPr lang="en-US" sz="1800">
                <a:latin typeface="Corbel" panose="020B0503020204020204" pitchFamily="34" charset="0"/>
              </a:rPr>
              <a:t>O(</a:t>
            </a:r>
            <a:r>
              <a:rPr lang="en-US" sz="1800" err="1">
                <a:latin typeface="Corbel" panose="020B0503020204020204" pitchFamily="34" charset="0"/>
              </a:rPr>
              <a:t>T.m.|V|.d</a:t>
            </a:r>
            <a:r>
              <a:rPr lang="en-US" sz="1800"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689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F084-C2B5-2B51-88D3-05E22DB6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4">
                <a:solidFill>
                  <a:srgbClr val="C00000"/>
                </a:solidFill>
              </a:rPr>
              <a:t>Stochastic</a:t>
            </a:r>
            <a:r>
              <a:rPr lang="en-US" spc="-19"/>
              <a:t> </a:t>
            </a:r>
            <a:r>
              <a:rPr lang="en-US" spc="-4"/>
              <a:t>Gradient</a:t>
            </a:r>
            <a:r>
              <a:rPr lang="en-US" spc="-15"/>
              <a:t> </a:t>
            </a:r>
            <a:r>
              <a:rPr lang="en-US" spc="-4"/>
              <a:t>Descent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79955-2C83-D953-B2EF-BC95A0F9D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Challenge: </a:t>
                </a:r>
                <a14:m>
                  <m:oMath xmlns:m="http://schemas.openxmlformats.org/officeDocument/2006/math">
                    <m:r>
                      <a:rPr lang="en-US" sz="1800" spc="4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𝐽</m:t>
                    </m:r>
                    <m:d>
                      <m:dPr>
                        <m:ctrlPr>
                          <a:rPr lang="en-US" sz="1800" i="1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1800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d>
                    <m:r>
                      <a:rPr lang="en-US" sz="1800" spc="4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  </m:t>
                    </m:r>
                  </m:oMath>
                </a14:m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is</a:t>
                </a:r>
                <a:r>
                  <a:rPr lang="en-US" sz="1800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a </a:t>
                </a: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function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of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all</a:t>
                </a:r>
                <a:r>
                  <a:rPr lang="en-US" sz="18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windows in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the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corpus (potentially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billions!)</a:t>
                </a:r>
              </a:p>
              <a:p>
                <a:pPr lvl="1"/>
                <a:r>
                  <a:rPr lang="en-US" sz="1400" spc="-4">
                    <a:latin typeface="Corbel" panose="020B0503020204020204" pitchFamily="34" charset="0"/>
                    <a:cs typeface="Calibri"/>
                  </a:rPr>
                  <a:t>So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∇</m:t>
                        </m:r>
                      </m:e>
                      <m:sub>
                        <m:r>
                          <a:rPr lang="en-US" spc="4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sub>
                    </m:sSub>
                    <m:r>
                      <a:rPr lang="en-US" sz="1400" spc="4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/>
                      </a:rPr>
                      <m:t>𝐽</m:t>
                    </m:r>
                    <m:d>
                      <m:dPr>
                        <m:ctrlPr>
                          <a:rPr lang="en-US" sz="1400" i="1" spc="4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pc="4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400" spc="-4">
                    <a:latin typeface="Corbel" panose="020B0503020204020204" pitchFamily="34" charset="0"/>
                    <a:cs typeface="Calibri"/>
                  </a:rPr>
                  <a:t>  is</a:t>
                </a:r>
                <a:r>
                  <a:rPr lang="en-US" sz="1400" spc="-23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400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very</a:t>
                </a:r>
                <a:r>
                  <a:rPr lang="en-US" sz="1400" spc="-8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4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expensive to</a:t>
                </a:r>
                <a:r>
                  <a:rPr lang="en-US" sz="1400" spc="-11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4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compute</a:t>
                </a:r>
                <a:endParaRPr lang="en-US">
                  <a:latin typeface="Corbel" panose="020B0503020204020204" pitchFamily="34" charset="0"/>
                  <a:cs typeface="Calibri"/>
                </a:endParaRPr>
              </a:p>
              <a:p>
                <a:pPr lvl="1">
                  <a:spcBef>
                    <a:spcPts val="4"/>
                  </a:spcBef>
                  <a:buFont typeface="Corbel"/>
                  <a:buChar char="•"/>
                </a:pPr>
                <a:r>
                  <a:rPr lang="en-US">
                    <a:latin typeface="Corbel" panose="020B0503020204020204" pitchFamily="34" charset="0"/>
                    <a:cs typeface="Calibri"/>
                  </a:rPr>
                  <a:t>You</a:t>
                </a:r>
                <a:r>
                  <a:rPr lang="en-US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pc="-4">
                    <a:latin typeface="Corbel" panose="020B0503020204020204" pitchFamily="34" charset="0"/>
                    <a:cs typeface="Calibri"/>
                  </a:rPr>
                  <a:t>would wait</a:t>
                </a:r>
                <a:r>
                  <a:rPr lang="en-US" spc="-11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>
                    <a:latin typeface="Corbel" panose="020B0503020204020204" pitchFamily="34" charset="0"/>
                    <a:cs typeface="Calibri"/>
                  </a:rPr>
                  <a:t>a</a:t>
                </a:r>
                <a:r>
                  <a:rPr lang="en-US" spc="-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>
                    <a:latin typeface="Corbel" panose="020B0503020204020204" pitchFamily="34" charset="0"/>
                    <a:cs typeface="Calibri"/>
                  </a:rPr>
                  <a:t>very</a:t>
                </a:r>
                <a:r>
                  <a:rPr lang="en-US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pc="-4">
                    <a:latin typeface="Corbel" panose="020B0503020204020204" pitchFamily="34" charset="0"/>
                    <a:cs typeface="Calibri"/>
                  </a:rPr>
                  <a:t>long</a:t>
                </a:r>
                <a:r>
                  <a:rPr lang="en-US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pc="-4">
                    <a:latin typeface="Corbel" panose="020B0503020204020204" pitchFamily="34" charset="0"/>
                    <a:cs typeface="Calibri"/>
                  </a:rPr>
                  <a:t>time </a:t>
                </a:r>
                <a:r>
                  <a:rPr lang="en-US">
                    <a:latin typeface="Corbel" panose="020B0503020204020204" pitchFamily="34" charset="0"/>
                    <a:cs typeface="Calibri"/>
                  </a:rPr>
                  <a:t>before </a:t>
                </a:r>
                <a:r>
                  <a:rPr lang="en-US" spc="-4">
                    <a:latin typeface="Corbel" panose="020B0503020204020204" pitchFamily="34" charset="0"/>
                    <a:cs typeface="Calibri"/>
                  </a:rPr>
                  <a:t>making</a:t>
                </a:r>
                <a:r>
                  <a:rPr lang="en-US" spc="-11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>
                    <a:latin typeface="Corbel" panose="020B0503020204020204" pitchFamily="34" charset="0"/>
                    <a:cs typeface="Calibri"/>
                  </a:rPr>
                  <a:t>a</a:t>
                </a:r>
                <a:r>
                  <a:rPr lang="en-US" spc="-4">
                    <a:latin typeface="Corbel" panose="020B0503020204020204" pitchFamily="34" charset="0"/>
                    <a:cs typeface="Calibri"/>
                  </a:rPr>
                  <a:t> single </a:t>
                </a:r>
                <a:r>
                  <a:rPr lang="en-US">
                    <a:latin typeface="Corbel" panose="020B0503020204020204" pitchFamily="34" charset="0"/>
                    <a:cs typeface="Calibri"/>
                  </a:rPr>
                  <a:t>update!</a:t>
                </a:r>
              </a:p>
              <a:p>
                <a:pPr>
                  <a:spcBef>
                    <a:spcPts val="4"/>
                  </a:spcBef>
                  <a:buFont typeface="Corbel"/>
                  <a:buChar char="•"/>
                </a:pPr>
                <a:r>
                  <a:rPr lang="en-US" sz="1800">
                    <a:solidFill>
                      <a:srgbClr val="5D4B3C"/>
                    </a:solidFill>
                    <a:latin typeface="Corbel" panose="020B0503020204020204" pitchFamily="34" charset="0"/>
                    <a:cs typeface="Calibri"/>
                  </a:rPr>
                  <a:t>Very</a:t>
                </a:r>
                <a:r>
                  <a:rPr lang="en-US" sz="1800" spc="-8">
                    <a:solidFill>
                      <a:srgbClr val="5D4B3C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bad</a:t>
                </a:r>
                <a:r>
                  <a:rPr lang="en-US" sz="1800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>
                    <a:latin typeface="Corbel" panose="020B0503020204020204" pitchFamily="34" charset="0"/>
                    <a:cs typeface="Calibri"/>
                  </a:rPr>
                  <a:t>idea! </a:t>
                </a: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 </a:t>
                </a:r>
                <a:endParaRPr lang="en-US" sz="1800">
                  <a:latin typeface="Corbel" panose="020B0503020204020204" pitchFamily="34" charset="0"/>
                  <a:cs typeface="Calibri"/>
                </a:endParaRPr>
              </a:p>
              <a:p>
                <a:pPr>
                  <a:spcBef>
                    <a:spcPts val="4"/>
                  </a:spcBef>
                  <a:buFont typeface="Corbel"/>
                  <a:buChar char="•"/>
                </a:pPr>
                <a:endParaRPr lang="en-US" sz="1800" spc="-4">
                  <a:latin typeface="Corbel" panose="020B0503020204020204" pitchFamily="34" charset="0"/>
                  <a:cs typeface="Calibri"/>
                </a:endParaRPr>
              </a:p>
              <a:p>
                <a:pPr>
                  <a:spcBef>
                    <a:spcPts val="4"/>
                  </a:spcBef>
                  <a:buFont typeface="Corbel"/>
                  <a:buChar char="•"/>
                </a:pPr>
                <a:r>
                  <a:rPr lang="en-US" sz="1800" spc="-4">
                    <a:latin typeface="Corbel" panose="020B0503020204020204" pitchFamily="34" charset="0"/>
                    <a:cs typeface="Calibri"/>
                  </a:rPr>
                  <a:t>Solution:</a:t>
                </a:r>
                <a:r>
                  <a:rPr lang="en-US" sz="1800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Stochastic gradient</a:t>
                </a:r>
                <a:r>
                  <a:rPr lang="en-US" sz="1800" spc="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descent</a:t>
                </a:r>
                <a:r>
                  <a:rPr lang="en-US" sz="1800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8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(SGD)</a:t>
                </a:r>
                <a:endParaRPr lang="en-US" sz="1800">
                  <a:latin typeface="Corbel" panose="020B0503020204020204" pitchFamily="34" charset="0"/>
                  <a:cs typeface="Calibri"/>
                </a:endParaRPr>
              </a:p>
              <a:p>
                <a:pPr lvl="1">
                  <a:spcBef>
                    <a:spcPts val="4"/>
                  </a:spcBef>
                  <a:buFont typeface="Corbel"/>
                  <a:buChar char="•"/>
                </a:pPr>
                <a:r>
                  <a:rPr lang="en-US" sz="1400" spc="-4">
                    <a:latin typeface="Corbel" panose="020B0503020204020204" pitchFamily="34" charset="0"/>
                    <a:cs typeface="Calibri"/>
                  </a:rPr>
                  <a:t>Repeatedly</a:t>
                </a:r>
                <a:r>
                  <a:rPr lang="en-US" sz="1400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400" b="1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sample </a:t>
                </a:r>
                <a:r>
                  <a:rPr lang="en-US" sz="1400" b="1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windows and instances</a:t>
                </a:r>
                <a:r>
                  <a:rPr lang="en-US" sz="1400" spc="-4">
                    <a:latin typeface="Corbel" panose="020B0503020204020204" pitchFamily="34" charset="0"/>
                    <a:cs typeface="Calibri"/>
                  </a:rPr>
                  <a:t>, and update</a:t>
                </a:r>
                <a:r>
                  <a:rPr lang="en-US" sz="1400">
                    <a:latin typeface="Corbel" panose="020B0503020204020204" pitchFamily="34" charset="0"/>
                    <a:cs typeface="Calibri"/>
                  </a:rPr>
                  <a:t> after each</a:t>
                </a:r>
                <a:r>
                  <a:rPr lang="en-US" sz="1400" spc="-4">
                    <a:latin typeface="Corbel" panose="020B0503020204020204" pitchFamily="34" charset="0"/>
                    <a:cs typeface="Calibri"/>
                  </a:rPr>
                  <a:t> one</a:t>
                </a:r>
              </a:p>
              <a:p>
                <a:pPr lvl="1">
                  <a:spcBef>
                    <a:spcPts val="4"/>
                  </a:spcBef>
                  <a:buFont typeface="Corbel"/>
                  <a:buChar char="•"/>
                </a:pPr>
                <a:endParaRPr lang="en-US" sz="1400" spc="-4">
                  <a:latin typeface="Corbel" panose="020B0503020204020204" pitchFamily="34" charset="0"/>
                  <a:cs typeface="Calibri"/>
                </a:endParaRPr>
              </a:p>
              <a:p>
                <a:pPr>
                  <a:spcBef>
                    <a:spcPts val="4"/>
                  </a:spcBef>
                  <a:buFont typeface="Corbel"/>
                  <a:buChar char="•"/>
                </a:pPr>
                <a:r>
                  <a:rPr lang="en-US" spc="-4">
                    <a:latin typeface="Corbel" panose="020B0503020204020204" pitchFamily="34" charset="0"/>
                    <a:cs typeface="Calibri"/>
                  </a:rPr>
                  <a:t>This resolves the complexity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naryPr>
                          <m:sub>
                            <m:eqArr>
                              <m:eqArrPr>
                                <m:ctrlPr>
                                  <a:rPr lang="en-US" i="1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eqArrPr>
                              <m:e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</m:t>
                                </m:r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≤</m:t>
                                </m:r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≤</m:t>
                                </m:r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≠</m:t>
                                </m:r>
                                <m:r>
                                  <a:rPr lang="en-US" spc="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0</m:t>
                                </m:r>
                              </m:e>
                            </m:eqArr>
                          </m:sub>
                          <m:sup/>
                          <m:e/>
                        </m:nary>
                      </m:e>
                    </m:nary>
                  </m:oMath>
                </a14:m>
                <a:r>
                  <a:rPr lang="en-US" spc="-4">
                    <a:latin typeface="Corbel" panose="020B0503020204020204" pitchFamily="34" charset="0"/>
                    <a:cs typeface="Calibri"/>
                  </a:rPr>
                  <a:t> but what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𝑣</m:t>
                            </m:r>
                          </m:e>
                          <m:sub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pc="4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log</m:t>
                    </m:r>
                    <m:r>
                      <a:rPr lang="en-US" spc="4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fa-IR" spc="-11"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endChr m:val="|"/>
                        <m:ctrlPr>
                          <a:rPr lang="fa-IR" i="1" spc="-1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pc="-11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fa-IR" spc="-11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e>
                    </m:d>
                    <m:r>
                      <a:rPr lang="en-US" spc="-11">
                        <a:latin typeface="Cambria Math" panose="02040503050406030204" pitchFamily="18" charset="0"/>
                        <a:cs typeface="Calibri"/>
                      </a:rPr>
                      <m:t>𝑜</m:t>
                    </m:r>
                    <m:r>
                      <a:rPr lang="en-US" b="0" i="0" spc="-1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pc="-4">
                    <a:latin typeface="Corbel" panose="020B0503020204020204" pitchFamily="34" charset="0"/>
                    <a:cs typeface="Calibri"/>
                  </a:rPr>
                  <a:t>? </a:t>
                </a:r>
                <a:endParaRPr lang="en-US">
                  <a:latin typeface="Corbel" panose="020B0503020204020204" pitchFamily="34" charset="0"/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79955-2C83-D953-B2EF-BC95A0F9D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4409F5-07C1-2DF2-6809-FEEA1EB05D67}"/>
                  </a:ext>
                </a:extLst>
              </p:cNvPr>
              <p:cNvSpPr txBox="1"/>
              <p:nvPr/>
            </p:nvSpPr>
            <p:spPr>
              <a:xfrm>
                <a:off x="5458201" y="2134899"/>
                <a:ext cx="3934330" cy="873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pc="4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f>
                        <m:fPr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eqArrPr>
                                <m:e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≠</m:t>
                                  </m:r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0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fa-IR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fa-IR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𝑐</m:t>
                                  </m:r>
                                  <m:r>
                                    <a:rPr lang="fa-IR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𝑜</m:t>
                              </m:r>
                              <m:r>
                                <a:rPr lang="fa-IR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a-IR" spc="-11">
                  <a:latin typeface="Corbel" panose="020B0503020204020204" pitchFamily="34" charset="0"/>
                  <a:cs typeface="Calibri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4409F5-07C1-2DF2-6809-FEEA1EB05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201" y="2134899"/>
                <a:ext cx="3934330" cy="873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5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1CDF-1578-80B8-B294-291AB8CC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Skip-gram with 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51BD-AA19-5EF5-0EED-04F143CF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48633"/>
            <a:ext cx="8520600" cy="4436956"/>
          </a:xfrm>
        </p:spPr>
        <p:txBody>
          <a:bodyPr>
            <a:normAutofit/>
          </a:bodyPr>
          <a:lstStyle/>
          <a:p>
            <a:r>
              <a:rPr lang="en-US"/>
              <a:t>Let’s see where the complexity is: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E2693FC-29BB-B6F4-F97C-9E924C472504}"/>
              </a:ext>
            </a:extLst>
          </p:cNvPr>
          <p:cNvSpPr/>
          <p:nvPr/>
        </p:nvSpPr>
        <p:spPr>
          <a:xfrm rot="5400000" flipH="1">
            <a:off x="6988866" y="994603"/>
            <a:ext cx="154355" cy="1525384"/>
          </a:xfrm>
          <a:prstGeom prst="rightBrace">
            <a:avLst>
              <a:gd name="adj1" fmla="val 1097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683E4C-4F93-2545-9336-4C9CFE7B8C59}"/>
                  </a:ext>
                </a:extLst>
              </p:cNvPr>
              <p:cNvSpPr txBox="1"/>
              <p:nvPr/>
            </p:nvSpPr>
            <p:spPr>
              <a:xfrm>
                <a:off x="737930" y="1754888"/>
                <a:ext cx="8094370" cy="716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</m:fName>
                        <m:e>
                          <m:r>
                            <a:rPr lang="fa-IR" sz="1800" spc="-11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a-IR" sz="1800" i="1" spc="-1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8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𝑜</m:t>
                              </m:r>
                            </m:e>
                          </m:d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fa-IR" sz="1800" spc="-1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func>
                      <m:r>
                        <a:rPr lang="en-US" sz="18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sz="1800" spc="-1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en-US" sz="1800" i="1" spc="-1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800" i="1" spc="-1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683E4C-4F93-2545-9336-4C9CFE7B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0" y="1754888"/>
                <a:ext cx="8094370" cy="716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A41B1C-F9F0-94A8-1104-92827E91629F}"/>
              </a:ext>
            </a:extLst>
          </p:cNvPr>
          <p:cNvSpPr txBox="1"/>
          <p:nvPr/>
        </p:nvSpPr>
        <p:spPr>
          <a:xfrm>
            <a:off x="6206674" y="888973"/>
            <a:ext cx="1973393" cy="578882"/>
          </a:xfrm>
          <a:prstGeom prst="wedgeRoundRectCallout">
            <a:avLst>
              <a:gd name="adj1" fmla="val -11597"/>
              <a:gd name="adj2" fmla="val 68143"/>
              <a:gd name="adj3" fmla="val 16667"/>
            </a:avLst>
          </a:prstGeom>
          <a:solidFill>
            <a:srgbClr val="ECEEFD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Corbel" panose="020B0503020204020204" pitchFamily="34" charset="0"/>
              </a:rPr>
              <a:t>The expensive computation: O(|</a:t>
            </a:r>
            <a:r>
              <a:rPr lang="en-US" sz="1400" err="1">
                <a:latin typeface="Corbel" panose="020B0503020204020204" pitchFamily="34" charset="0"/>
              </a:rPr>
              <a:t>V|</a:t>
            </a:r>
            <a:r>
              <a:rPr lang="en-US" sz="1400" b="0" err="1">
                <a:latin typeface="Corbel" panose="020B0503020204020204" pitchFamily="34" charset="0"/>
              </a:rPr>
              <a:t>.d</a:t>
            </a:r>
            <a:r>
              <a:rPr lang="en-US" sz="1400" b="0"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20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1CDF-1578-80B8-B294-291AB8CC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Skip-gram with 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51BD-AA19-5EF5-0EED-04F143CF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48633"/>
            <a:ext cx="8520600" cy="4436956"/>
          </a:xfrm>
        </p:spPr>
        <p:txBody>
          <a:bodyPr>
            <a:normAutofit/>
          </a:bodyPr>
          <a:lstStyle/>
          <a:p>
            <a:r>
              <a:rPr lang="en-US"/>
              <a:t>Let’s see where the complexity is: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r>
              <a:rPr lang="en-US" b="1"/>
              <a:t>Idea:</a:t>
            </a:r>
            <a:r>
              <a:rPr lang="en-US"/>
              <a:t> rather than enumerating over all vocabulary, let’s sample! </a:t>
            </a:r>
          </a:p>
          <a:p>
            <a:endParaRPr lang="en-US"/>
          </a:p>
          <a:p>
            <a:endParaRPr lang="en-US"/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rgbClr val="C00000"/>
                </a:solidFill>
              </a:rPr>
              <a:t>Maximize </a:t>
            </a:r>
            <a:r>
              <a:rPr lang="en-US"/>
              <a:t>the prob that </a:t>
            </a:r>
            <a:r>
              <a:rPr lang="en-US">
                <a:solidFill>
                  <a:srgbClr val="C00000"/>
                </a:solidFill>
              </a:rPr>
              <a:t>outside</a:t>
            </a:r>
            <a:r>
              <a:rPr lang="en-US"/>
              <a:t> word co-occurs w/ the </a:t>
            </a:r>
            <a:r>
              <a:rPr lang="en-US">
                <a:solidFill>
                  <a:srgbClr val="C00000"/>
                </a:solidFill>
              </a:rPr>
              <a:t>center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Minimize </a:t>
            </a:r>
            <a:r>
              <a:rPr lang="en-US"/>
              <a:t>the prob of </a:t>
            </a:r>
            <a:r>
              <a:rPr lang="en-US">
                <a:solidFill>
                  <a:srgbClr val="C00000"/>
                </a:solidFill>
              </a:rPr>
              <a:t>noise/random words </a:t>
            </a:r>
            <a:r>
              <a:rPr lang="en-US"/>
              <a:t>far from the </a:t>
            </a:r>
            <a:r>
              <a:rPr lang="en-US">
                <a:solidFill>
                  <a:srgbClr val="C00000"/>
                </a:solidFill>
              </a:rPr>
              <a:t>center</a:t>
            </a:r>
            <a:r>
              <a:rPr lang="en-US"/>
              <a:t> (negatives)</a:t>
            </a:r>
          </a:p>
          <a:p>
            <a:pPr lvl="1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E2693FC-29BB-B6F4-F97C-9E924C472504}"/>
              </a:ext>
            </a:extLst>
          </p:cNvPr>
          <p:cNvSpPr/>
          <p:nvPr/>
        </p:nvSpPr>
        <p:spPr>
          <a:xfrm rot="5400000" flipH="1">
            <a:off x="6988866" y="994603"/>
            <a:ext cx="154355" cy="1525384"/>
          </a:xfrm>
          <a:prstGeom prst="rightBrace">
            <a:avLst>
              <a:gd name="adj1" fmla="val 1097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683E4C-4F93-2545-9336-4C9CFE7B8C59}"/>
                  </a:ext>
                </a:extLst>
              </p:cNvPr>
              <p:cNvSpPr txBox="1"/>
              <p:nvPr/>
            </p:nvSpPr>
            <p:spPr>
              <a:xfrm>
                <a:off x="737930" y="1754888"/>
                <a:ext cx="8094370" cy="716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</m:fName>
                        <m:e>
                          <m:r>
                            <a:rPr lang="fa-IR" sz="1800" spc="-11">
                              <a:latin typeface="Cambria Math" panose="02040503050406030204" pitchFamily="18" charset="0"/>
                              <a:cs typeface="Calibri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a-IR" sz="1800" i="1" spc="-1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8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𝑜</m:t>
                              </m:r>
                            </m:e>
                          </m:d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fa-IR" sz="1800" spc="-1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func>
                      <m:r>
                        <a:rPr lang="en-US" sz="18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sz="1800" spc="-1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en-US" sz="1800" i="1" spc="-1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800" i="1" spc="-1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683E4C-4F93-2545-9336-4C9CFE7B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0" y="1754888"/>
                <a:ext cx="8094370" cy="716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A41B1C-F9F0-94A8-1104-92827E91629F}"/>
              </a:ext>
            </a:extLst>
          </p:cNvPr>
          <p:cNvSpPr txBox="1"/>
          <p:nvPr/>
        </p:nvSpPr>
        <p:spPr>
          <a:xfrm>
            <a:off x="6206674" y="888973"/>
            <a:ext cx="1973393" cy="578882"/>
          </a:xfrm>
          <a:prstGeom prst="wedgeRoundRectCallout">
            <a:avLst>
              <a:gd name="adj1" fmla="val -11597"/>
              <a:gd name="adj2" fmla="val 68143"/>
              <a:gd name="adj3" fmla="val 16667"/>
            </a:avLst>
          </a:prstGeom>
          <a:solidFill>
            <a:srgbClr val="ECEEFD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Corbel" panose="020B0503020204020204" pitchFamily="34" charset="0"/>
              </a:rPr>
              <a:t>The expensive computation: O(|</a:t>
            </a:r>
            <a:r>
              <a:rPr lang="en-US" sz="1400" err="1">
                <a:latin typeface="Corbel" panose="020B0503020204020204" pitchFamily="34" charset="0"/>
              </a:rPr>
              <a:t>V|</a:t>
            </a:r>
            <a:r>
              <a:rPr lang="en-US" sz="1400" b="0" err="1">
                <a:latin typeface="Corbel" panose="020B0503020204020204" pitchFamily="34" charset="0"/>
              </a:rPr>
              <a:t>.d</a:t>
            </a:r>
            <a:r>
              <a:rPr lang="en-US" sz="1400" b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16" name="object 5">
            <a:extLst>
              <a:ext uri="{FF2B5EF4-FFF2-40B4-BE49-F238E27FC236}">
                <a16:creationId xmlns:a16="http://schemas.microsoft.com/office/drawing/2014/main" id="{62301C9F-1B11-5AAC-6054-F3F3184B8F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8589" y="2946581"/>
            <a:ext cx="1636058" cy="382424"/>
          </a:xfrm>
          <a:prstGeom prst="rect">
            <a:avLst/>
          </a:prstGeom>
        </p:spPr>
      </p:pic>
      <p:pic>
        <p:nvPicPr>
          <p:cNvPr id="17" name="object 6">
            <a:extLst>
              <a:ext uri="{FF2B5EF4-FFF2-40B4-BE49-F238E27FC236}">
                <a16:creationId xmlns:a16="http://schemas.microsoft.com/office/drawing/2014/main" id="{4D72E1F5-4793-1B34-A98D-D9883B2D9E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4873" y="3346906"/>
            <a:ext cx="1979127" cy="1288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0CE12D-7DDC-3265-C05D-313EF7D55A70}"/>
                  </a:ext>
                </a:extLst>
              </p:cNvPr>
              <p:cNvSpPr txBox="1"/>
              <p:nvPr/>
            </p:nvSpPr>
            <p:spPr>
              <a:xfrm>
                <a:off x="712172" y="3138653"/>
                <a:ext cx="5817416" cy="640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𝐽</m:t>
                          </m:r>
                        </m:e>
                        <m:sub>
                          <m: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𝑁𝑆</m:t>
                          </m:r>
                        </m:sub>
                      </m:sSub>
                      <m:d>
                        <m:d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z="1800" spc="-1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1800" spc="-1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unc>
                        <m:funcPr>
                          <m:ctrlPr>
                            <a:rPr lang="en-US" sz="1800" i="1" spc="-1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0CE12D-7DDC-3265-C05D-313EF7D5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2" y="3138653"/>
                <a:ext cx="5817416" cy="640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39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4D5E-FBEF-4C8E-5EE7-245E5A378B0B}"/>
              </a:ext>
            </a:extLst>
          </p:cNvPr>
          <p:cNvSpPr txBox="1"/>
          <p:nvPr/>
        </p:nvSpPr>
        <p:spPr>
          <a:xfrm>
            <a:off x="466701" y="2730913"/>
            <a:ext cx="6660240" cy="1948352"/>
          </a:xfrm>
          <a:prstGeom prst="wedgeRoundRectCallout">
            <a:avLst>
              <a:gd name="adj1" fmla="val -11597"/>
              <a:gd name="adj2" fmla="val 50223"/>
              <a:gd name="adj3" fmla="val 16667"/>
            </a:avLst>
          </a:prstGeom>
          <a:solidFill>
            <a:srgbClr val="ECEEFD">
              <a:alpha val="47000"/>
            </a:srgb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b="0">
              <a:latin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71CDF-1578-80B8-B294-291AB8CC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Skip-gram with Negative Sampling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351BD-AA19-5EF5-0EED-04F143CF9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700" y="1148633"/>
                <a:ext cx="8520600" cy="4436956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Have to be careful with sampling negative examples </a:t>
                </a:r>
              </a:p>
              <a:p>
                <a:pPr lvl="1"/>
                <a:r>
                  <a:rPr lang="en-US">
                    <a:solidFill>
                      <a:schemeClr val="accent1"/>
                    </a:solidFill>
                  </a:rPr>
                  <a:t>Challenge: </a:t>
                </a:r>
                <a:r>
                  <a:rPr lang="en-US"/>
                  <a:t>uniform sampling will sample a lot of stop-words that are very popular.</a:t>
                </a:r>
              </a:p>
              <a:p>
                <a:r>
                  <a:rPr lang="en-CA" err="1"/>
                  <a:t>Mikolov</a:t>
                </a:r>
                <a:r>
                  <a:rPr lang="en-CA"/>
                  <a:t> et al. proposed to sample: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CA"/>
              </a:p>
              <a:p>
                <a:pPr lvl="1"/>
                <a:r>
                  <a:rPr lang="en-CA"/>
                  <a:t>Assigns more prob to less frequent words. No theory backing, but works! </a:t>
                </a:r>
              </a:p>
              <a:p>
                <a:pPr lvl="1"/>
                <a:endParaRPr lang="en-CA"/>
              </a:p>
              <a:p>
                <a:r>
                  <a:rPr lang="en-US" b="1"/>
                  <a:t>Idea:</a:t>
                </a:r>
                <a:r>
                  <a:rPr lang="en-US"/>
                  <a:t> rather than enumerating over all vocabulary, let’s sample! </a:t>
                </a:r>
              </a:p>
              <a:p>
                <a:endParaRPr lang="en-US"/>
              </a:p>
              <a:p>
                <a:endParaRPr lang="en-US"/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r>
                  <a:rPr lang="en-US">
                    <a:solidFill>
                      <a:srgbClr val="C00000"/>
                    </a:solidFill>
                  </a:rPr>
                  <a:t>Maximize </a:t>
                </a:r>
                <a:r>
                  <a:rPr lang="en-US"/>
                  <a:t>the prob that </a:t>
                </a:r>
                <a:r>
                  <a:rPr lang="en-US">
                    <a:solidFill>
                      <a:srgbClr val="C00000"/>
                    </a:solidFill>
                  </a:rPr>
                  <a:t>outside</a:t>
                </a:r>
                <a:r>
                  <a:rPr lang="en-US"/>
                  <a:t> word co-occurs w/ the </a:t>
                </a:r>
                <a:r>
                  <a:rPr lang="en-US">
                    <a:solidFill>
                      <a:srgbClr val="C00000"/>
                    </a:solidFill>
                  </a:rPr>
                  <a:t>center</a:t>
                </a:r>
                <a:r>
                  <a:rPr lang="en-US"/>
                  <a:t> </a:t>
                </a:r>
              </a:p>
              <a:p>
                <a:pPr lvl="1"/>
                <a:r>
                  <a:rPr lang="en-US">
                    <a:solidFill>
                      <a:srgbClr val="C00000"/>
                    </a:solidFill>
                  </a:rPr>
                  <a:t>Minimize </a:t>
                </a:r>
                <a:r>
                  <a:rPr lang="en-US"/>
                  <a:t>the prob of </a:t>
                </a:r>
                <a:r>
                  <a:rPr lang="en-US">
                    <a:solidFill>
                      <a:srgbClr val="C00000"/>
                    </a:solidFill>
                  </a:rPr>
                  <a:t>noise/random words </a:t>
                </a:r>
                <a:r>
                  <a:rPr lang="en-US"/>
                  <a:t>far from the </a:t>
                </a:r>
                <a:r>
                  <a:rPr lang="en-US">
                    <a:solidFill>
                      <a:srgbClr val="C00000"/>
                    </a:solidFill>
                  </a:rPr>
                  <a:t>center</a:t>
                </a:r>
                <a:r>
                  <a:rPr lang="en-US"/>
                  <a:t> (negatives)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351BD-AA19-5EF5-0EED-04F143CF9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700" y="1148633"/>
                <a:ext cx="8520600" cy="4436956"/>
              </a:xfrm>
              <a:blipFill>
                <a:blip r:embed="rId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object 5">
            <a:extLst>
              <a:ext uri="{FF2B5EF4-FFF2-40B4-BE49-F238E27FC236}">
                <a16:creationId xmlns:a16="http://schemas.microsoft.com/office/drawing/2014/main" id="{62301C9F-1B11-5AAC-6054-F3F3184B8F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8589" y="2946581"/>
            <a:ext cx="1636058" cy="382424"/>
          </a:xfrm>
          <a:prstGeom prst="rect">
            <a:avLst/>
          </a:prstGeom>
        </p:spPr>
      </p:pic>
      <p:pic>
        <p:nvPicPr>
          <p:cNvPr id="17" name="object 6">
            <a:extLst>
              <a:ext uri="{FF2B5EF4-FFF2-40B4-BE49-F238E27FC236}">
                <a16:creationId xmlns:a16="http://schemas.microsoft.com/office/drawing/2014/main" id="{4D72E1F5-4793-1B34-A98D-D9883B2D9E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4873" y="3346906"/>
            <a:ext cx="1979127" cy="1288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0CE12D-7DDC-3265-C05D-313EF7D55A70}"/>
                  </a:ext>
                </a:extLst>
              </p:cNvPr>
              <p:cNvSpPr txBox="1"/>
              <p:nvPr/>
            </p:nvSpPr>
            <p:spPr>
              <a:xfrm>
                <a:off x="712172" y="3138653"/>
                <a:ext cx="5817416" cy="640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𝐽</m:t>
                          </m:r>
                        </m:e>
                        <m:sub>
                          <m: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𝑁𝑆</m:t>
                          </m:r>
                        </m:sub>
                      </m:sSub>
                      <m:d>
                        <m:dPr>
                          <m:ctrlPr>
                            <a:rPr lang="en-US" sz="18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8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z="1800" spc="-1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1800" spc="-1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unc>
                        <m:funcPr>
                          <m:ctrlPr>
                            <a:rPr lang="en-US" sz="1800" i="1" spc="-1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sz="1800" spc="-1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𝑠𝑎𝑚𝑝𝑙𝑒𝑠</m:t>
                              </m:r>
                              <m:r>
                                <a:rPr lang="en-US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1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0CE12D-7DDC-3265-C05D-313EF7D5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2" y="3138653"/>
                <a:ext cx="5817416" cy="640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DCC-B06B-E984-B761-D292ABB9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Chapter: Self-Supervised Meaning of “Words”: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ADC-515D-3D38-5A09-E47EFCDD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Human language</a:t>
            </a:r>
            <a:r>
              <a:rPr lang="en-US" sz="1800" strike="sngStrike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and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word meaning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Word2vec</a:t>
            </a:r>
            <a:r>
              <a:rPr lang="en-US" sz="1800" strike="sngStrike" spc="-20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overview 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Word2vec objective</a:t>
            </a:r>
            <a:r>
              <a:rPr lang="en-US" sz="1800" strike="sngStrike" spc="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function and</a:t>
            </a:r>
            <a:r>
              <a:rPr lang="en-US" sz="1800" strike="sngStrike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gradients 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>
                <a:solidFill>
                  <a:srgbClr val="C00000"/>
                </a:solidFill>
                <a:latin typeface="Corbel" panose="020B0503020204020204" pitchFamily="34" charset="0"/>
                <a:cs typeface="Calibri"/>
              </a:rPr>
              <a:t>Inspecting the resulting word</a:t>
            </a:r>
            <a:r>
              <a:rPr lang="en-US" sz="1800" spc="-10">
                <a:solidFill>
                  <a:srgbClr val="C00000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5">
                <a:solidFill>
                  <a:srgbClr val="C00000"/>
                </a:solidFill>
                <a:latin typeface="Corbel" panose="020B0503020204020204" pitchFamily="34" charset="0"/>
                <a:cs typeface="Calibri"/>
              </a:rPr>
              <a:t>vectors 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Extrinsic evaluation of wor</a:t>
            </a:r>
            <a:r>
              <a:rPr lang="en-US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d vectors</a:t>
            </a:r>
            <a:endParaRPr lang="en-US" sz="1800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15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4" y="85949"/>
            <a:ext cx="5449729" cy="790120"/>
          </a:xfrm>
          <a:prstGeom prst="rect">
            <a:avLst/>
          </a:prstGeom>
        </p:spPr>
        <p:txBody>
          <a:bodyPr spcFirstLastPara="1" vert="horz" wrap="square" lIns="0" tIns="20479" rIns="0" bIns="0" rtlCol="0" anchor="t" anchorCtr="0">
            <a:spAutoFit/>
          </a:bodyPr>
          <a:lstStyle/>
          <a:p>
            <a:pPr marL="9525" marR="3810" algn="ctr">
              <a:lnSpc>
                <a:spcPts val="2865"/>
              </a:lnSpc>
              <a:spcBef>
                <a:spcPts val="161"/>
              </a:spcBef>
            </a:pP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Word2</a:t>
            </a:r>
            <a:r>
              <a:rPr lang="en-US" spc="-4">
                <a:solidFill>
                  <a:schemeClr val="tx1"/>
                </a:solidFill>
                <a:latin typeface="Corbel" panose="020B0503020204020204" pitchFamily="34" charset="0"/>
              </a:rPr>
              <a:t>V</a:t>
            </a: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ec </a:t>
            </a:r>
            <a:r>
              <a:rPr spc="-4">
                <a:solidFill>
                  <a:srgbClr val="C00000"/>
                </a:solidFill>
                <a:latin typeface="Corbel" panose="020B0503020204020204" pitchFamily="34" charset="0"/>
              </a:rPr>
              <a:t>maximizes</a:t>
            </a:r>
            <a:r>
              <a:rPr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objective</a:t>
            </a:r>
            <a:r>
              <a:rPr spc="4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function by </a:t>
            </a:r>
            <a:r>
              <a:rPr spc="-529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putting</a:t>
            </a:r>
            <a:r>
              <a:rPr spc="-8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similar</a:t>
            </a:r>
            <a:r>
              <a:rPr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words</a:t>
            </a:r>
            <a:r>
              <a:rPr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pc="-4">
                <a:solidFill>
                  <a:srgbClr val="C00000"/>
                </a:solidFill>
                <a:latin typeface="Corbel" panose="020B0503020204020204" pitchFamily="34" charset="0"/>
              </a:rPr>
              <a:t>nearby</a:t>
            </a:r>
            <a:r>
              <a:rPr spc="-8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>
                <a:solidFill>
                  <a:schemeClr val="tx1"/>
                </a:solidFill>
                <a:latin typeface="Corbel" panose="020B0503020204020204" pitchFamily="34" charset="0"/>
              </a:rPr>
              <a:t>in</a:t>
            </a:r>
            <a:r>
              <a:rPr spc="-4">
                <a:solidFill>
                  <a:schemeClr val="tx1"/>
                </a:solidFill>
                <a:latin typeface="Corbel" panose="020B0503020204020204" pitchFamily="34" charset="0"/>
              </a:rPr>
              <a:t> space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596" y="986860"/>
            <a:ext cx="6590824" cy="4140518"/>
            <a:chOff x="1700794" y="1315814"/>
            <a:chExt cx="8787765" cy="552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6204" y="1315814"/>
              <a:ext cx="7377158" cy="55204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794" y="1348686"/>
              <a:ext cx="8787235" cy="533985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4725" y="4878989"/>
            <a:ext cx="192881" cy="164469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28575">
              <a:spcBef>
                <a:spcPts val="23"/>
              </a:spcBef>
            </a:pPr>
            <a:fld id="{81D60167-4931-47E6-BA6A-407CBD079E47}" type="slidenum">
              <a:rPr sz="1050" dirty="0">
                <a:latin typeface="Corbel" panose="020B0503020204020204" pitchFamily="34" charset="0"/>
                <a:cs typeface="Calibri"/>
              </a:rPr>
              <a:pPr marL="28575">
                <a:spcBef>
                  <a:spcPts val="23"/>
                </a:spcBef>
              </a:pPr>
              <a:t>19</a:t>
            </a:fld>
            <a:endParaRPr sz="1050">
              <a:latin typeface="Corbel" panose="020B0503020204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EB2-ED8F-7E23-B5A2-6CE8E649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HW 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C14C-0244-9256-EF87-2F966695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999"/>
              </a:lnSpc>
            </a:pPr>
            <a:r>
              <a:rPr lang="en-US" sz="2000"/>
              <a:t>How was it? </a:t>
            </a:r>
          </a:p>
          <a:p>
            <a:pPr>
              <a:lnSpc>
                <a:spcPct val="114999"/>
              </a:lnSpc>
            </a:pPr>
            <a:endParaRPr lang="en-US" sz="2000"/>
          </a:p>
          <a:p>
            <a:pPr>
              <a:lnSpc>
                <a:spcPct val="114999"/>
              </a:lnSpc>
            </a:pPr>
            <a:r>
              <a:rPr lang="en-US" sz="2000" b="1"/>
              <a:t>A note about solutions: </a:t>
            </a:r>
          </a:p>
          <a:p>
            <a:pPr lvl="1">
              <a:lnSpc>
                <a:spcPct val="114999"/>
              </a:lnSpc>
            </a:pPr>
            <a:r>
              <a:rPr lang="en-US" sz="1600"/>
              <a:t>We will not release solutions. </a:t>
            </a:r>
          </a:p>
          <a:p>
            <a:pPr lvl="1">
              <a:lnSpc>
                <a:spcPct val="114999"/>
              </a:lnSpc>
            </a:pPr>
            <a:r>
              <a:rPr lang="en-US" sz="1600"/>
              <a:t>But we will be as clear as we can in our grading. </a:t>
            </a:r>
          </a:p>
          <a:p>
            <a:pPr lvl="1">
              <a:lnSpc>
                <a:spcPct val="114999"/>
              </a:lnSpc>
            </a:pPr>
            <a:r>
              <a:rPr lang="en-US" sz="1600"/>
              <a:t>If there are any lingering questions about homework solutions, come discuss during office hours. </a:t>
            </a:r>
          </a:p>
          <a:p>
            <a:pPr>
              <a:lnSpc>
                <a:spcPct val="114999"/>
              </a:lnSpc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94925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3" y="61645"/>
            <a:ext cx="6699824" cy="782381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700">
                <a:solidFill>
                  <a:schemeClr val="bg1"/>
                </a:solidFill>
                <a:latin typeface="Corbel" panose="020B0503020204020204" pitchFamily="34" charset="0"/>
              </a:rPr>
              <a:t>t</a:t>
            </a:r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-SNE of Word Embeddings</a:t>
            </a:r>
          </a:p>
        </p:txBody>
      </p:sp>
      <p:sp>
        <p:nvSpPr>
          <p:cNvPr id="6" name="Shape 380"/>
          <p:cNvSpPr txBox="1"/>
          <p:nvPr/>
        </p:nvSpPr>
        <p:spPr>
          <a:xfrm>
            <a:off x="1259851" y="763706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sp>
        <p:nvSpPr>
          <p:cNvPr id="7" name="Shape 380"/>
          <p:cNvSpPr txBox="1"/>
          <p:nvPr/>
        </p:nvSpPr>
        <p:spPr>
          <a:xfrm>
            <a:off x="1487950" y="4116609"/>
            <a:ext cx="6569699" cy="69147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1500">
                <a:latin typeface="Corbel" panose="020B0503020204020204" pitchFamily="34" charset="0"/>
              </a:rPr>
              <a:t>Left: Number Region 		Right: Jobs Region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DA27DEF-9341-F0B6-AEA8-9B473517E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5944" y="85949"/>
            <a:ext cx="5449729" cy="790120"/>
          </a:xfrm>
          <a:prstGeom prst="rect">
            <a:avLst/>
          </a:prstGeom>
        </p:spPr>
        <p:txBody>
          <a:bodyPr spcFirstLastPara="1" vert="horz" wrap="square" lIns="0" tIns="20479" rIns="0" bIns="0" rtlCol="0" anchor="t" anchorCtr="0">
            <a:spAutoFit/>
          </a:bodyPr>
          <a:lstStyle/>
          <a:p>
            <a:pPr marL="9525" marR="3810" algn="ctr">
              <a:lnSpc>
                <a:spcPts val="2865"/>
              </a:lnSpc>
              <a:spcBef>
                <a:spcPts val="161"/>
              </a:spcBef>
            </a:pP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Word2</a:t>
            </a:r>
            <a:r>
              <a:rPr lang="en-US" sz="2400" b="0" spc="-4">
                <a:solidFill>
                  <a:schemeClr val="tx1"/>
                </a:solidFill>
                <a:latin typeface="Corbel" panose="020B0503020204020204" pitchFamily="34" charset="0"/>
              </a:rPr>
              <a:t>V</a:t>
            </a: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ec </a:t>
            </a:r>
            <a:r>
              <a:rPr sz="2400" b="0" spc="-4">
                <a:solidFill>
                  <a:srgbClr val="C00000"/>
                </a:solidFill>
                <a:latin typeface="Corbel" panose="020B0503020204020204" pitchFamily="34" charset="0"/>
              </a:rPr>
              <a:t>maximizes</a:t>
            </a:r>
            <a:r>
              <a:rPr sz="2400" b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objective</a:t>
            </a:r>
            <a:r>
              <a:rPr sz="2400" b="0" spc="4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function by </a:t>
            </a:r>
            <a:r>
              <a:rPr sz="2400" b="0" spc="-529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putting</a:t>
            </a:r>
            <a:r>
              <a:rPr sz="2400" b="0" spc="-8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similar</a:t>
            </a:r>
            <a:r>
              <a:rPr sz="2400" b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words</a:t>
            </a:r>
            <a:r>
              <a:rPr sz="2400" b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z="2400" b="0" spc="-4">
                <a:solidFill>
                  <a:srgbClr val="C00000"/>
                </a:solidFill>
                <a:latin typeface="Corbel" panose="020B0503020204020204" pitchFamily="34" charset="0"/>
              </a:rPr>
              <a:t>nearby</a:t>
            </a:r>
            <a:r>
              <a:rPr sz="2400" b="0" spc="-8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sz="2400" b="0">
                <a:solidFill>
                  <a:schemeClr val="tx1"/>
                </a:solidFill>
                <a:latin typeface="Corbel" panose="020B0503020204020204" pitchFamily="34" charset="0"/>
              </a:rPr>
              <a:t>in</a:t>
            </a:r>
            <a:r>
              <a:rPr sz="2400" b="0" spc="-4">
                <a:solidFill>
                  <a:schemeClr val="tx1"/>
                </a:solidFill>
                <a:latin typeface="Corbel" panose="020B0503020204020204" pitchFamily="34" charset="0"/>
              </a:rPr>
              <a:t>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444E8-8D7B-0CE1-FBD3-516320133D2C}"/>
              </a:ext>
            </a:extLst>
          </p:cNvPr>
          <p:cNvSpPr txBox="1"/>
          <p:nvPr/>
        </p:nvSpPr>
        <p:spPr>
          <a:xfrm>
            <a:off x="1845944" y="4800289"/>
            <a:ext cx="6149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Corbel" panose="020B0503020204020204" pitchFamily="34" charset="0"/>
                <a:hlinkClick r:id="rId3"/>
              </a:rPr>
              <a:t>[“Deep Learning, NLP, and Representations” by Chris </a:t>
            </a:r>
            <a:r>
              <a:rPr lang="en-US" sz="1400" err="1">
                <a:latin typeface="Corbel" panose="020B0503020204020204" pitchFamily="34" charset="0"/>
                <a:hlinkClick r:id="rId3"/>
              </a:rPr>
              <a:t>Olah</a:t>
            </a:r>
            <a:r>
              <a:rPr lang="en-US">
                <a:latin typeface="Corbel" panose="020B0503020204020204" pitchFamily="34" charset="0"/>
                <a:hlinkClick r:id="rId3"/>
              </a:rPr>
              <a:t>]</a:t>
            </a:r>
            <a:endParaRPr lang="en-US" sz="1400">
              <a:latin typeface="Corbel" panose="020B05030202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AF2C1A-788F-B723-B61A-CB58FCC28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710" y="1152659"/>
            <a:ext cx="8192107" cy="29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00194B-A60D-4C6C-6D67-3DD9E42B921B}"/>
              </a:ext>
            </a:extLst>
          </p:cNvPr>
          <p:cNvSpPr txBox="1"/>
          <p:nvPr/>
        </p:nvSpPr>
        <p:spPr>
          <a:xfrm>
            <a:off x="2840692" y="4492512"/>
            <a:ext cx="4670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Also try: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https://projector.tensorflow.org/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84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BEADA-358F-9BE8-E105-D8B5C537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250D0-AF67-D999-E17B-C1D25FD7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7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3" y="1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Composition</a:t>
            </a:r>
          </a:p>
        </p:txBody>
      </p:sp>
      <p:sp>
        <p:nvSpPr>
          <p:cNvPr id="22" name="Shape 380"/>
          <p:cNvSpPr txBox="1"/>
          <p:nvPr/>
        </p:nvSpPr>
        <p:spPr>
          <a:xfrm>
            <a:off x="1203283" y="957095"/>
            <a:ext cx="6811231" cy="89102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(“woman”)−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(“man”) ≃ 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(“aunt”)−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(“uncle”)</a:t>
            </a:r>
          </a:p>
          <a:p>
            <a:pPr marL="85725">
              <a:spcBef>
                <a:spcPts val="900"/>
              </a:spcBef>
              <a:buSzPct val="100000"/>
            </a:pP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(“woman”)−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(“man”) ≃ 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(“queen”)−</a:t>
            </a:r>
            <a:r>
              <a:rPr lang="en-US" sz="180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(“king”)</a:t>
            </a:r>
            <a:endParaRPr lang="en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33FE9-F4E6-9CA7-C048-12E24E1A97DB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[Linguistic Regularities in Continuous Space Word Representations.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  <p:pic>
        <p:nvPicPr>
          <p:cNvPr id="5" name="Picture 2" descr="https://www.tensorflow.org/versions/r0.7/images/linear-relationships.png">
            <a:extLst>
              <a:ext uri="{FF2B5EF4-FFF2-40B4-BE49-F238E27FC236}">
                <a16:creationId xmlns:a16="http://schemas.microsoft.com/office/drawing/2014/main" id="{13E063C1-A36A-1F51-8E5B-C56F3EA0C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4006" y="2001916"/>
            <a:ext cx="6615108" cy="23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4944A-2FE3-2A9A-DD96-F498CC6CD298}"/>
              </a:ext>
            </a:extLst>
          </p:cNvPr>
          <p:cNvSpPr txBox="1"/>
          <p:nvPr/>
        </p:nvSpPr>
        <p:spPr>
          <a:xfrm>
            <a:off x="1940402" y="4186405"/>
            <a:ext cx="6229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>
              <a:latin typeface="Corbel" panose="020B0503020204020204" pitchFamily="34" charset="0"/>
            </a:endParaRPr>
          </a:p>
          <a:p>
            <a:pPr lvl="1"/>
            <a:r>
              <a:rPr lang="en-CA">
                <a:latin typeface="Corbel" panose="020B0503020204020204" pitchFamily="34" charset="0"/>
              </a:rPr>
              <a:t>This can be interpreted as “France is to Paris as Italy is to Rome”.</a:t>
            </a:r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3" y="1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Composition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33FE9-F4E6-9CA7-C048-12E24E1A97DB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[Linguistic Regularities in Continuous Space Word Representations.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4944A-2FE3-2A9A-DD96-F498CC6CD298}"/>
              </a:ext>
            </a:extLst>
          </p:cNvPr>
          <p:cNvSpPr txBox="1"/>
          <p:nvPr/>
        </p:nvSpPr>
        <p:spPr>
          <a:xfrm>
            <a:off x="1940402" y="4186405"/>
            <a:ext cx="6229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>
              <a:latin typeface="Corbel" panose="020B0503020204020204" pitchFamily="34" charset="0"/>
            </a:endParaRPr>
          </a:p>
          <a:p>
            <a:pPr lvl="1"/>
            <a:r>
              <a:rPr lang="en-CA">
                <a:latin typeface="Corbel" panose="020B0503020204020204" pitchFamily="34" charset="0"/>
              </a:rPr>
              <a:t>This can be interpreted as “France is to Paris as Italy is to Rome”.</a:t>
            </a:r>
            <a:endParaRPr lang="en-US">
              <a:latin typeface="Corbel" panose="020B0503020204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26DE91-CE64-97B4-2448-7CD44DB1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r>
              <a:rPr lang="en-US" sz="1800" spc="-4">
                <a:latin typeface="Corbel" panose="020B0503020204020204" pitchFamily="34" charset="0"/>
                <a:cs typeface="Calibri"/>
              </a:rPr>
              <a:t>Evaluate word vectors by how well </a:t>
            </a:r>
            <a:r>
              <a:rPr lang="en-US" sz="1800" spc="-330">
                <a:latin typeface="Corbel" panose="020B0503020204020204" pitchFamily="34" charset="0"/>
                <a:cs typeface="Calibri"/>
              </a:rPr>
              <a:t> </a:t>
            </a:r>
            <a:r>
              <a:rPr lang="en-US" sz="1800">
                <a:latin typeface="Corbel" panose="020B0503020204020204" pitchFamily="34" charset="0"/>
                <a:cs typeface="Calibri"/>
              </a:rPr>
              <a:t>their </a:t>
            </a:r>
            <a:r>
              <a:rPr lang="en-US" sz="1800" spc="-4">
                <a:solidFill>
                  <a:srgbClr val="C00000"/>
                </a:solidFill>
                <a:latin typeface="Corbel" panose="020B0503020204020204" pitchFamily="34" charset="0"/>
                <a:cs typeface="Calibri"/>
              </a:rPr>
              <a:t>cosine </a:t>
            </a:r>
            <a:r>
              <a:rPr lang="en-US" sz="1800">
                <a:solidFill>
                  <a:srgbClr val="C00000"/>
                </a:solidFill>
                <a:latin typeface="Corbel" panose="020B0503020204020204" pitchFamily="34" charset="0"/>
                <a:cs typeface="Calibri"/>
              </a:rPr>
              <a:t>distance </a:t>
            </a:r>
            <a:r>
              <a:rPr lang="en-US" sz="1800">
                <a:latin typeface="Corbel" panose="020B0503020204020204" pitchFamily="34" charset="0"/>
                <a:cs typeface="Calibri"/>
              </a:rPr>
              <a:t>after </a:t>
            </a:r>
            <a:r>
              <a:rPr lang="en-US" sz="1800" spc="-4">
                <a:latin typeface="Corbel" panose="020B0503020204020204" pitchFamily="34" charset="0"/>
                <a:cs typeface="Calibri"/>
              </a:rPr>
              <a:t>addition </a:t>
            </a:r>
            <a:r>
              <a:rPr lang="en-US" sz="1800" spc="-330"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4">
                <a:latin typeface="Corbel" panose="020B0503020204020204" pitchFamily="34" charset="0"/>
                <a:cs typeface="Calibri"/>
              </a:rPr>
              <a:t>captures intuitive analogical </a:t>
            </a:r>
            <a:r>
              <a:rPr lang="en-US" sz="1800">
                <a:latin typeface="Corbel" panose="020B0503020204020204" pitchFamily="34" charset="0"/>
                <a:cs typeface="Calibri"/>
              </a:rPr>
              <a:t>relations. </a:t>
            </a:r>
          </a:p>
          <a:p>
            <a:endParaRPr lang="en-US">
              <a:latin typeface="Corbel" panose="020B0503020204020204" pitchFamily="34" charset="0"/>
            </a:endParaRPr>
          </a:p>
          <a:p>
            <a:pPr marL="114300" indent="0">
              <a:buNone/>
            </a:pPr>
            <a:endParaRPr lang="en-US">
              <a:latin typeface="Corbel" panose="020B0503020204020204" pitchFamily="34" charset="0"/>
            </a:endParaRPr>
          </a:p>
          <a:p>
            <a:endParaRPr lang="en-US">
              <a:latin typeface="Corbel" panose="020B0503020204020204" pitchFamily="34" charset="0"/>
            </a:endParaRPr>
          </a:p>
        </p:txBody>
      </p:sp>
      <p:grpSp>
        <p:nvGrpSpPr>
          <p:cNvPr id="3" name="object 8">
            <a:extLst>
              <a:ext uri="{FF2B5EF4-FFF2-40B4-BE49-F238E27FC236}">
                <a16:creationId xmlns:a16="http://schemas.microsoft.com/office/drawing/2014/main" id="{DB62EBD2-9BC1-4E36-7B59-ADD1220C9234}"/>
              </a:ext>
            </a:extLst>
          </p:cNvPr>
          <p:cNvGrpSpPr/>
          <p:nvPr/>
        </p:nvGrpSpPr>
        <p:grpSpPr>
          <a:xfrm>
            <a:off x="3924675" y="2103445"/>
            <a:ext cx="733901" cy="230981"/>
            <a:chOff x="5263896" y="1847088"/>
            <a:chExt cx="978535" cy="307975"/>
          </a:xfrm>
        </p:grpSpPr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A0FFDC8E-D7CC-5E93-20D1-0EE5A1A6407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3896" y="1847088"/>
              <a:ext cx="978408" cy="307848"/>
            </a:xfrm>
            <a:prstGeom prst="rect">
              <a:avLst/>
            </a:prstGeom>
          </p:spPr>
        </p:pic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77A6B6AF-80E2-E3A7-13E5-BA72E3A11D21}"/>
                </a:ext>
              </a:extLst>
            </p:cNvPr>
            <p:cNvSpPr/>
            <p:nvPr/>
          </p:nvSpPr>
          <p:spPr>
            <a:xfrm>
              <a:off x="5303021" y="1918432"/>
              <a:ext cx="784860" cy="114300"/>
            </a:xfrm>
            <a:custGeom>
              <a:avLst/>
              <a:gdLst/>
              <a:ahLst/>
              <a:cxnLst/>
              <a:rect l="l" t="t" r="r" b="b"/>
              <a:pathLst>
                <a:path w="784860" h="114300">
                  <a:moveTo>
                    <a:pt x="670220" y="76199"/>
                  </a:moveTo>
                  <a:lnTo>
                    <a:pt x="670220" y="114300"/>
                  </a:lnTo>
                  <a:lnTo>
                    <a:pt x="746420" y="76200"/>
                  </a:lnTo>
                  <a:lnTo>
                    <a:pt x="670220" y="76199"/>
                  </a:lnTo>
                  <a:close/>
                </a:path>
                <a:path w="784860" h="114300">
                  <a:moveTo>
                    <a:pt x="670220" y="38099"/>
                  </a:moveTo>
                  <a:lnTo>
                    <a:pt x="670220" y="76199"/>
                  </a:lnTo>
                  <a:lnTo>
                    <a:pt x="689270" y="76200"/>
                  </a:lnTo>
                  <a:lnTo>
                    <a:pt x="689270" y="38100"/>
                  </a:lnTo>
                  <a:lnTo>
                    <a:pt x="670220" y="38099"/>
                  </a:lnTo>
                  <a:close/>
                </a:path>
                <a:path w="784860" h="114300">
                  <a:moveTo>
                    <a:pt x="670220" y="0"/>
                  </a:moveTo>
                  <a:lnTo>
                    <a:pt x="670220" y="38099"/>
                  </a:lnTo>
                  <a:lnTo>
                    <a:pt x="689270" y="38100"/>
                  </a:lnTo>
                  <a:lnTo>
                    <a:pt x="689270" y="76200"/>
                  </a:lnTo>
                  <a:lnTo>
                    <a:pt x="746423" y="76198"/>
                  </a:lnTo>
                  <a:lnTo>
                    <a:pt x="784520" y="57150"/>
                  </a:lnTo>
                  <a:lnTo>
                    <a:pt x="670220" y="0"/>
                  </a:lnTo>
                  <a:close/>
                </a:path>
                <a:path w="784860" h="114300">
                  <a:moveTo>
                    <a:pt x="0" y="38098"/>
                  </a:moveTo>
                  <a:lnTo>
                    <a:pt x="0" y="76198"/>
                  </a:lnTo>
                  <a:lnTo>
                    <a:pt x="670220" y="76199"/>
                  </a:lnTo>
                  <a:lnTo>
                    <a:pt x="670220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50">
                <a:latin typeface="Corbel" panose="020B0503020204020204" pitchFamily="34" charset="0"/>
              </a:endParaRPr>
            </a:p>
          </p:txBody>
        </p:sp>
      </p:grpSp>
      <p:grpSp>
        <p:nvGrpSpPr>
          <p:cNvPr id="9" name="object 11">
            <a:extLst>
              <a:ext uri="{FF2B5EF4-FFF2-40B4-BE49-F238E27FC236}">
                <a16:creationId xmlns:a16="http://schemas.microsoft.com/office/drawing/2014/main" id="{BFED5BBB-6ED8-EB23-C11C-1D5585EBE491}"/>
              </a:ext>
            </a:extLst>
          </p:cNvPr>
          <p:cNvGrpSpPr/>
          <p:nvPr/>
        </p:nvGrpSpPr>
        <p:grpSpPr>
          <a:xfrm>
            <a:off x="4856385" y="1891658"/>
            <a:ext cx="2884170" cy="616744"/>
            <a:chOff x="6506179" y="1564706"/>
            <a:chExt cx="3845560" cy="82232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406B10B6-F266-075D-D8AD-02F95D4FA6C4}"/>
                </a:ext>
              </a:extLst>
            </p:cNvPr>
            <p:cNvSpPr/>
            <p:nvPr/>
          </p:nvSpPr>
          <p:spPr>
            <a:xfrm>
              <a:off x="6506179" y="1564706"/>
              <a:ext cx="3845560" cy="822325"/>
            </a:xfrm>
            <a:custGeom>
              <a:avLst/>
              <a:gdLst/>
              <a:ahLst/>
              <a:cxnLst/>
              <a:rect l="l" t="t" r="r" b="b"/>
              <a:pathLst>
                <a:path w="3845559" h="822325">
                  <a:moveTo>
                    <a:pt x="0" y="0"/>
                  </a:moveTo>
                  <a:lnTo>
                    <a:pt x="3845463" y="0"/>
                  </a:lnTo>
                  <a:lnTo>
                    <a:pt x="3845463" y="821714"/>
                  </a:lnTo>
                  <a:lnTo>
                    <a:pt x="0" y="8217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50">
                <a:latin typeface="Corbel" panose="020B0503020204020204" pitchFamily="34" charset="0"/>
              </a:endParaRPr>
            </a:p>
          </p:txBody>
        </p:sp>
        <p:pic>
          <p:nvPicPr>
            <p:cNvPr id="11" name="object 14">
              <a:extLst>
                <a:ext uri="{FF2B5EF4-FFF2-40B4-BE49-F238E27FC236}">
                  <a16:creationId xmlns:a16="http://schemas.microsoft.com/office/drawing/2014/main" id="{F1068227-3A47-130A-6D0A-578EA11FF0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5867" y="1632681"/>
              <a:ext cx="3429000" cy="685800"/>
            </a:xfrm>
            <a:prstGeom prst="rect">
              <a:avLst/>
            </a:prstGeom>
          </p:spPr>
        </p:pic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C78FE0AD-5664-5CF1-1780-BA10F7346822}"/>
              </a:ext>
            </a:extLst>
          </p:cNvPr>
          <p:cNvSpPr txBox="1"/>
          <p:nvPr/>
        </p:nvSpPr>
        <p:spPr>
          <a:xfrm>
            <a:off x="2500321" y="2056525"/>
            <a:ext cx="1004888" cy="35971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40958" algn="ctr">
              <a:spcBef>
                <a:spcPts val="405"/>
              </a:spcBef>
            </a:pPr>
            <a:r>
              <a:rPr lang="en-US" sz="2000" err="1">
                <a:latin typeface="Corbel" panose="020B0503020204020204" pitchFamily="34" charset="0"/>
                <a:cs typeface="Calibri"/>
              </a:rPr>
              <a:t>a:b</a:t>
            </a:r>
            <a:r>
              <a:rPr lang="en-US" sz="2000" spc="-11">
                <a:latin typeface="Corbel" panose="020B0503020204020204" pitchFamily="34" charset="0"/>
                <a:cs typeface="Calibri"/>
              </a:rPr>
              <a:t> </a:t>
            </a:r>
            <a:r>
              <a:rPr lang="en-US" sz="2000">
                <a:latin typeface="Corbel" panose="020B0503020204020204" pitchFamily="34" charset="0"/>
                <a:cs typeface="Calibri"/>
              </a:rPr>
              <a:t>::</a:t>
            </a:r>
            <a:r>
              <a:rPr lang="en-US" sz="2000" spc="-11">
                <a:latin typeface="Corbel" panose="020B0503020204020204" pitchFamily="34" charset="0"/>
                <a:cs typeface="Calibri"/>
              </a:rPr>
              <a:t> </a:t>
            </a:r>
            <a:r>
              <a:rPr lang="en-US" sz="2000">
                <a:latin typeface="Corbel" panose="020B0503020204020204" pitchFamily="34" charset="0"/>
                <a:cs typeface="Calibri"/>
              </a:rPr>
              <a:t>c:?</a:t>
            </a:r>
          </a:p>
        </p:txBody>
      </p:sp>
      <p:pic>
        <p:nvPicPr>
          <p:cNvPr id="13" name="Picture 2" descr="https://www.tensorflow.org/versions/r0.7/images/linear-relationships.png">
            <a:extLst>
              <a:ext uri="{FF2B5EF4-FFF2-40B4-BE49-F238E27FC236}">
                <a16:creationId xmlns:a16="http://schemas.microsoft.com/office/drawing/2014/main" id="{6A1D3453-33D6-3AA1-3A86-C04AE5B6C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9732" y="2670261"/>
            <a:ext cx="4809408" cy="168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A504B32-4F45-D985-548A-93D99E38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/>
              <a:t>Evaluating Word Vectors: Word Analogies </a:t>
            </a:r>
          </a:p>
        </p:txBody>
      </p:sp>
    </p:spTree>
    <p:extLst>
      <p:ext uri="{BB962C8B-B14F-4D97-AF65-F5344CB8AC3E}">
        <p14:creationId xmlns:p14="http://schemas.microsoft.com/office/powerpoint/2010/main" val="338616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3" y="1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Relations Learned by Word2vec</a:t>
            </a:r>
          </a:p>
        </p:txBody>
      </p:sp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84" y="1451245"/>
            <a:ext cx="6415841" cy="27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4185" y="757052"/>
            <a:ext cx="634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orbel" panose="020B0503020204020204" pitchFamily="34" charset="0"/>
              </a:rPr>
              <a:t>A relation is defined by the vector displacement in the first column. For each start word in the other column, the closest displaced word is shown.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B9B64-0DC3-41CA-CE69-DAB4C1B2A841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[Efficient Estimation of Word Representations in Vector Space.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</p:spTree>
    <p:extLst>
      <p:ext uri="{BB962C8B-B14F-4D97-AF65-F5344CB8AC3E}">
        <p14:creationId xmlns:p14="http://schemas.microsoft.com/office/powerpoint/2010/main" val="3285387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3" y="1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Relations Learned by Word2vec</a:t>
            </a:r>
          </a:p>
        </p:txBody>
      </p:sp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84" y="1451245"/>
            <a:ext cx="6415841" cy="27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4185" y="757052"/>
            <a:ext cx="634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orbel" panose="020B0503020204020204" pitchFamily="34" charset="0"/>
              </a:rPr>
              <a:t>A relation is defined by the vector displacement in the first column. For each start word in the other column, the closest displaced word is shown. </a:t>
            </a:r>
          </a:p>
        </p:txBody>
      </p:sp>
      <p:sp>
        <p:nvSpPr>
          <p:cNvPr id="8" name="Oval 7"/>
          <p:cNvSpPr/>
          <p:nvPr/>
        </p:nvSpPr>
        <p:spPr>
          <a:xfrm>
            <a:off x="1671637" y="2943224"/>
            <a:ext cx="1128713" cy="2500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530C0-3997-378F-118E-735A7F3E3A4A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[Efficient Estimation of Word Representations in Vector Space.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</p:spTree>
    <p:extLst>
      <p:ext uri="{BB962C8B-B14F-4D97-AF65-F5344CB8AC3E}">
        <p14:creationId xmlns:p14="http://schemas.microsoft.com/office/powerpoint/2010/main" val="265001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3" y="1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Relations Learned by Word2vec</a:t>
            </a:r>
          </a:p>
        </p:txBody>
      </p:sp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84" y="1451245"/>
            <a:ext cx="6415841" cy="27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4185" y="757052"/>
            <a:ext cx="634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orbel" panose="020B0503020204020204" pitchFamily="34" charset="0"/>
              </a:rPr>
              <a:t>A relation is defined by the vector displacement in the first column. For each start word in the other column, the closest displaced word is shown. </a:t>
            </a:r>
          </a:p>
        </p:txBody>
      </p:sp>
      <p:sp>
        <p:nvSpPr>
          <p:cNvPr id="8" name="Oval 7"/>
          <p:cNvSpPr/>
          <p:nvPr/>
        </p:nvSpPr>
        <p:spPr>
          <a:xfrm>
            <a:off x="1671637" y="2943224"/>
            <a:ext cx="1128713" cy="2500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/>
          <p:cNvSpPr/>
          <p:nvPr/>
        </p:nvSpPr>
        <p:spPr>
          <a:xfrm>
            <a:off x="3576395" y="2943224"/>
            <a:ext cx="408242" cy="300157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A8B83-6088-9408-96CD-F068DEF3B212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[Efficient Estimation of Word Representations in Vector Space.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</p:spTree>
    <p:extLst>
      <p:ext uri="{BB962C8B-B14F-4D97-AF65-F5344CB8AC3E}">
        <p14:creationId xmlns:p14="http://schemas.microsoft.com/office/powerpoint/2010/main" val="4017514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3" y="1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Relations Learned by Word2vec</a:t>
            </a:r>
          </a:p>
        </p:txBody>
      </p:sp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84" y="1451245"/>
            <a:ext cx="6415841" cy="27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4185" y="757052"/>
            <a:ext cx="634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orbel" panose="020B0503020204020204" pitchFamily="34" charset="0"/>
              </a:rPr>
              <a:t>A relation is defined by the vector displacement in the first column. For each start word in the other column, the closest displaced word is shown. </a:t>
            </a:r>
          </a:p>
        </p:txBody>
      </p:sp>
      <p:sp>
        <p:nvSpPr>
          <p:cNvPr id="8" name="Oval 7"/>
          <p:cNvSpPr/>
          <p:nvPr/>
        </p:nvSpPr>
        <p:spPr>
          <a:xfrm>
            <a:off x="1671637" y="2943224"/>
            <a:ext cx="1128713" cy="2500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/>
          <p:cNvSpPr/>
          <p:nvPr/>
        </p:nvSpPr>
        <p:spPr>
          <a:xfrm>
            <a:off x="3576395" y="2943224"/>
            <a:ext cx="408242" cy="300157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/>
          <p:cNvSpPr/>
          <p:nvPr/>
        </p:nvSpPr>
        <p:spPr>
          <a:xfrm>
            <a:off x="3933346" y="2943223"/>
            <a:ext cx="352904" cy="300157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0B9B-E150-4E51-2AA9-15DB4EA44C9F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[Efficient Estimation of Word Representations in Vector Space.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</p:spTree>
    <p:extLst>
      <p:ext uri="{BB962C8B-B14F-4D97-AF65-F5344CB8AC3E}">
        <p14:creationId xmlns:p14="http://schemas.microsoft.com/office/powerpoint/2010/main" val="77934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84" y="1451245"/>
            <a:ext cx="6415841" cy="27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4185" y="757052"/>
            <a:ext cx="634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orbel" panose="020B0503020204020204" pitchFamily="34" charset="0"/>
              </a:rPr>
              <a:t>A relation is defined by the vector displacement in the first column. For each start word in the other column, the closest displaced word is shown. </a:t>
            </a:r>
          </a:p>
        </p:txBody>
      </p:sp>
      <p:sp>
        <p:nvSpPr>
          <p:cNvPr id="8" name="Oval 7"/>
          <p:cNvSpPr/>
          <p:nvPr/>
        </p:nvSpPr>
        <p:spPr>
          <a:xfrm>
            <a:off x="1671637" y="2943224"/>
            <a:ext cx="1128713" cy="2500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/>
          <p:cNvSpPr/>
          <p:nvPr/>
        </p:nvSpPr>
        <p:spPr>
          <a:xfrm>
            <a:off x="5105158" y="2943222"/>
            <a:ext cx="408242" cy="300157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/>
          <p:cNvSpPr/>
          <p:nvPr/>
        </p:nvSpPr>
        <p:spPr>
          <a:xfrm>
            <a:off x="5462109" y="2943222"/>
            <a:ext cx="352904" cy="300157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FC916-6C11-500F-B9F6-86BFD34901FA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[Efficient Estimation of Word Representations in Vector Space.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</p:spTree>
    <p:extLst>
      <p:ext uri="{BB962C8B-B14F-4D97-AF65-F5344CB8AC3E}">
        <p14:creationId xmlns:p14="http://schemas.microsoft.com/office/powerpoint/2010/main" val="3423360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84" y="1451245"/>
            <a:ext cx="6415841" cy="27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4185" y="757052"/>
            <a:ext cx="634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orbel" panose="020B0503020204020204" pitchFamily="34" charset="0"/>
              </a:rPr>
              <a:t>A relation is defined by the vector displacement in the first column. For each start word in the other column, the closest displaced word is shown. </a:t>
            </a:r>
          </a:p>
        </p:txBody>
      </p:sp>
      <p:sp>
        <p:nvSpPr>
          <p:cNvPr id="8" name="Oval 7"/>
          <p:cNvSpPr/>
          <p:nvPr/>
        </p:nvSpPr>
        <p:spPr>
          <a:xfrm>
            <a:off x="1671637" y="2943224"/>
            <a:ext cx="1128713" cy="25003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/>
          <p:cNvSpPr/>
          <p:nvPr/>
        </p:nvSpPr>
        <p:spPr>
          <a:xfrm>
            <a:off x="6162432" y="2943224"/>
            <a:ext cx="749601" cy="300157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/>
          <p:cNvSpPr/>
          <p:nvPr/>
        </p:nvSpPr>
        <p:spPr>
          <a:xfrm>
            <a:off x="6853840" y="2943222"/>
            <a:ext cx="831536" cy="300157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FF4B2-361F-4FDC-3369-13B2CFC85CED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[Efficient Estimation of Word Representations in Vector Space.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</p:spTree>
    <p:extLst>
      <p:ext uri="{BB962C8B-B14F-4D97-AF65-F5344CB8AC3E}">
        <p14:creationId xmlns:p14="http://schemas.microsoft.com/office/powerpoint/2010/main" val="12234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4C8-8942-4AA7-D87E-04FD1941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Recap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FFFD-7CA8-094B-461F-0107049E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Inherently, there is no meaning to symbols: </a:t>
            </a:r>
          </a:p>
          <a:p>
            <a:pPr>
              <a:lnSpc>
                <a:spcPct val="114999"/>
              </a:lnSpc>
            </a:pPr>
            <a:endParaRPr lang="en-US" sz="2400"/>
          </a:p>
          <a:p>
            <a:pPr>
              <a:lnSpc>
                <a:spcPct val="114999"/>
              </a:lnSpc>
            </a:pPr>
            <a:endParaRPr lang="en-US" sz="2400"/>
          </a:p>
          <a:p>
            <a:pPr>
              <a:lnSpc>
                <a:spcPct val="114999"/>
              </a:lnSpc>
            </a:pPr>
            <a:r>
              <a:rPr lang="en-US" sz="2400"/>
              <a:t>Lots of literature on mapping </a:t>
            </a:r>
            <a:r>
              <a:rPr lang="en-US" sz="2400" b="1"/>
              <a:t>symbols </a:t>
            </a:r>
            <a:r>
              <a:rPr lang="en-US" sz="2400"/>
              <a:t>to their </a:t>
            </a:r>
            <a:r>
              <a:rPr lang="en-US" sz="2400" b="1"/>
              <a:t>"meaning” </a:t>
            </a:r>
            <a:r>
              <a:rPr lang="en-US" sz="2400"/>
              <a:t>(e.g., formal semantics)</a:t>
            </a:r>
          </a:p>
          <a:p>
            <a:pPr>
              <a:lnSpc>
                <a:spcPct val="114999"/>
              </a:lnSpc>
            </a:pPr>
            <a:r>
              <a:rPr lang="en-US" sz="2400" b="1"/>
              <a:t>Focus of this class:</a:t>
            </a:r>
            <a:r>
              <a:rPr lang="en-US" sz="2400"/>
              <a:t> distributional semantics —learning </a:t>
            </a:r>
            <a:r>
              <a:rPr lang="en-US" sz="2400" b="1" i="1"/>
              <a:t>some</a:t>
            </a:r>
            <a:r>
              <a:rPr lang="en-US" sz="2400"/>
              <a:t> meaning by regurgitating language use. </a:t>
            </a:r>
            <a:endParaRPr lang="en-US" sz="2400" b="1"/>
          </a:p>
          <a:p>
            <a:pPr lvl="1">
              <a:lnSpc>
                <a:spcPct val="114999"/>
              </a:lnSpc>
            </a:pPr>
            <a:r>
              <a:rPr lang="en-US" sz="2000" b="1"/>
              <a:t>Simplest form:</a:t>
            </a:r>
            <a:r>
              <a:rPr lang="en-US" sz="2000"/>
              <a:t> learning word representations via Word2Vec </a:t>
            </a:r>
          </a:p>
          <a:p>
            <a:pPr>
              <a:lnSpc>
                <a:spcPct val="114999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5653A-A8CD-D382-70B3-A8B6F12ED261}"/>
              </a:ext>
            </a:extLst>
          </p:cNvPr>
          <p:cNvSpPr txBox="1"/>
          <p:nvPr/>
        </p:nvSpPr>
        <p:spPr>
          <a:xfrm>
            <a:off x="1065148" y="1830695"/>
            <a:ext cx="7258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chemeClr val="bg2"/>
                </a:solidFill>
                <a:latin typeface="Corbel"/>
                <a:cs typeface="Segoe UI"/>
              </a:rPr>
              <a:t>”apple”  </a:t>
            </a:r>
            <a:r>
              <a:rPr lang="en-US" sz="1800">
                <a:solidFill>
                  <a:schemeClr val="bg2"/>
                </a:solidFill>
                <a:latin typeface="Corbel"/>
              </a:rPr>
              <a:t>≈ </a:t>
            </a:r>
            <a:r>
              <a:rPr lang="en-US" sz="1800">
                <a:solidFill>
                  <a:schemeClr val="bg2"/>
                </a:solidFill>
                <a:latin typeface="Corbel"/>
                <a:cs typeface="Segoe UI"/>
              </a:rPr>
              <a:t> 0110000101110000011100000110110001100101 </a:t>
            </a:r>
            <a:endParaRPr lang="en-US" sz="1800">
              <a:solidFill>
                <a:schemeClr val="bg2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8961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84" y="1451245"/>
            <a:ext cx="6415841" cy="27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4185" y="757052"/>
            <a:ext cx="6348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orbel" panose="020B0503020204020204" pitchFamily="34" charset="0"/>
              </a:rPr>
              <a:t>A relation is defined by the vector displacement in the first column. For each start word in the other column, the closest displaced word is shown. </a:t>
            </a:r>
          </a:p>
        </p:txBody>
      </p:sp>
      <p:sp>
        <p:nvSpPr>
          <p:cNvPr id="8" name="Oval 7"/>
          <p:cNvSpPr/>
          <p:nvPr/>
        </p:nvSpPr>
        <p:spPr>
          <a:xfrm>
            <a:off x="1671637" y="3907630"/>
            <a:ext cx="1128713" cy="27509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Oval 8"/>
          <p:cNvSpPr/>
          <p:nvPr/>
        </p:nvSpPr>
        <p:spPr>
          <a:xfrm>
            <a:off x="6436519" y="3907632"/>
            <a:ext cx="475514" cy="275092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Oval 9"/>
          <p:cNvSpPr/>
          <p:nvPr/>
        </p:nvSpPr>
        <p:spPr>
          <a:xfrm>
            <a:off x="6912032" y="3907631"/>
            <a:ext cx="510324" cy="275091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10"/>
          <p:cNvSpPr/>
          <p:nvPr/>
        </p:nvSpPr>
        <p:spPr>
          <a:xfrm>
            <a:off x="3154913" y="3885310"/>
            <a:ext cx="749601" cy="300157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val 11"/>
          <p:cNvSpPr/>
          <p:nvPr/>
        </p:nvSpPr>
        <p:spPr>
          <a:xfrm>
            <a:off x="3904514" y="3882567"/>
            <a:ext cx="773343" cy="300157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Oval 12"/>
          <p:cNvSpPr/>
          <p:nvPr/>
        </p:nvSpPr>
        <p:spPr>
          <a:xfrm>
            <a:off x="4893469" y="3893343"/>
            <a:ext cx="607220" cy="300157"/>
          </a:xfrm>
          <a:prstGeom prst="ellipse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/>
          <p:cNvSpPr/>
          <p:nvPr/>
        </p:nvSpPr>
        <p:spPr>
          <a:xfrm>
            <a:off x="5500689" y="3893343"/>
            <a:ext cx="485774" cy="300157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67A07-5C65-D9EF-F135-15F3D35E680E}"/>
              </a:ext>
            </a:extLst>
          </p:cNvPr>
          <p:cNvSpPr txBox="1"/>
          <p:nvPr/>
        </p:nvSpPr>
        <p:spPr>
          <a:xfrm>
            <a:off x="1400972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[Efficient Estimation of Word Representations in Vector Space. </a:t>
            </a:r>
            <a:r>
              <a:rPr lang="en-US" sz="1050" err="1">
                <a:latin typeface="Corbel" panose="020B0503020204020204" pitchFamily="34" charset="0"/>
              </a:rPr>
              <a:t>Mikolov</a:t>
            </a:r>
            <a:r>
              <a:rPr lang="en-US" sz="1050">
                <a:latin typeface="Corbel" panose="020B0503020204020204" pitchFamily="34" charset="0"/>
              </a:rPr>
              <a:t> et al.  2013]</a:t>
            </a:r>
          </a:p>
        </p:txBody>
      </p:sp>
    </p:spTree>
    <p:extLst>
      <p:ext uri="{BB962C8B-B14F-4D97-AF65-F5344CB8AC3E}">
        <p14:creationId xmlns:p14="http://schemas.microsoft.com/office/powerpoint/2010/main" val="3640111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18CE-57C3-98CB-E639-416FD770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Mismatch Between Cosine and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7924-4BD9-0E34-2CE4-E3AB2DF4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4"/>
            <a:ext cx="8520600" cy="3650971"/>
          </a:xfrm>
        </p:spPr>
        <p:txBody>
          <a:bodyPr>
            <a:normAutofit lnSpcReduction="10000"/>
          </a:bodyPr>
          <a:lstStyle/>
          <a:p>
            <a:r>
              <a:rPr lang="en-US" b="1"/>
              <a:t>Observation: </a:t>
            </a:r>
            <a:r>
              <a:rPr lang="en-US"/>
              <a:t>there a mismatch between </a:t>
            </a:r>
            <a:br>
              <a:rPr lang="en-US"/>
            </a:br>
            <a:r>
              <a:rPr lang="en-US"/>
              <a:t>Word2Vec objective and cosine distance! </a:t>
            </a:r>
          </a:p>
          <a:p>
            <a:endParaRPr lang="en-US"/>
          </a:p>
          <a:p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Why use cosine distance instead of dot product? </a:t>
            </a:r>
          </a:p>
          <a:p>
            <a:pPr lvl="1"/>
            <a:r>
              <a:rPr lang="en-US"/>
              <a:t>Term frequencies affect the embedding norms. </a:t>
            </a:r>
          </a:p>
          <a:p>
            <a:pPr lvl="1"/>
            <a:r>
              <a:rPr lang="en-US"/>
              <a:t>Without normalization, frequent terms would </a:t>
            </a:r>
            <a:br>
              <a:rPr lang="en-US"/>
            </a:br>
            <a:r>
              <a:rPr lang="en-US"/>
              <a:t>seem more similar. </a:t>
            </a:r>
            <a:br>
              <a:rPr lang="en-US"/>
            </a:b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Why not change W2V objective to not use cos?</a:t>
            </a:r>
          </a:p>
          <a:p>
            <a:pPr lvl="1"/>
            <a:r>
              <a:rPr lang="en-US" altLang="ja-JP"/>
              <a:t>¯\_(</a:t>
            </a:r>
            <a:r>
              <a:rPr lang="ja-JP" altLang="en-US"/>
              <a:t>ツ</a:t>
            </a:r>
            <a:r>
              <a:rPr lang="en-US" altLang="ja-JP"/>
              <a:t>)_/¯</a:t>
            </a:r>
          </a:p>
          <a:p>
            <a:pPr lvl="1"/>
            <a:r>
              <a:rPr lang="en-US"/>
              <a:t>It’s possible that the resulting vectors would conflate </a:t>
            </a:r>
            <a:br>
              <a:rPr lang="en-US"/>
            </a:br>
            <a:r>
              <a:rPr lang="en-US"/>
              <a:t>semantic similarity and frequency.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F764B-73FC-DA83-0929-63E2CCBE9AF6}"/>
                  </a:ext>
                </a:extLst>
              </p:cNvPr>
              <p:cNvSpPr txBox="1"/>
              <p:nvPr/>
            </p:nvSpPr>
            <p:spPr>
              <a:xfrm>
                <a:off x="4492321" y="924821"/>
                <a:ext cx="4765501" cy="1735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000" spc="-1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a-IR" sz="20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spc="-11">
                              <a:latin typeface="Cambria Math" panose="02040503050406030204" pitchFamily="18" charset="0"/>
                              <a:cs typeface="Calibri"/>
                            </a:rPr>
                            <m:t>𝑜</m:t>
                          </m:r>
                        </m:e>
                      </m:d>
                      <m:r>
                        <a:rPr lang="en-US" sz="2000" spc="-11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  <m:r>
                        <a:rPr lang="fa-IR" sz="200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20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000" baseline="-14814">
                  <a:latin typeface="Cambria Math"/>
                  <a:cs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pc="-11" smtClean="0">
                              <a:latin typeface="Cambria Math" panose="02040503050406030204" pitchFamily="18" charset="0"/>
                              <a:cs typeface="Calibri"/>
                            </a:rPr>
                            <m:t>distance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x</m:t>
                              </m:r>
                              <m:r>
                                <a:rPr lang="en-US" sz="2000" b="0" i="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y</m:t>
                              </m:r>
                            </m:e>
                          </m:d>
                        </m:e>
                      </m:func>
                      <m:r>
                        <a:rPr lang="en-US" sz="20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a-IR" sz="2000" baseline="-14814">
                  <a:latin typeface="Cambria Math"/>
                  <a:cs typeface="Cambria Math"/>
                </a:endParaRPr>
              </a:p>
              <a:p>
                <a:endParaRPr lang="fa-IR" sz="2000" baseline="-14814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F764B-73FC-DA83-0929-63E2CCBE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21" y="924821"/>
                <a:ext cx="4765501" cy="1735860"/>
              </a:xfrm>
              <a:prstGeom prst="rect">
                <a:avLst/>
              </a:prstGeom>
              <a:blipFill>
                <a:blip r:embed="rId2"/>
                <a:stretch>
                  <a:fillRect l="-384" b="-4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8">
            <a:extLst>
              <a:ext uri="{FF2B5EF4-FFF2-40B4-BE49-F238E27FC236}">
                <a16:creationId xmlns:a16="http://schemas.microsoft.com/office/drawing/2014/main" id="{3CA85BF0-5C4E-FD1C-C16F-2077F6CE355E}"/>
              </a:ext>
            </a:extLst>
          </p:cNvPr>
          <p:cNvSpPr txBox="1"/>
          <p:nvPr/>
        </p:nvSpPr>
        <p:spPr>
          <a:xfrm>
            <a:off x="3625727" y="4879004"/>
            <a:ext cx="6162709" cy="264496"/>
          </a:xfrm>
          <a:prstGeom prst="rect">
            <a:avLst/>
          </a:prstGeom>
        </p:spPr>
        <p:txBody>
          <a:bodyPr vert="horz" wrap="square" lIns="0" tIns="79058" rIns="0" bIns="0" rtlCol="0">
            <a:spAutoFit/>
          </a:bodyPr>
          <a:lstStyle/>
          <a:p>
            <a:pPr marL="9525" algn="ctr">
              <a:spcBef>
                <a:spcPts val="623"/>
              </a:spcBef>
            </a:pPr>
            <a:r>
              <a:rPr lang="en-US" sz="1200" spc="-8">
                <a:latin typeface="Corbel" panose="020B0503020204020204" pitchFamily="34" charset="0"/>
                <a:cs typeface="Calibri"/>
              </a:rPr>
              <a:t>[Measuring Word Significance using Distributed Representations of Words]</a:t>
            </a:r>
            <a:endParaRPr sz="1200">
              <a:latin typeface="Corbel" panose="020B0503020204020204" pitchFamily="34" charset="0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CBEBB8-5F3D-75D4-B35E-61CB9680372B}"/>
              </a:ext>
            </a:extLst>
          </p:cNvPr>
          <p:cNvGrpSpPr/>
          <p:nvPr/>
        </p:nvGrpSpPr>
        <p:grpSpPr>
          <a:xfrm>
            <a:off x="5423781" y="2629058"/>
            <a:ext cx="3755673" cy="2262980"/>
            <a:chOff x="5423781" y="2629058"/>
            <a:chExt cx="3755673" cy="2262980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B16F2723-7361-2AD9-21E1-19C23659A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5332" y="2629058"/>
              <a:ext cx="3584122" cy="211747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A5FB3B-11F8-9168-4E50-B7EA7C88DA41}"/>
                </a:ext>
              </a:extLst>
            </p:cNvPr>
            <p:cNvSpPr txBox="1"/>
            <p:nvPr/>
          </p:nvSpPr>
          <p:spPr>
            <a:xfrm>
              <a:off x="6892989" y="4584261"/>
              <a:ext cx="143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8">
                  <a:latin typeface="Corbel" panose="020B0503020204020204" pitchFamily="34" charset="0"/>
                  <a:cs typeface="Calibri"/>
                </a:rPr>
                <a:t>frequency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BC4EA2-78E3-D129-352B-A759647E039A}"/>
                </a:ext>
              </a:extLst>
            </p:cNvPr>
            <p:cNvSpPr txBox="1"/>
            <p:nvPr/>
          </p:nvSpPr>
          <p:spPr>
            <a:xfrm rot="16200000">
              <a:off x="4860568" y="3416871"/>
              <a:ext cx="143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norm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2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C3C1-89F1-02A6-DB59-15F5F58E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rbel" panose="020B0503020204020204" pitchFamily="34" charset="0"/>
              </a:rPr>
              <a:t>Word2Vec: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0C8B-0B45-23C8-63B1-C1576DE8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21" y="1152475"/>
            <a:ext cx="8520600" cy="3416400"/>
          </a:xfrm>
        </p:spPr>
        <p:txBody>
          <a:bodyPr/>
          <a:lstStyle/>
          <a:p>
            <a:r>
              <a:rPr lang="en-US">
                <a:latin typeface="Corbel" panose="020B0503020204020204" pitchFamily="34" charset="0"/>
              </a:rPr>
              <a:t>What we just saw is the </a:t>
            </a:r>
            <a:r>
              <a:rPr lang="en-US" b="1">
                <a:solidFill>
                  <a:srgbClr val="C00000"/>
                </a:solidFill>
                <a:latin typeface="Corbel" panose="020B0503020204020204" pitchFamily="34" charset="0"/>
              </a:rPr>
              <a:t>Skip-Gram</a:t>
            </a:r>
            <a:r>
              <a:rPr lang="en-US" b="1">
                <a:latin typeface="Corbel" panose="020B0503020204020204" pitchFamily="34" charset="0"/>
              </a:rPr>
              <a:t> </a:t>
            </a:r>
            <a:r>
              <a:rPr lang="en-US">
                <a:latin typeface="Corbel" panose="020B0503020204020204" pitchFamily="34" charset="0"/>
              </a:rPr>
              <a:t>model. </a:t>
            </a:r>
          </a:p>
          <a:p>
            <a:pPr lvl="1"/>
            <a:r>
              <a:rPr lang="en-US" sz="1400">
                <a:latin typeface="Corbel" panose="020B0503020204020204" pitchFamily="34" charset="0"/>
                <a:cs typeface="Calibri"/>
              </a:rPr>
              <a:t>Pre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d</a:t>
            </a:r>
            <a:r>
              <a:rPr lang="en-US" sz="1400">
                <a:latin typeface="Corbel" panose="020B0503020204020204" pitchFamily="34" charset="0"/>
                <a:cs typeface="Calibri"/>
              </a:rPr>
              <a:t>ict c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on</a:t>
            </a:r>
            <a:r>
              <a:rPr lang="en-US" sz="1400">
                <a:latin typeface="Corbel" panose="020B0503020204020204" pitchFamily="34" charset="0"/>
                <a:cs typeface="Calibri"/>
              </a:rPr>
              <a:t>te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x</a:t>
            </a:r>
            <a:r>
              <a:rPr lang="en-US" sz="1400">
                <a:latin typeface="Corbel" panose="020B0503020204020204" pitchFamily="34" charset="0"/>
                <a:cs typeface="Calibri"/>
              </a:rPr>
              <a:t>t </a:t>
            </a:r>
            <a:r>
              <a:rPr lang="en-US" sz="1400" spc="4">
                <a:latin typeface="Corbel" panose="020B0503020204020204" pitchFamily="34" charset="0"/>
                <a:cs typeface="Calibri"/>
              </a:rPr>
              <a:t>(</a:t>
            </a:r>
            <a:r>
              <a:rPr lang="en-US" sz="1400">
                <a:latin typeface="Corbel" panose="020B0503020204020204" pitchFamily="34" charset="0"/>
                <a:cs typeface="Calibri"/>
              </a:rPr>
              <a:t>“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ou</a:t>
            </a:r>
            <a:r>
              <a:rPr lang="en-US" sz="1400">
                <a:latin typeface="Corbel" panose="020B0503020204020204" pitchFamily="34" charset="0"/>
                <a:cs typeface="Calibri"/>
              </a:rPr>
              <a:t>t</a:t>
            </a:r>
            <a:r>
              <a:rPr lang="en-US" sz="1400" spc="4">
                <a:latin typeface="Corbel" panose="020B0503020204020204" pitchFamily="34" charset="0"/>
                <a:cs typeface="Calibri"/>
              </a:rPr>
              <a:t>s</a:t>
            </a:r>
            <a:r>
              <a:rPr lang="en-US" sz="1400">
                <a:latin typeface="Corbel" panose="020B0503020204020204" pitchFamily="34" charset="0"/>
                <a:cs typeface="Calibri"/>
              </a:rPr>
              <a:t>i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d</a:t>
            </a:r>
            <a:r>
              <a:rPr lang="en-US" sz="1400">
                <a:latin typeface="Corbel" panose="020B0503020204020204" pitchFamily="34" charset="0"/>
                <a:cs typeface="Calibri"/>
              </a:rPr>
              <a:t>e”) 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wo</a:t>
            </a:r>
            <a:r>
              <a:rPr lang="en-US" sz="1400">
                <a:latin typeface="Corbel" panose="020B0503020204020204" pitchFamily="34" charset="0"/>
                <a:cs typeface="Calibri"/>
              </a:rPr>
              <a:t>r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d</a:t>
            </a:r>
            <a:r>
              <a:rPr lang="en-US" sz="1400">
                <a:latin typeface="Corbel" panose="020B0503020204020204" pitchFamily="34" charset="0"/>
                <a:cs typeface="Calibri"/>
              </a:rPr>
              <a:t>s </a:t>
            </a:r>
            <a:r>
              <a:rPr lang="en-US" sz="1400" spc="4">
                <a:latin typeface="Corbel" panose="020B0503020204020204" pitchFamily="34" charset="0"/>
                <a:cs typeface="Calibri"/>
              </a:rPr>
              <a:t>(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po</a:t>
            </a:r>
            <a:r>
              <a:rPr lang="en-US" sz="1400" spc="4">
                <a:latin typeface="Corbel" panose="020B0503020204020204" pitchFamily="34" charset="0"/>
                <a:cs typeface="Calibri"/>
              </a:rPr>
              <a:t>s</a:t>
            </a:r>
            <a:r>
              <a:rPr lang="en-US" sz="1400">
                <a:latin typeface="Corbel" panose="020B0503020204020204" pitchFamily="34" charset="0"/>
                <a:cs typeface="Calibri"/>
              </a:rPr>
              <a:t>i</a:t>
            </a:r>
            <a:r>
              <a:rPr lang="en-US" sz="1400" spc="4">
                <a:latin typeface="Corbel" panose="020B0503020204020204" pitchFamily="34" charset="0"/>
                <a:cs typeface="Calibri"/>
              </a:rPr>
              <a:t>t</a:t>
            </a:r>
            <a:r>
              <a:rPr lang="en-US" sz="1400">
                <a:latin typeface="Corbel" panose="020B0503020204020204" pitchFamily="34" charset="0"/>
                <a:cs typeface="Calibri"/>
              </a:rPr>
              <a:t>i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o</a:t>
            </a:r>
            <a:r>
              <a:rPr lang="en-US" sz="1400">
                <a:latin typeface="Corbel" panose="020B0503020204020204" pitchFamily="34" charset="0"/>
                <a:cs typeface="Calibri"/>
              </a:rPr>
              <a:t>n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 </a:t>
            </a:r>
            <a:r>
              <a:rPr lang="en-US" sz="1400">
                <a:latin typeface="Corbel" panose="020B0503020204020204" pitchFamily="34" charset="0"/>
                <a:cs typeface="Calibri"/>
              </a:rPr>
              <a:t>i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nd</a:t>
            </a:r>
            <a:r>
              <a:rPr lang="en-US" sz="1400">
                <a:latin typeface="Corbel" panose="020B0503020204020204" pitchFamily="34" charset="0"/>
                <a:cs typeface="Calibri"/>
              </a:rPr>
              <a:t>e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p</a:t>
            </a:r>
            <a:r>
              <a:rPr lang="en-US" sz="1400">
                <a:latin typeface="Corbel" panose="020B0503020204020204" pitchFamily="34" charset="0"/>
                <a:cs typeface="Calibri"/>
              </a:rPr>
              <a:t>e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nd</a:t>
            </a:r>
            <a:r>
              <a:rPr lang="en-US" sz="1400">
                <a:latin typeface="Corbel" panose="020B0503020204020204" pitchFamily="34" charset="0"/>
                <a:cs typeface="Calibri"/>
              </a:rPr>
              <a:t>e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n</a:t>
            </a:r>
            <a:r>
              <a:rPr lang="en-US" sz="1400">
                <a:latin typeface="Corbel" panose="020B0503020204020204" pitchFamily="34" charset="0"/>
                <a:cs typeface="Calibri"/>
              </a:rPr>
              <a:t>t) 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g</a:t>
            </a:r>
            <a:r>
              <a:rPr lang="en-US" sz="1400">
                <a:latin typeface="Corbel" panose="020B0503020204020204" pitchFamily="34" charset="0"/>
                <a:cs typeface="Calibri"/>
              </a:rPr>
              <a:t>i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v</a:t>
            </a:r>
            <a:r>
              <a:rPr lang="en-US" sz="1400">
                <a:latin typeface="Corbel" panose="020B0503020204020204" pitchFamily="34" charset="0"/>
                <a:cs typeface="Calibri"/>
              </a:rPr>
              <a:t>en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 </a:t>
            </a:r>
            <a:r>
              <a:rPr lang="en-US" sz="1400">
                <a:latin typeface="Corbel" panose="020B0503020204020204" pitchFamily="34" charset="0"/>
                <a:cs typeface="Calibri"/>
              </a:rPr>
              <a:t>ce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n</a:t>
            </a:r>
            <a:r>
              <a:rPr lang="en-US" sz="1400">
                <a:latin typeface="Corbel" panose="020B0503020204020204" pitchFamily="34" charset="0"/>
                <a:cs typeface="Calibri"/>
              </a:rPr>
              <a:t>ter</a:t>
            </a:r>
            <a:br>
              <a:rPr lang="en-US" sz="1400">
                <a:latin typeface="Corbel" panose="020B0503020204020204" pitchFamily="34" charset="0"/>
                <a:cs typeface="Calibri"/>
              </a:rPr>
            </a:br>
            <a:endParaRPr lang="en-US">
              <a:latin typeface="Corbel" panose="020B0503020204020204" pitchFamily="34" charset="0"/>
            </a:endParaRPr>
          </a:p>
          <a:p>
            <a:pPr>
              <a:tabLst>
                <a:tab pos="569913" algn="l"/>
              </a:tabLst>
            </a:pPr>
            <a:r>
              <a:rPr lang="en-US">
                <a:latin typeface="Corbel" panose="020B0503020204020204" pitchFamily="34" charset="0"/>
              </a:rPr>
              <a:t>There is also a </a:t>
            </a:r>
            <a:r>
              <a:rPr lang="en-US" b="1">
                <a:solidFill>
                  <a:srgbClr val="C00000"/>
                </a:solidFill>
                <a:latin typeface="Corbel" panose="020B0503020204020204" pitchFamily="34" charset="0"/>
              </a:rPr>
              <a:t>CBOW</a:t>
            </a:r>
            <a:r>
              <a:rPr lang="en-US" b="1">
                <a:latin typeface="Corbel" panose="020B0503020204020204" pitchFamily="34" charset="0"/>
              </a:rPr>
              <a:t> </a:t>
            </a:r>
            <a:r>
              <a:rPr lang="en-US">
                <a:latin typeface="Corbel" panose="020B0503020204020204" pitchFamily="34" charset="0"/>
              </a:rPr>
              <a:t>(continuous-bag-of-words) variant. </a:t>
            </a:r>
          </a:p>
          <a:p>
            <a:pPr lvl="1">
              <a:tabLst>
                <a:tab pos="569913" algn="l"/>
              </a:tabLst>
            </a:pPr>
            <a:r>
              <a:rPr lang="en-US" spc="-4">
                <a:latin typeface="Corbel" panose="020B0503020204020204" pitchFamily="34" charset="0"/>
                <a:cs typeface="Calibri"/>
              </a:rPr>
              <a:t>Predict</a:t>
            </a:r>
            <a:r>
              <a:rPr lang="en-US">
                <a:latin typeface="Corbel" panose="020B0503020204020204" pitchFamily="34" charset="0"/>
                <a:cs typeface="Calibri"/>
              </a:rPr>
              <a:t> </a:t>
            </a:r>
            <a:r>
              <a:rPr lang="en-US" spc="-4">
                <a:latin typeface="Corbel" panose="020B0503020204020204" pitchFamily="34" charset="0"/>
                <a:cs typeface="Calibri"/>
              </a:rPr>
              <a:t>center</a:t>
            </a:r>
            <a:r>
              <a:rPr lang="en-US">
                <a:latin typeface="Corbel" panose="020B0503020204020204" pitchFamily="34" charset="0"/>
                <a:cs typeface="Calibri"/>
              </a:rPr>
              <a:t> </a:t>
            </a:r>
            <a:r>
              <a:rPr lang="en-US" spc="-4">
                <a:latin typeface="Corbel" panose="020B0503020204020204" pitchFamily="34" charset="0"/>
                <a:cs typeface="Calibri"/>
              </a:rPr>
              <a:t>word</a:t>
            </a:r>
            <a:r>
              <a:rPr lang="en-US">
                <a:latin typeface="Corbel" panose="020B0503020204020204" pitchFamily="34" charset="0"/>
                <a:cs typeface="Calibri"/>
              </a:rPr>
              <a:t> </a:t>
            </a:r>
            <a:r>
              <a:rPr lang="en-US" spc="-4">
                <a:latin typeface="Corbel" panose="020B0503020204020204" pitchFamily="34" charset="0"/>
                <a:cs typeface="Calibri"/>
              </a:rPr>
              <a:t>from</a:t>
            </a:r>
            <a:r>
              <a:rPr lang="en-US">
                <a:latin typeface="Corbel" panose="020B0503020204020204" pitchFamily="34" charset="0"/>
                <a:cs typeface="Calibri"/>
              </a:rPr>
              <a:t> (bag</a:t>
            </a:r>
            <a:r>
              <a:rPr lang="en-US" spc="-4">
                <a:latin typeface="Corbel" panose="020B0503020204020204" pitchFamily="34" charset="0"/>
                <a:cs typeface="Calibri"/>
              </a:rPr>
              <a:t> of)</a:t>
            </a:r>
            <a:r>
              <a:rPr lang="en-US">
                <a:latin typeface="Corbel" panose="020B0503020204020204" pitchFamily="34" charset="0"/>
                <a:cs typeface="Calibri"/>
              </a:rPr>
              <a:t> </a:t>
            </a:r>
            <a:r>
              <a:rPr lang="en-US" spc="-4">
                <a:latin typeface="Corbel" panose="020B0503020204020204" pitchFamily="34" charset="0"/>
                <a:cs typeface="Calibri"/>
              </a:rPr>
              <a:t>context</a:t>
            </a:r>
            <a:r>
              <a:rPr lang="en-US">
                <a:latin typeface="Corbel" panose="020B0503020204020204" pitchFamily="34" charset="0"/>
                <a:cs typeface="Calibri"/>
              </a:rPr>
              <a:t> </a:t>
            </a:r>
            <a:r>
              <a:rPr lang="en-US" spc="-4">
                <a:latin typeface="Corbel" panose="020B0503020204020204" pitchFamily="34" charset="0"/>
                <a:cs typeface="Calibri"/>
              </a:rPr>
              <a:t>words</a:t>
            </a:r>
          </a:p>
          <a:p>
            <a:pPr>
              <a:tabLst>
                <a:tab pos="569913" algn="l"/>
              </a:tabLst>
            </a:pPr>
            <a:endParaRPr lang="en-US" spc="-4">
              <a:latin typeface="Corbel" panose="020B0503020204020204" pitchFamily="34" charset="0"/>
              <a:cs typeface="Calibri"/>
            </a:endParaRPr>
          </a:p>
          <a:p>
            <a:pPr>
              <a:tabLst>
                <a:tab pos="569913" algn="l"/>
              </a:tabLst>
            </a:pPr>
            <a:r>
              <a:rPr lang="en-US" spc="-4">
                <a:latin typeface="Corbel" panose="020B0503020204020204" pitchFamily="34" charset="0"/>
                <a:cs typeface="Calibri"/>
              </a:rPr>
              <a:t>Additional efficiency: </a:t>
            </a:r>
          </a:p>
          <a:p>
            <a:pPr lvl="1">
              <a:tabLst>
                <a:tab pos="569913" algn="l"/>
              </a:tabLst>
            </a:pPr>
            <a:r>
              <a:rPr lang="en-US" spc="-4">
                <a:latin typeface="Corbel" panose="020B0503020204020204" pitchFamily="34" charset="0"/>
                <a:cs typeface="Calibri"/>
              </a:rPr>
              <a:t>The current gradient computation w/ </a:t>
            </a:r>
            <a:r>
              <a:rPr lang="en-US" spc="-4" err="1">
                <a:latin typeface="Corbel" panose="020B0503020204020204" pitchFamily="34" charset="0"/>
                <a:cs typeface="Calibri"/>
              </a:rPr>
              <a:t>softmax</a:t>
            </a:r>
            <a:r>
              <a:rPr lang="en-US" spc="-4">
                <a:latin typeface="Corbel" panose="020B0503020204020204" pitchFamily="34" charset="0"/>
                <a:cs typeface="Calibri"/>
              </a:rPr>
              <a:t> function is expensive. </a:t>
            </a:r>
          </a:p>
          <a:p>
            <a:pPr lvl="1">
              <a:tabLst>
                <a:tab pos="569913" algn="l"/>
              </a:tabLst>
            </a:pPr>
            <a:r>
              <a:rPr lang="en-US" spc="-4">
                <a:latin typeface="Corbel" panose="020B0503020204020204" pitchFamily="34" charset="0"/>
                <a:cs typeface="Calibri"/>
              </a:rPr>
              <a:t>Alternative: Negative Sampling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E59EA2-E528-014B-6337-BB1CF5B0CED2}"/>
              </a:ext>
            </a:extLst>
          </p:cNvPr>
          <p:cNvGrpSpPr/>
          <p:nvPr/>
        </p:nvGrpSpPr>
        <p:grpSpPr>
          <a:xfrm>
            <a:off x="6300979" y="2362568"/>
            <a:ext cx="2617561" cy="1988849"/>
            <a:chOff x="216206" y="1879595"/>
            <a:chExt cx="3074315" cy="33359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505478-5976-E254-81CE-D0223FE12582}"/>
                </a:ext>
              </a:extLst>
            </p:cNvPr>
            <p:cNvSpPr/>
            <p:nvPr/>
          </p:nvSpPr>
          <p:spPr>
            <a:xfrm>
              <a:off x="1173892" y="3290990"/>
              <a:ext cx="1210961" cy="110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Sum and projection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C1DB72-EDFA-9847-0BF3-2C47EA9BCAAB}"/>
                </a:ext>
              </a:extLst>
            </p:cNvPr>
            <p:cNvSpPr/>
            <p:nvPr/>
          </p:nvSpPr>
          <p:spPr>
            <a:xfrm>
              <a:off x="268224" y="2384854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-2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7CE6CF-76C5-5BF9-A2A2-6B18577BB906}"/>
                </a:ext>
              </a:extLst>
            </p:cNvPr>
            <p:cNvSpPr/>
            <p:nvPr/>
          </p:nvSpPr>
          <p:spPr>
            <a:xfrm>
              <a:off x="268224" y="3138960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-1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71FFC-87F0-6DDD-8306-E2B204D7D91A}"/>
                </a:ext>
              </a:extLst>
            </p:cNvPr>
            <p:cNvSpPr/>
            <p:nvPr/>
          </p:nvSpPr>
          <p:spPr>
            <a:xfrm>
              <a:off x="268224" y="4647171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2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2AD990-F7D1-41D4-450C-589FFBE69F22}"/>
                </a:ext>
              </a:extLst>
            </p:cNvPr>
            <p:cNvSpPr/>
            <p:nvPr/>
          </p:nvSpPr>
          <p:spPr>
            <a:xfrm>
              <a:off x="2709753" y="355977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0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381CFD-D5A9-F80B-B763-6299197A84A6}"/>
                </a:ext>
              </a:extLst>
            </p:cNvPr>
            <p:cNvSpPr/>
            <p:nvPr/>
          </p:nvSpPr>
          <p:spPr>
            <a:xfrm>
              <a:off x="268224" y="389306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1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3B0DFF-1CDD-B143-09FE-849F4F53A168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848992" y="2669060"/>
              <a:ext cx="324900" cy="1174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2EAC5D-8C69-C554-58DC-25D2BDFB4841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848992" y="3423166"/>
              <a:ext cx="324900" cy="42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637E68-B9B1-38F0-93EC-D22D159AB6D4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48992" y="3843298"/>
              <a:ext cx="324900" cy="33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1CED4D-87F0-9B8D-2A32-FC225145B52A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 flipV="1">
              <a:off x="848992" y="3843298"/>
              <a:ext cx="324900" cy="1088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8EF04D1-BD22-5310-6D90-F9C12731046B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384853" y="3843298"/>
              <a:ext cx="324900" cy="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FF3171-0DA1-88B5-8697-65BCBBEF714E}"/>
                </a:ext>
              </a:extLst>
            </p:cNvPr>
            <p:cNvSpPr txBox="1"/>
            <p:nvPr/>
          </p:nvSpPr>
          <p:spPr>
            <a:xfrm>
              <a:off x="216206" y="1879595"/>
              <a:ext cx="559544" cy="42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latin typeface="Corbel" panose="020B0503020204020204" pitchFamily="34" charset="0"/>
                </a:rPr>
                <a:t>Input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307758-B782-446C-20C5-CD6A1205A1ED}"/>
                </a:ext>
              </a:extLst>
            </p:cNvPr>
            <p:cNvSpPr txBox="1"/>
            <p:nvPr/>
          </p:nvSpPr>
          <p:spPr>
            <a:xfrm>
              <a:off x="2571974" y="3104416"/>
              <a:ext cx="687570" cy="42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latin typeface="Corbel" panose="020B0503020204020204" pitchFamily="34" charset="0"/>
                </a:rPr>
                <a:t>Output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AF1FFC-EA41-8210-B51F-78D834EF30B2}"/>
              </a:ext>
            </a:extLst>
          </p:cNvPr>
          <p:cNvGrpSpPr/>
          <p:nvPr/>
        </p:nvGrpSpPr>
        <p:grpSpPr>
          <a:xfrm>
            <a:off x="6310371" y="574625"/>
            <a:ext cx="2597645" cy="1985453"/>
            <a:chOff x="2948119" y="3376026"/>
            <a:chExt cx="3092148" cy="327027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2F9EA6-28CE-8DBD-3501-70420965C1A7}"/>
                </a:ext>
              </a:extLst>
            </p:cNvPr>
            <p:cNvSpPr/>
            <p:nvPr/>
          </p:nvSpPr>
          <p:spPr>
            <a:xfrm>
              <a:off x="3966519" y="4720289"/>
              <a:ext cx="1210961" cy="11046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Projection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6DC387-640A-BA51-4636-2185373D17BE}"/>
                </a:ext>
              </a:extLst>
            </p:cNvPr>
            <p:cNvSpPr/>
            <p:nvPr/>
          </p:nvSpPr>
          <p:spPr>
            <a:xfrm>
              <a:off x="5459499" y="3806004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-2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645AA7-962E-71D8-6B4D-2DD8831F33DC}"/>
                </a:ext>
              </a:extLst>
            </p:cNvPr>
            <p:cNvSpPr/>
            <p:nvPr/>
          </p:nvSpPr>
          <p:spPr>
            <a:xfrm>
              <a:off x="5449882" y="4582893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-1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37883E-71A9-89B6-E784-875A0ECD1365}"/>
                </a:ext>
              </a:extLst>
            </p:cNvPr>
            <p:cNvSpPr/>
            <p:nvPr/>
          </p:nvSpPr>
          <p:spPr>
            <a:xfrm>
              <a:off x="5444471" y="6077893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2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5AF1BE-B9F2-D9BA-D531-6B27DA7B1032}"/>
                </a:ext>
              </a:extLst>
            </p:cNvPr>
            <p:cNvSpPr/>
            <p:nvPr/>
          </p:nvSpPr>
          <p:spPr>
            <a:xfrm>
              <a:off x="3000137" y="498092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0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03681B-4AE2-01AD-16AA-EC66357756B6}"/>
                </a:ext>
              </a:extLst>
            </p:cNvPr>
            <p:cNvSpPr/>
            <p:nvPr/>
          </p:nvSpPr>
          <p:spPr>
            <a:xfrm>
              <a:off x="5449882" y="5314216"/>
              <a:ext cx="580768" cy="568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Corbel" panose="020B0503020204020204" pitchFamily="34" charset="0"/>
                </a:rPr>
                <a:t>w</a:t>
              </a:r>
              <a:r>
                <a:rPr lang="en-US" sz="1050" baseline="-25000">
                  <a:latin typeface="Corbel" panose="020B0503020204020204" pitchFamily="34" charset="0"/>
                </a:rPr>
                <a:t>1</a:t>
              </a:r>
              <a:endParaRPr lang="en-US" sz="1050">
                <a:latin typeface="Corbel" panose="020B05030202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CB669C-7381-0B99-9CA3-C78FA6B28AA9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5177480" y="4090210"/>
              <a:ext cx="282019" cy="1182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8B9B00-B236-82B5-006C-35A92178953C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5177480" y="4867099"/>
              <a:ext cx="272402" cy="405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29D1CFA-B876-AF01-715D-016C6DAA345F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5177480" y="5272597"/>
              <a:ext cx="272402" cy="325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F629936-85F8-8348-7A3B-B8A141050064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177480" y="5272597"/>
              <a:ext cx="266991" cy="1089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8D4384-A179-8457-7CFA-210D30CDF714}"/>
                </a:ext>
              </a:extLst>
            </p:cNvPr>
            <p:cNvCxnSpPr>
              <a:cxnSpLocks/>
              <a:stCxn id="25" idx="3"/>
              <a:endCxn id="21" idx="1"/>
            </p:cNvCxnSpPr>
            <p:nvPr/>
          </p:nvCxnSpPr>
          <p:spPr>
            <a:xfrm>
              <a:off x="3580905" y="5265132"/>
              <a:ext cx="385614" cy="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C0E2BC-64BB-79DA-E89E-E8688FE88DB1}"/>
                </a:ext>
              </a:extLst>
            </p:cNvPr>
            <p:cNvSpPr txBox="1"/>
            <p:nvPr/>
          </p:nvSpPr>
          <p:spPr>
            <a:xfrm>
              <a:off x="2948119" y="4461547"/>
              <a:ext cx="567105" cy="418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latin typeface="Corbel" panose="020B0503020204020204" pitchFamily="34" charset="0"/>
                </a:rPr>
                <a:t>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C97F40-886A-CB64-5AC1-923845612E37}"/>
                </a:ext>
              </a:extLst>
            </p:cNvPr>
            <p:cNvSpPr txBox="1"/>
            <p:nvPr/>
          </p:nvSpPr>
          <p:spPr>
            <a:xfrm>
              <a:off x="5318489" y="3376026"/>
              <a:ext cx="696860" cy="418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latin typeface="Corbel" panose="020B0503020204020204" pitchFamily="34" charset="0"/>
                </a:rPr>
                <a:t>Output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B7237E1-4EE9-661B-C459-767A9863CEEB}"/>
              </a:ext>
            </a:extLst>
          </p:cNvPr>
          <p:cNvSpPr txBox="1"/>
          <p:nvPr/>
        </p:nvSpPr>
        <p:spPr>
          <a:xfrm>
            <a:off x="7165906" y="731935"/>
            <a:ext cx="1215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rbel" panose="020B0503020204020204" pitchFamily="34" charset="0"/>
              </a:rPr>
              <a:t>Skip-Gram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117C0-79E3-682E-E8FA-8E41EF79E3F4}"/>
              </a:ext>
            </a:extLst>
          </p:cNvPr>
          <p:cNvSpPr txBox="1"/>
          <p:nvPr/>
        </p:nvSpPr>
        <p:spPr>
          <a:xfrm>
            <a:off x="6554476" y="4466531"/>
            <a:ext cx="2283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>
                <a:latin typeface="Corbel" panose="020B0503020204020204" pitchFamily="34" charset="0"/>
              </a:rPr>
              <a:t>Continuous Bag of Words </a:t>
            </a:r>
          </a:p>
          <a:p>
            <a:pPr algn="ctr"/>
            <a:r>
              <a:rPr lang="en-CA">
                <a:latin typeface="Corbel" panose="020B0503020204020204" pitchFamily="34" charset="0"/>
              </a:rPr>
              <a:t>(CBOW)</a:t>
            </a:r>
            <a:endParaRPr lang="en-US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6F44-6E98-A7C7-FF06-7898FE41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rbel" panose="020B0503020204020204" pitchFamily="34" charset="0"/>
              </a:rPr>
              <a:t>Word Embeddings: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EFFE-139E-F0B2-11BF-693C9146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3853478"/>
          </a:xfrm>
        </p:spPr>
        <p:txBody>
          <a:bodyPr>
            <a:normAutofit/>
          </a:bodyPr>
          <a:lstStyle/>
          <a:p>
            <a:r>
              <a:rPr lang="en-US">
                <a:latin typeface="Corbel" panose="020B0503020204020204" pitchFamily="34" charset="0"/>
              </a:rPr>
              <a:t>There are a variety of approaches: </a:t>
            </a:r>
          </a:p>
          <a:p>
            <a:pPr marL="114300" indent="0">
              <a:buNone/>
            </a:pPr>
            <a:endParaRPr lang="en-US">
              <a:latin typeface="Corbel" panose="020B0503020204020204" pitchFamily="34" charset="0"/>
            </a:endParaRPr>
          </a:p>
          <a:p>
            <a:r>
              <a:rPr lang="en-US" b="1">
                <a:latin typeface="Corbel" panose="020B0503020204020204" pitchFamily="34" charset="0"/>
              </a:rPr>
              <a:t>Gradient-based algorithms: </a:t>
            </a:r>
          </a:p>
          <a:p>
            <a:pPr lvl="1"/>
            <a:r>
              <a:rPr lang="en-US" sz="1600">
                <a:latin typeface="Corbel" panose="020B0503020204020204" pitchFamily="34" charset="0"/>
              </a:rPr>
              <a:t>Skip-gram/CBOW (</a:t>
            </a:r>
            <a:r>
              <a:rPr lang="en-US" sz="1600" err="1">
                <a:latin typeface="Corbel" panose="020B0503020204020204" pitchFamily="34" charset="0"/>
              </a:rPr>
              <a:t>Mikolov</a:t>
            </a:r>
            <a:r>
              <a:rPr lang="en-US" sz="1600">
                <a:latin typeface="Corbel" panose="020B0503020204020204" pitchFamily="34" charset="0"/>
              </a:rPr>
              <a:t> et al.), </a:t>
            </a:r>
            <a:r>
              <a:rPr lang="en-US" sz="1600" err="1">
                <a:latin typeface="Corbel" panose="020B0503020204020204" pitchFamily="34" charset="0"/>
              </a:rPr>
              <a:t>GloVe</a:t>
            </a:r>
            <a:r>
              <a:rPr lang="en-US" sz="1600">
                <a:latin typeface="Corbel" panose="020B0503020204020204" pitchFamily="34" charset="0"/>
              </a:rPr>
              <a:t> (Pennington et al.)</a:t>
            </a:r>
          </a:p>
          <a:p>
            <a:pPr lvl="1"/>
            <a:r>
              <a:rPr lang="en-US" sz="1600">
                <a:latin typeface="Corbel" panose="020B0503020204020204" pitchFamily="34" charset="0"/>
              </a:rPr>
              <a:t>NNLM, HLBL, RNN (</a:t>
            </a:r>
            <a:r>
              <a:rPr lang="en-US" sz="1600" err="1">
                <a:latin typeface="Corbel" panose="020B0503020204020204" pitchFamily="34" charset="0"/>
              </a:rPr>
              <a:t>Bengio</a:t>
            </a:r>
            <a:r>
              <a:rPr lang="en-US" sz="1600">
                <a:latin typeface="Corbel" panose="020B0503020204020204" pitchFamily="34" charset="0"/>
              </a:rPr>
              <a:t> et al; </a:t>
            </a:r>
            <a:r>
              <a:rPr lang="en-US" sz="1600" err="1">
                <a:latin typeface="Corbel" panose="020B0503020204020204" pitchFamily="34" charset="0"/>
              </a:rPr>
              <a:t>Collobert</a:t>
            </a:r>
            <a:r>
              <a:rPr lang="en-US" sz="1600">
                <a:latin typeface="Corbel" panose="020B0503020204020204" pitchFamily="34" charset="0"/>
              </a:rPr>
              <a:t> &amp; Weston; Huang et al; Minh &amp; Hinton)</a:t>
            </a:r>
            <a:br>
              <a:rPr lang="en-US" sz="1600">
                <a:latin typeface="Corbel" panose="020B0503020204020204" pitchFamily="34" charset="0"/>
              </a:rPr>
            </a:br>
            <a:endParaRPr lang="en-US" sz="1600">
              <a:latin typeface="Corbel" panose="020B0503020204020204" pitchFamily="34" charset="0"/>
            </a:endParaRPr>
          </a:p>
          <a:p>
            <a:pPr lvl="1"/>
            <a:endParaRPr lang="en-US" sz="1600">
              <a:latin typeface="Corbel" panose="020B0503020204020204" pitchFamily="34" charset="0"/>
            </a:endParaRPr>
          </a:p>
          <a:p>
            <a:r>
              <a:rPr lang="en-US" b="1">
                <a:latin typeface="Corbel" panose="020B0503020204020204" pitchFamily="34" charset="0"/>
              </a:rPr>
              <a:t>Count-based: </a:t>
            </a:r>
          </a:p>
          <a:p>
            <a:pPr lvl="1"/>
            <a:r>
              <a:rPr lang="en-US" sz="1600">
                <a:latin typeface="Corbel" panose="020B0503020204020204" pitchFamily="34" charset="0"/>
              </a:rPr>
              <a:t>LSA, HAL, COALS, Hellinger-PCA (Lund &amp; Burges; Rohde et al; </a:t>
            </a:r>
            <a:r>
              <a:rPr lang="en-US" sz="1600" err="1">
                <a:latin typeface="Corbel" panose="020B0503020204020204" pitchFamily="34" charset="0"/>
              </a:rPr>
              <a:t>Lebret</a:t>
            </a:r>
            <a:r>
              <a:rPr lang="en-US" sz="1600">
                <a:latin typeface="Corbel" panose="020B0503020204020204" pitchFamily="34" charset="0"/>
              </a:rPr>
              <a:t> &amp; </a:t>
            </a:r>
            <a:r>
              <a:rPr lang="en-US" sz="1600" err="1">
                <a:latin typeface="Corbel" panose="020B0503020204020204" pitchFamily="34" charset="0"/>
              </a:rPr>
              <a:t>Collobert</a:t>
            </a:r>
            <a:r>
              <a:rPr lang="en-US" sz="1600">
                <a:latin typeface="Corbel" panose="020B0503020204020204" pitchFamily="34" charset="0"/>
              </a:rPr>
              <a:t>; </a:t>
            </a:r>
            <a:r>
              <a:rPr lang="en-US" sz="1600" err="1">
                <a:latin typeface="Corbel" panose="020B0503020204020204" pitchFamily="34" charset="0"/>
              </a:rPr>
              <a:t>Deerwester</a:t>
            </a:r>
            <a:r>
              <a:rPr lang="en-US" sz="1600">
                <a:latin typeface="Corbel" panose="020B0503020204020204" pitchFamily="34" charset="0"/>
              </a:rPr>
              <a:t> et al)</a:t>
            </a:r>
          </a:p>
          <a:p>
            <a:pPr lvl="1"/>
            <a:r>
              <a:rPr lang="en-US" sz="1600">
                <a:latin typeface="Corbel" panose="020B0503020204020204" pitchFamily="34" charset="0"/>
              </a:rPr>
              <a:t>Brown clustering (Brown et al.)</a:t>
            </a:r>
          </a:p>
          <a:p>
            <a:endParaRPr lang="en-US">
              <a:latin typeface="Corbel" panose="020B0503020204020204" pitchFamily="34" charset="0"/>
            </a:endParaRPr>
          </a:p>
          <a:p>
            <a:endParaRPr lang="en-US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2C5D7-450C-01D6-6DF7-D8C20AE0EC3A}"/>
              </a:ext>
            </a:extLst>
          </p:cNvPr>
          <p:cNvSpPr txBox="1"/>
          <p:nvPr/>
        </p:nvSpPr>
        <p:spPr>
          <a:xfrm>
            <a:off x="6439546" y="1775655"/>
            <a:ext cx="26019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effectLst/>
                <a:latin typeface="Corbel" panose="020B0503020204020204" pitchFamily="34" charset="0"/>
              </a:rPr>
              <a:t>Scales with corpus size </a:t>
            </a:r>
            <a:endParaRPr lang="en-US" sz="140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r>
              <a:rPr lang="en-US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Better representations Captures complex patterns</a:t>
            </a:r>
            <a:endParaRPr lang="en-US" sz="1400">
              <a:solidFill>
                <a:srgbClr val="00B050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C74A2-147A-B476-9DE9-E6D2F99774E5}"/>
              </a:ext>
            </a:extLst>
          </p:cNvPr>
          <p:cNvSpPr txBox="1"/>
          <p:nvPr/>
        </p:nvSpPr>
        <p:spPr>
          <a:xfrm>
            <a:off x="6542019" y="3121131"/>
            <a:ext cx="2601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Fast-</a:t>
            </a:r>
            <a:r>
              <a:rPr lang="en-US" sz="1400" err="1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ish</a:t>
            </a:r>
            <a:r>
              <a:rPr lang="en-US" sz="140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 training </a:t>
            </a:r>
            <a:endParaRPr lang="en-US" sz="140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en-US">
                <a:solidFill>
                  <a:srgbClr val="FF0000"/>
                </a:solidFill>
                <a:effectLst/>
                <a:latin typeface="Corbel" panose="020B0503020204020204" pitchFamily="34" charset="0"/>
              </a:rPr>
              <a:t>Sub-par representations </a:t>
            </a:r>
            <a:endParaRPr lang="en-US" sz="1400">
              <a:solidFill>
                <a:srgbClr val="FF0000"/>
              </a:solidFill>
              <a:effectLst/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48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7DD2-4EE5-D580-804D-C00BD8B6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Brown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89CA-EF64-A43F-56EA-7E580FB4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3703200"/>
          </a:xfrm>
        </p:spPr>
        <p:txBody>
          <a:bodyPr>
            <a:normAutofit/>
          </a:bodyPr>
          <a:lstStyle/>
          <a:p>
            <a:r>
              <a:rPr lang="en-US"/>
              <a:t>Creates a binary tree for all words in a dictionary </a:t>
            </a:r>
          </a:p>
          <a:p>
            <a:r>
              <a:rPr lang="en-US"/>
              <a:t>Algorithm sketch: 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/>
              <a:t>Initialize with isolated nodes (words) 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/>
              <a:t>Iteratively merge subtrees, so as to maximize </a:t>
            </a:r>
            <a:br>
              <a:rPr lang="en-US"/>
            </a:br>
            <a:r>
              <a:rPr lang="en-US"/>
              <a:t>some probabilistic notion of co-occurrence.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/>
              <a:t>Continue until everything connected </a:t>
            </a:r>
          </a:p>
          <a:p>
            <a:r>
              <a:rPr lang="en-US"/>
              <a:t>Resulting word representation are </a:t>
            </a:r>
            <a:br>
              <a:rPr lang="en-US"/>
            </a:br>
            <a:r>
              <a:rPr lang="en-US"/>
              <a:t>sequence of 0’s and 1’s connecting </a:t>
            </a:r>
            <a:br>
              <a:rPr lang="en-US"/>
            </a:br>
            <a:r>
              <a:rPr lang="en-US"/>
              <a:t>a word to the tree root</a:t>
            </a:r>
          </a:p>
          <a:p>
            <a:r>
              <a:rPr lang="en-US"/>
              <a:t>Note: </a:t>
            </a:r>
          </a:p>
          <a:p>
            <a:pPr lvl="1"/>
            <a:r>
              <a:rPr lang="en-US"/>
              <a:t>Result is hard cluster </a:t>
            </a:r>
          </a:p>
          <a:p>
            <a:pPr lvl="1"/>
            <a:r>
              <a:rPr lang="en-US"/>
              <a:t>Runs in O(|V|^3)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D4580-DFC3-C887-629C-ADC7E3AE9832}"/>
              </a:ext>
            </a:extLst>
          </p:cNvPr>
          <p:cNvSpPr txBox="1"/>
          <p:nvPr/>
        </p:nvSpPr>
        <p:spPr>
          <a:xfrm>
            <a:off x="1408747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[Class-Based n-gram Models of Natural Language, Brown et al. 1992]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E3643AF-607B-C0AE-C007-6EB8CE9D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77" y="-40357"/>
            <a:ext cx="3314524" cy="2549633"/>
          </a:xfrm>
          <a:prstGeom prst="rect">
            <a:avLst/>
          </a:prstGeom>
        </p:spPr>
      </p:pic>
      <p:pic>
        <p:nvPicPr>
          <p:cNvPr id="1026" name="Picture 2" descr="1: High-level view of Brown clustering and the Exchange Algorithm |  Download Scientific Diagram">
            <a:extLst>
              <a:ext uri="{FF2B5EF4-FFF2-40B4-BE49-F238E27FC236}">
                <a16:creationId xmlns:a16="http://schemas.microsoft.com/office/drawing/2014/main" id="{9D7EC5D5-CE0B-DF2C-80A1-A2FB96DDE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39"/>
          <a:stretch/>
        </p:blipFill>
        <p:spPr bwMode="auto">
          <a:xfrm>
            <a:off x="5177119" y="2488705"/>
            <a:ext cx="3834474" cy="174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7245-D37D-53F4-A45F-4166C696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Latent Semantic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1AC9-97B9-589F-9E7A-E9BBB4FB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5" y="1152475"/>
            <a:ext cx="8520600" cy="3416400"/>
          </a:xfrm>
        </p:spPr>
        <p:txBody>
          <a:bodyPr>
            <a:normAutofit/>
          </a:bodyPr>
          <a:lstStyle/>
          <a:p>
            <a:r>
              <a:rPr lang="en-US" sz="2400" err="1"/>
              <a:t>Alg</a:t>
            </a:r>
            <a:r>
              <a:rPr lang="en-US" sz="2400"/>
              <a:t> sketch: 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US" sz="1800"/>
              <a:t>Create </a:t>
            </a:r>
            <a:r>
              <a:rPr lang="en-US" sz="1800" b="1"/>
              <a:t>word-document co-occurrence </a:t>
            </a:r>
            <a:br>
              <a:rPr lang="en-US" sz="1800" b="1"/>
            </a:br>
            <a:r>
              <a:rPr lang="en-US" sz="1800" b="1"/>
              <a:t>matrix</a:t>
            </a:r>
            <a:r>
              <a:rPr lang="en-US" sz="1800"/>
              <a:t>: each value is the number of </a:t>
            </a:r>
            <a:br>
              <a:rPr lang="en-US" sz="1800"/>
            </a:br>
            <a:r>
              <a:rPr lang="en-US" sz="1800"/>
              <a:t>appearances of that term in that doc.</a:t>
            </a:r>
            <a:br>
              <a:rPr lang="en-US" sz="1800"/>
            </a:br>
            <a:endParaRPr lang="en-US" sz="1800"/>
          </a:p>
          <a:p>
            <a:pPr marL="939800" lvl="1" indent="-342900">
              <a:buFont typeface="+mj-lt"/>
              <a:buAutoNum type="arabicPeriod"/>
            </a:pPr>
            <a:r>
              <a:rPr lang="en-US" sz="1800"/>
              <a:t>Use SVD (or a similar matrix decomposition </a:t>
            </a:r>
            <a:r>
              <a:rPr lang="en-US" sz="1800" err="1"/>
              <a:t>alg</a:t>
            </a:r>
            <a:r>
              <a:rPr lang="en-US" sz="1800"/>
              <a:t>) </a:t>
            </a:r>
            <a:br>
              <a:rPr lang="en-US" sz="1800"/>
            </a:br>
            <a:r>
              <a:rPr lang="en-US" sz="1800"/>
              <a:t>to create low-dimensional representation for words</a:t>
            </a:r>
          </a:p>
          <a:p>
            <a:pPr lvl="1"/>
            <a:endParaRPr lang="en-US" sz="1800"/>
          </a:p>
        </p:txBody>
      </p:sp>
      <p:pic>
        <p:nvPicPr>
          <p:cNvPr id="2052" name="Picture 4" descr="SVD | Latent Semantic Analysis">
            <a:extLst>
              <a:ext uri="{FF2B5EF4-FFF2-40B4-BE49-F238E27FC236}">
                <a16:creationId xmlns:a16="http://schemas.microsoft.com/office/drawing/2014/main" id="{5D78B257-4838-C936-8096-69189F78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95" y="3624162"/>
            <a:ext cx="4719918" cy="14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a term-document matrix? - Quora">
            <a:extLst>
              <a:ext uri="{FF2B5EF4-FFF2-40B4-BE49-F238E27FC236}">
                <a16:creationId xmlns:a16="http://schemas.microsoft.com/office/drawing/2014/main" id="{E546E976-B4FC-2556-C7F9-48F7402E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54" y="487531"/>
            <a:ext cx="3928528" cy="23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8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DCC-B06B-E984-B761-D292ABB9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Chapter: Self-Supervised Meaning of “Words”: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ADC-515D-3D38-5A09-E47EFCDD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Human language</a:t>
            </a:r>
            <a:r>
              <a:rPr lang="en-US" sz="1800" strike="sngStrike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and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word meaning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Word2vec</a:t>
            </a:r>
            <a:r>
              <a:rPr lang="en-US" sz="1800" strike="sngStrike" spc="-20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overview 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Word2vec objective</a:t>
            </a:r>
            <a:r>
              <a:rPr lang="en-US" sz="1800" strike="sngStrike" spc="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function and</a:t>
            </a:r>
            <a:r>
              <a:rPr lang="en-US" sz="1800" strike="sngStrike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gradients 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Inspecting the resulting word</a:t>
            </a:r>
            <a:r>
              <a:rPr lang="en-US" sz="1800" spc="-10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vectors 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>
                <a:solidFill>
                  <a:srgbClr val="C00000"/>
                </a:solidFill>
                <a:latin typeface="Corbel" panose="020B0503020204020204" pitchFamily="34" charset="0"/>
                <a:cs typeface="Calibri"/>
              </a:rPr>
              <a:t>Extrinsic evaluation of wor</a:t>
            </a:r>
            <a:r>
              <a:rPr lang="en-US" spc="-5">
                <a:solidFill>
                  <a:srgbClr val="C00000"/>
                </a:solidFill>
                <a:latin typeface="Corbel" panose="020B0503020204020204" pitchFamily="34" charset="0"/>
                <a:cs typeface="Calibri"/>
              </a:rPr>
              <a:t>d vectors</a:t>
            </a:r>
            <a:endParaRPr lang="en-US" sz="1800">
              <a:solidFill>
                <a:srgbClr val="C00000"/>
              </a:solidFill>
              <a:latin typeface="Corbel" panose="020B0503020204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7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1D40-4D46-F336-9030-1D5998A8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Extrinsic Evaluation of Word Vectors: </a:t>
            </a:r>
            <a:r>
              <a:rPr lang="en-US">
                <a:latin typeface="Corbel" panose="020B0503020204020204" pitchFamily="34" charset="0"/>
              </a:rPr>
              <a:t>Classification Recap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3D3DA-3E9A-7099-9ADC-5C55EA8906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288" y="1152474"/>
                <a:ext cx="8769547" cy="359433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>
                    <a:latin typeface="Corbel" panose="020B0503020204020204" pitchFamily="34" charset="0"/>
                  </a:rPr>
                  <a:t>S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upervised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learning: we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have</a:t>
                </a:r>
                <a:r>
                  <a:rPr lang="en-US" sz="2400" spc="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a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training</a:t>
                </a:r>
                <a:r>
                  <a:rPr lang="en-US" sz="2400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dataset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consisting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of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samples</a:t>
                </a:r>
                <a:br>
                  <a:rPr lang="en-US" sz="24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</a:br>
                <a:endParaRPr lang="en-US" sz="2400">
                  <a:latin typeface="Corbel" panose="020B0503020204020204" pitchFamily="34" charset="0"/>
                  <a:cs typeface="Calibri"/>
                </a:endParaRPr>
              </a:p>
              <a:p>
                <a:pPr marL="114300" marR="78724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pc="-4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US" sz="3200" b="0" i="1" spc="-4" smtClean="0">
                              <a:latin typeface="Cambria Math" panose="02040503050406030204" pitchFamily="18" charset="0"/>
                              <a:cs typeface="Calibri"/>
                            </a:rPr>
                            <m:t>𝐷</m:t>
                          </m:r>
                          <m:r>
                            <a:rPr lang="en-US" sz="3200" b="0" i="1" spc="-4" smtClean="0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pc="-4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pc="-4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0" spc="-4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3200" b="0" i="1" spc="-4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pc="-4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3200" b="0" i="1" spc="-4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pc="-4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pc="-4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pc="-4" smtClean="0">
                              <a:latin typeface="Cambria Math" panose="02040503050406030204" pitchFamily="18" charset="0"/>
                              <a:cs typeface="Calibri"/>
                            </a:rPr>
                            <m:t>𝑖</m:t>
                          </m:r>
                          <m:r>
                            <a:rPr lang="en-US" sz="3200" b="0" i="1" spc="-4" smtClean="0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3200" b="0" i="1" spc="-4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pc="-4" smtClean="0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2400">
                  <a:latin typeface="Corbel" panose="020B0503020204020204" pitchFamily="34" charset="0"/>
                </a:endParaRPr>
              </a:p>
              <a:p>
                <a:pPr marL="114300" marR="787241" indent="0" algn="ctr">
                  <a:buNone/>
                </a:pPr>
                <a:endParaRPr lang="en-US" sz="2400"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4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1" i="0" spc="-4" smtClean="0">
                            <a:latin typeface="Cambria Math" panose="02040503050406030204" pitchFamily="18" charset="0"/>
                            <a:cs typeface="Calibri"/>
                          </a:rPr>
                          <m:t>𝐱</m:t>
                        </m:r>
                      </m:e>
                      <m:sub>
                        <m:r>
                          <a:rPr lang="en-US" sz="2400" b="0" i="1" spc="-4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197" baseline="-17361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are</a:t>
                </a:r>
                <a:r>
                  <a:rPr lang="en-US" sz="2400" spc="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inputs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,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e.g.,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words,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sentences,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documents,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etc.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4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4" smtClean="0"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400" b="0" i="1" spc="-4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pc="191" baseline="-17361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are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labels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(one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of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-4" smtClean="0">
                        <a:latin typeface="Cambria Math" panose="02040503050406030204" pitchFamily="18" charset="0"/>
                        <a:cs typeface="Calibri"/>
                      </a:rPr>
                      <m:t>𝐶</m:t>
                    </m:r>
                  </m:oMath>
                </a14:m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 classes)</a:t>
                </a:r>
                <a:r>
                  <a:rPr lang="en-US" sz="2400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we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try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to</a:t>
                </a:r>
                <a:r>
                  <a:rPr lang="en-US" sz="2400" spc="-8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predict,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for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example:</a:t>
                </a:r>
              </a:p>
              <a:p>
                <a:pPr lvl="1"/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Sentiment labels (+/–),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named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entity types,</a:t>
                </a:r>
                <a:r>
                  <a:rPr lang="en-US" sz="2400" spc="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buy/sell</a:t>
                </a:r>
                <a:r>
                  <a:rPr lang="en-US" sz="2400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400" spc="-4">
                    <a:latin typeface="Corbel" panose="020B0503020204020204" pitchFamily="34" charset="0"/>
                    <a:cs typeface="Calibri"/>
                  </a:rPr>
                  <a:t>decisions, word senses, etc. </a:t>
                </a:r>
                <a:endParaRPr lang="en-US" sz="2400">
                  <a:latin typeface="Corbel" panose="020B0503020204020204" pitchFamily="34" charset="0"/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A3D3DA-3E9A-7099-9ADC-5C55EA890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288" y="1152474"/>
                <a:ext cx="8769547" cy="35943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43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1D40-4D46-F336-9030-1D5998A8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rbel" panose="020B0503020204020204" pitchFamily="34" charset="0"/>
              </a:rPr>
              <a:t>Classification Intuition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63062B-D89D-FB73-A418-285C7C7B1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700" y="1152474"/>
                <a:ext cx="8520600" cy="3605505"/>
              </a:xfrm>
            </p:spPr>
            <p:txBody>
              <a:bodyPr>
                <a:normAutofit/>
              </a:bodyPr>
              <a:lstStyle/>
              <a:p>
                <a:r>
                  <a:rPr lang="en-US" sz="20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Training</a:t>
                </a:r>
                <a:r>
                  <a:rPr lang="en-US" sz="2000" spc="-19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0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data:</a:t>
                </a:r>
                <a:r>
                  <a:rPr lang="en-US" sz="2000" spc="-15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𝐷</m:t>
                        </m:r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pc="-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pc="-4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pc="-4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000" b="0" i="1" spc="-4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pc="-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pc="-4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pc="-4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pc="-4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baseline="-17361">
                  <a:solidFill>
                    <a:schemeClr val="tx1"/>
                  </a:solidFill>
                  <a:latin typeface="Corbel" panose="020B0503020204020204" pitchFamily="34" charset="0"/>
                  <a:cs typeface="Calibri"/>
                </a:endParaRPr>
              </a:p>
              <a:p>
                <a:endParaRPr lang="en-US" sz="2000">
                  <a:solidFill>
                    <a:schemeClr val="tx1"/>
                  </a:solidFill>
                  <a:latin typeface="Corbel" panose="020B0503020204020204" pitchFamily="34" charset="0"/>
                  <a:cs typeface="Calibri"/>
                </a:endParaRPr>
              </a:p>
              <a:p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Linear separators: </a:t>
                </a:r>
              </a:p>
              <a:p>
                <a:pPr lvl="1"/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Visualization of input vectors in 2D space </a:t>
                </a:r>
              </a:p>
              <a:p>
                <a:pPr lvl="1"/>
                <a:r>
                  <a:rPr lang="en-US" sz="16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Linear</a:t>
                </a:r>
                <a:r>
                  <a:rPr lang="en-US" sz="1600" spc="-8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decision</a:t>
                </a:r>
                <a:r>
                  <a:rPr lang="en-US" sz="1600" spc="-11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boundary </a:t>
                </a: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(hyperplane)</a:t>
                </a:r>
                <a:r>
                  <a:rPr lang="en-US" sz="16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for two classes:  </a:t>
                </a:r>
              </a:p>
              <a:p>
                <a:pPr marL="596900" lvl="1" indent="0">
                  <a:buNone/>
                </a:pPr>
                <a:r>
                  <a:rPr lang="en-US" sz="16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spc="-4">
                  <a:solidFill>
                    <a:schemeClr val="tx1"/>
                  </a:solidFill>
                  <a:latin typeface="Corbel" panose="020B0503020204020204" pitchFamily="34" charset="0"/>
                  <a:cs typeface="Calibri"/>
                </a:endParaRPr>
              </a:p>
              <a:p>
                <a:pPr lvl="1"/>
                <a:endParaRPr lang="en-US" sz="1600" spc="-4">
                  <a:solidFill>
                    <a:schemeClr val="tx1"/>
                  </a:solidFill>
                  <a:latin typeface="Corbel" panose="020B0503020204020204" pitchFamily="34" charset="0"/>
                  <a:cs typeface="Calibri"/>
                </a:endParaRPr>
              </a:p>
              <a:p>
                <a:r>
                  <a:rPr lang="en-US" sz="2000" b="1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Model: </a:t>
                </a:r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multiclass classification,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000" b="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000" b="0" i="1" spc="-4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∈{</m:t>
                    </m:r>
                    <m:r>
                      <a:rPr lang="en-US" sz="2000" b="0" i="1" spc="-4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  <m:r>
                      <a:rPr lang="en-US" sz="2000" b="0" i="1" spc="-4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 …, </m:t>
                    </m:r>
                    <m:r>
                      <a:rPr lang="en-US" sz="2000" b="0" i="1" spc="-4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𝐶</m:t>
                    </m:r>
                    <m:r>
                      <a:rPr lang="en-US" sz="2000" b="0" i="1" spc="-4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}</m:t>
                    </m:r>
                  </m:oMath>
                </a14:m>
                <a:endParaRPr lang="en-US" sz="2000">
                  <a:solidFill>
                    <a:schemeClr val="tx1"/>
                  </a:solidFill>
                  <a:latin typeface="Corbel" panose="020B0503020204020204" pitchFamily="34" charset="0"/>
                  <a:cs typeface="Calibri"/>
                </a:endParaRPr>
              </a:p>
              <a:p>
                <a:pPr lvl="1"/>
                <a:r>
                  <a:rPr lang="en-US" sz="1600" err="1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Softmax</a:t>
                </a: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classifier</a:t>
                </a:r>
                <a:r>
                  <a:rPr lang="en-US" sz="1600" spc="-8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</a:p>
              <a:p>
                <a:pPr lvl="1"/>
                <a:r>
                  <a:rPr lang="en-US" sz="16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Acts like a combination of multiple linear classifiers  </a:t>
                </a:r>
              </a:p>
              <a:p>
                <a:pPr lvl="1"/>
                <a:endParaRPr lang="en-US" sz="1600" spc="-4">
                  <a:solidFill>
                    <a:schemeClr val="tx1"/>
                  </a:solidFill>
                  <a:latin typeface="Corbel" panose="020B0503020204020204" pitchFamily="34" charset="0"/>
                  <a:cs typeface="Calibri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63062B-D89D-FB73-A418-285C7C7B1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700" y="1152474"/>
                <a:ext cx="8520600" cy="360550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Multi-class Classification — One-vs-All &amp; One-vs-One | by Wadhwatanya |  Medium">
            <a:extLst>
              <a:ext uri="{FF2B5EF4-FFF2-40B4-BE49-F238E27FC236}">
                <a16:creationId xmlns:a16="http://schemas.microsoft.com/office/drawing/2014/main" id="{56ECA193-44D0-01E4-360D-1242F746C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77"/>
          <a:stretch/>
        </p:blipFill>
        <p:spPr bwMode="auto">
          <a:xfrm>
            <a:off x="6692462" y="1152474"/>
            <a:ext cx="1653987" cy="18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Multi-class Classification — One-vs-All &amp; One-vs-One | by Wadhwatanya |  Medium">
            <a:extLst>
              <a:ext uri="{FF2B5EF4-FFF2-40B4-BE49-F238E27FC236}">
                <a16:creationId xmlns:a16="http://schemas.microsoft.com/office/drawing/2014/main" id="{8FA8681C-1933-A1C1-2441-F5E087AA3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4"/>
          <a:stretch/>
        </p:blipFill>
        <p:spPr bwMode="auto">
          <a:xfrm>
            <a:off x="6630017" y="3036275"/>
            <a:ext cx="1949823" cy="19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8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447D-15BC-6609-1276-E07172C6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rbel" panose="020B0503020204020204" pitchFamily="34" charset="0"/>
              </a:rPr>
              <a:t>Classification with </a:t>
            </a:r>
            <a:r>
              <a:rPr lang="en-US" err="1">
                <a:latin typeface="Corbel" panose="020B0503020204020204" pitchFamily="34" charset="0"/>
              </a:rPr>
              <a:t>Softmax</a:t>
            </a:r>
            <a:r>
              <a:rPr lang="en-US">
                <a:latin typeface="Corbel" panose="020B0503020204020204" pitchFamily="34" charset="0"/>
              </a:rPr>
              <a:t> Classifier (Logistic 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15460-5F72-7AE6-34ED-157582D49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700" y="1152474"/>
                <a:ext cx="8520600" cy="3734835"/>
              </a:xfrm>
            </p:spPr>
            <p:txBody>
              <a:bodyPr>
                <a:normAutofit lnSpcReduction="10000"/>
              </a:bodyPr>
              <a:lstStyle/>
              <a:p>
                <a:pPr>
                  <a:buAutoNum type="arabicPeriod"/>
                </a:pP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Compute the score assigned to each class: </a:t>
                </a:r>
              </a:p>
              <a:p>
                <a:pPr marL="114300" indent="0"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1600" spc="-8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….,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2. Pass them through the </a:t>
                </a:r>
                <a:r>
                  <a:rPr lang="en-US" sz="1600" err="1">
                    <a:solidFill>
                      <a:schemeClr val="tx1"/>
                    </a:solidFill>
                    <a:latin typeface="Corbel" panose="020B0503020204020204" pitchFamily="34" charset="0"/>
                  </a:rPr>
                  <a:t>Softmax</a:t>
                </a: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 to get probabilities:  </a:t>
                </a:r>
              </a:p>
              <a:p>
                <a:pPr marL="114300" indent="0">
                  <a:buNone/>
                </a:pPr>
                <a:b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</a:br>
                <a:endParaRPr lang="en-US" sz="12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Putting it together:  </a:t>
                </a:r>
              </a:p>
              <a:p>
                <a:pPr marL="114300" indent="0">
                  <a:buNone/>
                </a:pPr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 marL="114300" indent="0"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Note: during inference we can just pick the class with the highest score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15460-5F72-7AE6-34ED-157582D49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700" y="1152474"/>
                <a:ext cx="8520600" cy="3734835"/>
              </a:xfrm>
              <a:blipFill>
                <a:blip r:embed="rId3"/>
                <a:stretch>
                  <a:fillRect t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5A014-79A5-EA25-35F6-C90D0D4B5253}"/>
                  </a:ext>
                </a:extLst>
              </p:cNvPr>
              <p:cNvSpPr txBox="1"/>
              <p:nvPr/>
            </p:nvSpPr>
            <p:spPr>
              <a:xfrm>
                <a:off x="1151184" y="2308230"/>
                <a:ext cx="4572000" cy="687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….,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5A014-79A5-EA25-35F6-C90D0D4B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84" y="2308230"/>
                <a:ext cx="4572000" cy="687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28DA4-3ECD-CA08-904A-D0FF10D26DAE}"/>
                  </a:ext>
                </a:extLst>
              </p:cNvPr>
              <p:cNvSpPr txBox="1"/>
              <p:nvPr/>
            </p:nvSpPr>
            <p:spPr>
              <a:xfrm>
                <a:off x="607890" y="3252787"/>
                <a:ext cx="5850406" cy="762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8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18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18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….,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18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628DA4-3ECD-CA08-904A-D0FF10D26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90" y="3252787"/>
                <a:ext cx="5850406" cy="762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Multi-class Classification — One-vs-All &amp; One-vs-One | by Wadhwatanya |  Medium">
            <a:extLst>
              <a:ext uri="{FF2B5EF4-FFF2-40B4-BE49-F238E27FC236}">
                <a16:creationId xmlns:a16="http://schemas.microsoft.com/office/drawing/2014/main" id="{5A4B0D6A-1453-68AE-13CC-6235D78D3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4"/>
          <a:stretch/>
        </p:blipFill>
        <p:spPr bwMode="auto">
          <a:xfrm>
            <a:off x="6544880" y="1941542"/>
            <a:ext cx="2200835" cy="21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32A-73B8-06ED-7EF2-303BC651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Recap: Word2Vec Probabilities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76B5971-1121-FA57-430B-E75FC2470C2A}"/>
              </a:ext>
            </a:extLst>
          </p:cNvPr>
          <p:cNvSpPr txBox="1"/>
          <p:nvPr/>
        </p:nvSpPr>
        <p:spPr>
          <a:xfrm>
            <a:off x="7039264" y="3715230"/>
            <a:ext cx="268605" cy="252953"/>
          </a:xfrm>
          <a:prstGeom prst="rect">
            <a:avLst/>
          </a:prstGeom>
          <a:solidFill>
            <a:srgbClr val="FFACF8"/>
          </a:solidFill>
        </p:spPr>
        <p:txBody>
          <a:bodyPr vert="horz" wrap="square" lIns="0" tIns="21907" rIns="0" bIns="0" rtlCol="0">
            <a:spAutoFit/>
          </a:bodyPr>
          <a:lstStyle/>
          <a:p>
            <a:pPr marL="68104">
              <a:spcBef>
                <a:spcPts val="172"/>
              </a:spcBef>
            </a:pPr>
            <a:r>
              <a:rPr sz="1500">
                <a:latin typeface="Corbel" panose="020B0503020204020204" pitchFamily="34" charset="0"/>
                <a:cs typeface="Calibri"/>
              </a:rPr>
              <a:t>…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2F304AE-5B22-A077-5A01-BE454723BFA1}"/>
              </a:ext>
            </a:extLst>
          </p:cNvPr>
          <p:cNvSpPr txBox="1"/>
          <p:nvPr/>
        </p:nvSpPr>
        <p:spPr>
          <a:xfrm>
            <a:off x="5871230" y="3706657"/>
            <a:ext cx="588645" cy="252473"/>
          </a:xfrm>
          <a:prstGeom prst="rect">
            <a:avLst/>
          </a:prstGeom>
          <a:solidFill>
            <a:srgbClr val="FFACF8"/>
          </a:solidFill>
        </p:spPr>
        <p:txBody>
          <a:bodyPr vert="horz" wrap="square" lIns="0" tIns="21431" rIns="0" bIns="0" rtlCol="0">
            <a:spAutoFit/>
          </a:bodyPr>
          <a:lstStyle/>
          <a:p>
            <a:pPr marL="68580">
              <a:spcBef>
                <a:spcPts val="169"/>
              </a:spcBef>
            </a:pPr>
            <a:r>
              <a:rPr sz="1500" spc="-4">
                <a:latin typeface="Corbel" panose="020B0503020204020204" pitchFamily="34" charset="0"/>
                <a:cs typeface="Calibri"/>
              </a:rPr>
              <a:t>crises</a:t>
            </a:r>
            <a:endParaRPr sz="150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D93B54D-275F-11A4-7F0E-AE91E205C507}"/>
              </a:ext>
            </a:extLst>
          </p:cNvPr>
          <p:cNvSpPr txBox="1"/>
          <p:nvPr/>
        </p:nvSpPr>
        <p:spPr>
          <a:xfrm>
            <a:off x="4985406" y="3712373"/>
            <a:ext cx="748664" cy="253435"/>
          </a:xfrm>
          <a:prstGeom prst="rect">
            <a:avLst/>
          </a:prstGeom>
          <a:solidFill>
            <a:srgbClr val="FFACF8"/>
          </a:solidFill>
        </p:spPr>
        <p:txBody>
          <a:bodyPr vert="horz" wrap="square" lIns="0" tIns="22384" rIns="0" bIns="0" rtlCol="0">
            <a:spAutoFit/>
          </a:bodyPr>
          <a:lstStyle/>
          <a:p>
            <a:pPr marL="68580">
              <a:spcBef>
                <a:spcPts val="176"/>
              </a:spcBef>
            </a:pPr>
            <a:r>
              <a:rPr sz="1500" spc="-4">
                <a:latin typeface="Corbel" panose="020B0503020204020204" pitchFamily="34" charset="0"/>
                <a:cs typeface="Calibri"/>
              </a:rPr>
              <a:t>banking</a:t>
            </a:r>
            <a:endParaRPr sz="150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4D81595-FA0F-F2C1-3276-746D2A1F4FE4}"/>
              </a:ext>
            </a:extLst>
          </p:cNvPr>
          <p:cNvSpPr txBox="1"/>
          <p:nvPr/>
        </p:nvSpPr>
        <p:spPr>
          <a:xfrm>
            <a:off x="4048146" y="3712373"/>
            <a:ext cx="725805" cy="253435"/>
          </a:xfrm>
          <a:prstGeom prst="rect">
            <a:avLst/>
          </a:prstGeom>
          <a:solidFill>
            <a:srgbClr val="E44949"/>
          </a:solidFill>
        </p:spPr>
        <p:txBody>
          <a:bodyPr vert="horz" wrap="square" lIns="0" tIns="22384" rIns="0" bIns="0" rtlCol="0">
            <a:spAutoFit/>
          </a:bodyPr>
          <a:lstStyle/>
          <a:p>
            <a:pPr marL="212884">
              <a:spcBef>
                <a:spcPts val="176"/>
              </a:spcBef>
            </a:pPr>
            <a:r>
              <a:rPr sz="1500" spc="-11">
                <a:latin typeface="Corbel" panose="020B0503020204020204" pitchFamily="34" charset="0"/>
                <a:cs typeface="Calibri"/>
              </a:rPr>
              <a:t>into</a:t>
            </a:r>
            <a:endParaRPr sz="150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B0DB5538-8619-A800-4BE9-1804938DB256}"/>
              </a:ext>
            </a:extLst>
          </p:cNvPr>
          <p:cNvSpPr txBox="1"/>
          <p:nvPr/>
        </p:nvSpPr>
        <p:spPr>
          <a:xfrm>
            <a:off x="3129802" y="3706657"/>
            <a:ext cx="731520" cy="252473"/>
          </a:xfrm>
          <a:prstGeom prst="rect">
            <a:avLst/>
          </a:prstGeom>
          <a:solidFill>
            <a:srgbClr val="FFACF8"/>
          </a:solidFill>
        </p:spPr>
        <p:txBody>
          <a:bodyPr vert="horz" wrap="square" lIns="0" tIns="21431" rIns="0" bIns="0" rtlCol="0">
            <a:spAutoFit/>
          </a:bodyPr>
          <a:lstStyle/>
          <a:p>
            <a:pPr marL="68104">
              <a:spcBef>
                <a:spcPts val="169"/>
              </a:spcBef>
            </a:pPr>
            <a:r>
              <a:rPr sz="1500" spc="-4">
                <a:latin typeface="Corbel" panose="020B0503020204020204" pitchFamily="34" charset="0"/>
                <a:cs typeface="Calibri"/>
              </a:rPr>
              <a:t>turning</a:t>
            </a:r>
            <a:endParaRPr sz="150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C9AFDF2A-5787-DF2D-DFD4-A9D731C35563}"/>
              </a:ext>
            </a:extLst>
          </p:cNvPr>
          <p:cNvSpPr txBox="1"/>
          <p:nvPr/>
        </p:nvSpPr>
        <p:spPr>
          <a:xfrm>
            <a:off x="2163967" y="3706657"/>
            <a:ext cx="862965" cy="252473"/>
          </a:xfrm>
          <a:prstGeom prst="rect">
            <a:avLst/>
          </a:prstGeom>
          <a:solidFill>
            <a:srgbClr val="FFACF8"/>
          </a:solidFill>
        </p:spPr>
        <p:txBody>
          <a:bodyPr vert="horz" wrap="square" lIns="0" tIns="21431" rIns="0" bIns="0" rtlCol="0">
            <a:spAutoFit/>
          </a:bodyPr>
          <a:lstStyle/>
          <a:p>
            <a:pPr marL="68104">
              <a:spcBef>
                <a:spcPts val="169"/>
              </a:spcBef>
            </a:pPr>
            <a:r>
              <a:rPr sz="1500" spc="-4">
                <a:latin typeface="Corbel" panose="020B0503020204020204" pitchFamily="34" charset="0"/>
                <a:cs typeface="Calibri"/>
              </a:rPr>
              <a:t>problems</a:t>
            </a:r>
            <a:endParaRPr sz="150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690878A-51C0-D44F-BC12-F96A73A0A318}"/>
              </a:ext>
            </a:extLst>
          </p:cNvPr>
          <p:cNvSpPr txBox="1"/>
          <p:nvPr/>
        </p:nvSpPr>
        <p:spPr>
          <a:xfrm>
            <a:off x="1748543" y="3718086"/>
            <a:ext cx="257175" cy="252473"/>
          </a:xfrm>
          <a:prstGeom prst="rect">
            <a:avLst/>
          </a:prstGeom>
          <a:solidFill>
            <a:srgbClr val="FFACF8"/>
          </a:solidFill>
        </p:spPr>
        <p:txBody>
          <a:bodyPr vert="horz" wrap="square" lIns="0" tIns="21431" rIns="0" bIns="0" rtlCol="0">
            <a:spAutoFit/>
          </a:bodyPr>
          <a:lstStyle/>
          <a:p>
            <a:pPr marL="68104">
              <a:spcBef>
                <a:spcPts val="169"/>
              </a:spcBef>
            </a:pPr>
            <a:r>
              <a:rPr sz="1500">
                <a:latin typeface="Corbel" panose="020B0503020204020204" pitchFamily="34" charset="0"/>
                <a:cs typeface="Calibri"/>
              </a:rPr>
              <a:t>…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7E37729-5A36-060E-8CFE-DFAD8E84FE2B}"/>
              </a:ext>
            </a:extLst>
          </p:cNvPr>
          <p:cNvSpPr txBox="1"/>
          <p:nvPr/>
        </p:nvSpPr>
        <p:spPr>
          <a:xfrm>
            <a:off x="6610639" y="3715230"/>
            <a:ext cx="365760" cy="252953"/>
          </a:xfrm>
          <a:prstGeom prst="rect">
            <a:avLst/>
          </a:prstGeom>
          <a:solidFill>
            <a:srgbClr val="FFACF8"/>
          </a:solidFill>
        </p:spPr>
        <p:txBody>
          <a:bodyPr vert="horz" wrap="square" lIns="0" tIns="21907" rIns="0" bIns="0" rtlCol="0">
            <a:spAutoFit/>
          </a:bodyPr>
          <a:lstStyle/>
          <a:p>
            <a:pPr marL="68580">
              <a:spcBef>
                <a:spcPts val="172"/>
              </a:spcBef>
            </a:pPr>
            <a:r>
              <a:rPr sz="1500" spc="-4">
                <a:latin typeface="Corbel" panose="020B0503020204020204" pitchFamily="34" charset="0"/>
                <a:cs typeface="Calibri"/>
              </a:rPr>
              <a:t>as</a:t>
            </a:r>
            <a:endParaRPr sz="1500">
              <a:latin typeface="Corbel" panose="020B0503020204020204" pitchFamily="34" charset="0"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22E0AF60-8D60-B52B-BE27-548F7ED38AC2}"/>
              </a:ext>
            </a:extLst>
          </p:cNvPr>
          <p:cNvSpPr/>
          <p:nvPr/>
        </p:nvSpPr>
        <p:spPr>
          <a:xfrm>
            <a:off x="2189028" y="4086704"/>
            <a:ext cx="1722120" cy="120015"/>
          </a:xfrm>
          <a:custGeom>
            <a:avLst/>
            <a:gdLst/>
            <a:ahLst/>
            <a:cxnLst/>
            <a:rect l="l" t="t" r="r" b="b"/>
            <a:pathLst>
              <a:path w="2296160" h="160020">
                <a:moveTo>
                  <a:pt x="2295948" y="2"/>
                </a:moveTo>
                <a:lnTo>
                  <a:pt x="2294900" y="31146"/>
                </a:lnTo>
                <a:lnTo>
                  <a:pt x="2292042" y="56578"/>
                </a:lnTo>
                <a:lnTo>
                  <a:pt x="2287803" y="73725"/>
                </a:lnTo>
                <a:lnTo>
                  <a:pt x="2282613" y="80012"/>
                </a:lnTo>
                <a:lnTo>
                  <a:pt x="1143904" y="80010"/>
                </a:lnTo>
                <a:lnTo>
                  <a:pt x="1138713" y="86297"/>
                </a:lnTo>
                <a:lnTo>
                  <a:pt x="1134474" y="103444"/>
                </a:lnTo>
                <a:lnTo>
                  <a:pt x="1131616" y="128876"/>
                </a:lnTo>
                <a:lnTo>
                  <a:pt x="1130569" y="160020"/>
                </a:lnTo>
                <a:lnTo>
                  <a:pt x="1129520" y="128876"/>
                </a:lnTo>
                <a:lnTo>
                  <a:pt x="1126662" y="103444"/>
                </a:lnTo>
                <a:lnTo>
                  <a:pt x="1122423" y="86297"/>
                </a:lnTo>
                <a:lnTo>
                  <a:pt x="1117233" y="80010"/>
                </a:lnTo>
                <a:lnTo>
                  <a:pt x="13335" y="80010"/>
                </a:lnTo>
                <a:lnTo>
                  <a:pt x="8144" y="73722"/>
                </a:lnTo>
                <a:lnTo>
                  <a:pt x="3905" y="56575"/>
                </a:lnTo>
                <a:lnTo>
                  <a:pt x="1047" y="3114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>
              <a:latin typeface="Corbel" panose="020B0503020204020204" pitchFamily="34" charset="0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CFB5A328-18D1-E81D-C8FD-C58B894295A8}"/>
              </a:ext>
            </a:extLst>
          </p:cNvPr>
          <p:cNvSpPr/>
          <p:nvPr/>
        </p:nvSpPr>
        <p:spPr>
          <a:xfrm>
            <a:off x="4992419" y="4112421"/>
            <a:ext cx="1514475" cy="125730"/>
          </a:xfrm>
          <a:custGeom>
            <a:avLst/>
            <a:gdLst/>
            <a:ahLst/>
            <a:cxnLst/>
            <a:rect l="l" t="t" r="r" b="b"/>
            <a:pathLst>
              <a:path w="2019300" h="167639">
                <a:moveTo>
                  <a:pt x="2019303" y="2"/>
                </a:moveTo>
                <a:lnTo>
                  <a:pt x="2018205" y="32628"/>
                </a:lnTo>
                <a:lnTo>
                  <a:pt x="2015211" y="59271"/>
                </a:lnTo>
                <a:lnTo>
                  <a:pt x="2010770" y="77235"/>
                </a:lnTo>
                <a:lnTo>
                  <a:pt x="2005333" y="83822"/>
                </a:lnTo>
                <a:lnTo>
                  <a:pt x="1008315" y="83820"/>
                </a:lnTo>
                <a:lnTo>
                  <a:pt x="1002877" y="90407"/>
                </a:lnTo>
                <a:lnTo>
                  <a:pt x="998437" y="108370"/>
                </a:lnTo>
                <a:lnTo>
                  <a:pt x="995443" y="135013"/>
                </a:lnTo>
                <a:lnTo>
                  <a:pt x="994345" y="167640"/>
                </a:lnTo>
                <a:lnTo>
                  <a:pt x="993247" y="135013"/>
                </a:lnTo>
                <a:lnTo>
                  <a:pt x="990253" y="108370"/>
                </a:lnTo>
                <a:lnTo>
                  <a:pt x="985813" y="90407"/>
                </a:lnTo>
                <a:lnTo>
                  <a:pt x="980375" y="83820"/>
                </a:lnTo>
                <a:lnTo>
                  <a:pt x="13969" y="83820"/>
                </a:lnTo>
                <a:lnTo>
                  <a:pt x="8532" y="77233"/>
                </a:lnTo>
                <a:lnTo>
                  <a:pt x="4091" y="59269"/>
                </a:lnTo>
                <a:lnTo>
                  <a:pt x="1097" y="3262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>
              <a:latin typeface="Corbel" panose="020B0503020204020204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3B285F29-B0B1-422A-2763-2DC66F7B5A77}"/>
              </a:ext>
            </a:extLst>
          </p:cNvPr>
          <p:cNvSpPr txBox="1"/>
          <p:nvPr/>
        </p:nvSpPr>
        <p:spPr>
          <a:xfrm>
            <a:off x="2351824" y="4226914"/>
            <a:ext cx="4211479" cy="430567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9525" marR="3810">
              <a:lnSpc>
                <a:spcPts val="1583"/>
              </a:lnSpc>
              <a:spcBef>
                <a:spcPts val="158"/>
              </a:spcBef>
              <a:tabLst>
                <a:tab pos="1689259" algn="l"/>
                <a:tab pos="2656046" algn="l"/>
              </a:tabLst>
            </a:pPr>
            <a:r>
              <a:rPr sz="1350" spc="-4">
                <a:latin typeface="Corbel" panose="020B0503020204020204" pitchFamily="34" charset="0"/>
                <a:cs typeface="Calibri"/>
              </a:rPr>
              <a:t>outside</a:t>
            </a:r>
            <a:r>
              <a:rPr sz="1350" spc="8">
                <a:latin typeface="Corbel" panose="020B0503020204020204" pitchFamily="34" charset="0"/>
                <a:cs typeface="Calibri"/>
              </a:rPr>
              <a:t> </a:t>
            </a:r>
            <a:r>
              <a:rPr sz="1350" spc="-11">
                <a:latin typeface="Corbel" panose="020B0503020204020204" pitchFamily="34" charset="0"/>
                <a:cs typeface="Calibri"/>
              </a:rPr>
              <a:t>context</a:t>
            </a:r>
            <a:r>
              <a:rPr sz="1350" spc="8">
                <a:latin typeface="Corbel" panose="020B0503020204020204" pitchFamily="34" charset="0"/>
                <a:cs typeface="Calibri"/>
              </a:rPr>
              <a:t> </a:t>
            </a:r>
            <a:r>
              <a:rPr sz="1350" spc="-8">
                <a:latin typeface="Corbel" panose="020B0503020204020204" pitchFamily="34" charset="0"/>
                <a:cs typeface="Calibri"/>
              </a:rPr>
              <a:t>words	</a:t>
            </a:r>
            <a:r>
              <a:rPr sz="2025" spc="-11" baseline="1543">
                <a:latin typeface="Corbel" panose="020B0503020204020204" pitchFamily="34" charset="0"/>
                <a:cs typeface="Calibri"/>
              </a:rPr>
              <a:t>center</a:t>
            </a:r>
            <a:r>
              <a:rPr sz="2025" spc="11" baseline="1543">
                <a:latin typeface="Corbel" panose="020B0503020204020204" pitchFamily="34" charset="0"/>
                <a:cs typeface="Calibri"/>
              </a:rPr>
              <a:t> </a:t>
            </a:r>
            <a:r>
              <a:rPr sz="2025" spc="-17" baseline="1543">
                <a:latin typeface="Corbel" panose="020B0503020204020204" pitchFamily="34" charset="0"/>
                <a:cs typeface="Calibri"/>
              </a:rPr>
              <a:t>word	</a:t>
            </a:r>
            <a:r>
              <a:rPr sz="1350" spc="-4">
                <a:latin typeface="Corbel" panose="020B0503020204020204" pitchFamily="34" charset="0"/>
                <a:cs typeface="Calibri"/>
              </a:rPr>
              <a:t>outside </a:t>
            </a:r>
            <a:r>
              <a:rPr sz="1350" spc="-11">
                <a:latin typeface="Corbel" panose="020B0503020204020204" pitchFamily="34" charset="0"/>
                <a:cs typeface="Calibri"/>
              </a:rPr>
              <a:t>context </a:t>
            </a:r>
            <a:r>
              <a:rPr sz="1350" spc="-8">
                <a:latin typeface="Corbel" panose="020B0503020204020204" pitchFamily="34" charset="0"/>
                <a:cs typeface="Calibri"/>
              </a:rPr>
              <a:t>words </a:t>
            </a:r>
            <a:r>
              <a:rPr sz="1350" spc="-293">
                <a:latin typeface="Corbel" panose="020B0503020204020204" pitchFamily="34" charset="0"/>
                <a:cs typeface="Calibri"/>
              </a:rPr>
              <a:t> </a:t>
            </a:r>
            <a:r>
              <a:rPr sz="1350" spc="-4">
                <a:latin typeface="Corbel" panose="020B0503020204020204" pitchFamily="34" charset="0"/>
                <a:cs typeface="Calibri"/>
              </a:rPr>
              <a:t>in</a:t>
            </a:r>
            <a:r>
              <a:rPr sz="1350" spc="8">
                <a:latin typeface="Corbel" panose="020B0503020204020204" pitchFamily="34" charset="0"/>
                <a:cs typeface="Calibri"/>
              </a:rPr>
              <a:t> </a:t>
            </a:r>
            <a:r>
              <a:rPr sz="1350">
                <a:latin typeface="Corbel" panose="020B0503020204020204" pitchFamily="34" charset="0"/>
                <a:cs typeface="Calibri"/>
              </a:rPr>
              <a:t>window</a:t>
            </a:r>
            <a:r>
              <a:rPr sz="1350" spc="4">
                <a:latin typeface="Corbel" panose="020B0503020204020204" pitchFamily="34" charset="0"/>
                <a:cs typeface="Calibri"/>
              </a:rPr>
              <a:t> </a:t>
            </a:r>
            <a:r>
              <a:rPr sz="1350">
                <a:latin typeface="Corbel" panose="020B0503020204020204" pitchFamily="34" charset="0"/>
                <a:cs typeface="Calibri"/>
              </a:rPr>
              <a:t>of</a:t>
            </a:r>
            <a:r>
              <a:rPr sz="1350" spc="4">
                <a:latin typeface="Corbel" panose="020B0503020204020204" pitchFamily="34" charset="0"/>
                <a:cs typeface="Calibri"/>
              </a:rPr>
              <a:t> </a:t>
            </a:r>
            <a:r>
              <a:rPr sz="1350" spc="-11">
                <a:latin typeface="Corbel" panose="020B0503020204020204" pitchFamily="34" charset="0"/>
                <a:cs typeface="Calibri"/>
              </a:rPr>
              <a:t>size</a:t>
            </a:r>
            <a:r>
              <a:rPr sz="1350" spc="11">
                <a:latin typeface="Corbel" panose="020B0503020204020204" pitchFamily="34" charset="0"/>
                <a:cs typeface="Calibri"/>
              </a:rPr>
              <a:t> </a:t>
            </a:r>
            <a:r>
              <a:rPr sz="1350">
                <a:latin typeface="Corbel" panose="020B0503020204020204" pitchFamily="34" charset="0"/>
                <a:cs typeface="Calibri"/>
              </a:rPr>
              <a:t>2	</a:t>
            </a:r>
            <a:r>
              <a:rPr sz="2025" spc="-11" baseline="1543">
                <a:latin typeface="Corbel" panose="020B0503020204020204" pitchFamily="34" charset="0"/>
                <a:cs typeface="Calibri"/>
              </a:rPr>
              <a:t>at</a:t>
            </a:r>
            <a:r>
              <a:rPr sz="2025" spc="5" baseline="1543">
                <a:latin typeface="Corbel" panose="020B0503020204020204" pitchFamily="34" charset="0"/>
                <a:cs typeface="Calibri"/>
              </a:rPr>
              <a:t> </a:t>
            </a:r>
            <a:r>
              <a:rPr sz="2025" spc="-5" baseline="1543">
                <a:latin typeface="Corbel" panose="020B0503020204020204" pitchFamily="34" charset="0"/>
                <a:cs typeface="Calibri"/>
              </a:rPr>
              <a:t>position</a:t>
            </a:r>
            <a:r>
              <a:rPr sz="2025" spc="11" baseline="1543">
                <a:latin typeface="Corbel" panose="020B0503020204020204" pitchFamily="34" charset="0"/>
                <a:cs typeface="Calibri"/>
              </a:rPr>
              <a:t> </a:t>
            </a:r>
            <a:r>
              <a:rPr sz="2025" baseline="1543">
                <a:latin typeface="Corbel" panose="020B0503020204020204" pitchFamily="34" charset="0"/>
                <a:cs typeface="Calibri"/>
              </a:rPr>
              <a:t>t	</a:t>
            </a:r>
            <a:r>
              <a:rPr sz="1350" spc="-4">
                <a:latin typeface="Corbel" panose="020B0503020204020204" pitchFamily="34" charset="0"/>
                <a:cs typeface="Calibri"/>
              </a:rPr>
              <a:t>in</a:t>
            </a:r>
            <a:r>
              <a:rPr sz="1350">
                <a:latin typeface="Corbel" panose="020B0503020204020204" pitchFamily="34" charset="0"/>
                <a:cs typeface="Calibri"/>
              </a:rPr>
              <a:t> window of</a:t>
            </a:r>
            <a:r>
              <a:rPr sz="1350" spc="-4">
                <a:latin typeface="Corbel" panose="020B0503020204020204" pitchFamily="34" charset="0"/>
                <a:cs typeface="Calibri"/>
              </a:rPr>
              <a:t> </a:t>
            </a:r>
            <a:r>
              <a:rPr sz="1350" spc="-11">
                <a:latin typeface="Corbel" panose="020B0503020204020204" pitchFamily="34" charset="0"/>
                <a:cs typeface="Calibri"/>
              </a:rPr>
              <a:t>size</a:t>
            </a:r>
            <a:r>
              <a:rPr sz="1350">
                <a:latin typeface="Corbel" panose="020B0503020204020204" pitchFamily="34" charset="0"/>
                <a:cs typeface="Calibri"/>
              </a:rPr>
              <a:t> 2</a:t>
            </a: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301EF3DC-A7E7-90CB-D2E0-D8DD01481DD8}"/>
              </a:ext>
            </a:extLst>
          </p:cNvPr>
          <p:cNvSpPr/>
          <p:nvPr/>
        </p:nvSpPr>
        <p:spPr>
          <a:xfrm>
            <a:off x="4111008" y="4098132"/>
            <a:ext cx="600075" cy="114300"/>
          </a:xfrm>
          <a:custGeom>
            <a:avLst/>
            <a:gdLst/>
            <a:ahLst/>
            <a:cxnLst/>
            <a:rect l="l" t="t" r="r" b="b"/>
            <a:pathLst>
              <a:path w="800100" h="152400">
                <a:moveTo>
                  <a:pt x="800105" y="0"/>
                </a:moveTo>
                <a:lnTo>
                  <a:pt x="799106" y="29660"/>
                </a:lnTo>
                <a:lnTo>
                  <a:pt x="796385" y="53881"/>
                </a:lnTo>
                <a:lnTo>
                  <a:pt x="792348" y="70211"/>
                </a:lnTo>
                <a:lnTo>
                  <a:pt x="787405" y="76200"/>
                </a:lnTo>
                <a:lnTo>
                  <a:pt x="406686" y="76200"/>
                </a:lnTo>
                <a:lnTo>
                  <a:pt x="401743" y="82188"/>
                </a:lnTo>
                <a:lnTo>
                  <a:pt x="397706" y="98518"/>
                </a:lnTo>
                <a:lnTo>
                  <a:pt x="394985" y="122739"/>
                </a:lnTo>
                <a:lnTo>
                  <a:pt x="393987" y="152400"/>
                </a:lnTo>
                <a:lnTo>
                  <a:pt x="392988" y="122739"/>
                </a:lnTo>
                <a:lnTo>
                  <a:pt x="390267" y="98518"/>
                </a:lnTo>
                <a:lnTo>
                  <a:pt x="386230" y="82188"/>
                </a:lnTo>
                <a:lnTo>
                  <a:pt x="381287" y="76200"/>
                </a:lnTo>
                <a:lnTo>
                  <a:pt x="12699" y="76200"/>
                </a:lnTo>
                <a:lnTo>
                  <a:pt x="7756" y="70211"/>
                </a:lnTo>
                <a:lnTo>
                  <a:pt x="3719" y="53881"/>
                </a:lnTo>
                <a:lnTo>
                  <a:pt x="998" y="2966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>
              <a:latin typeface="Corbel" panose="020B0503020204020204" pitchFamily="34" charset="0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F6D5D15-DC66-6DBF-D0CB-B8F33C700BC2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16200000" flipV="1">
            <a:off x="3500392" y="2801715"/>
            <a:ext cx="5716" cy="1815599"/>
          </a:xfrm>
          <a:prstGeom prst="curvedConnector3">
            <a:avLst>
              <a:gd name="adj1" fmla="val 9123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450EDD8-CFC6-2D13-D779-4BBC9D4B7316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5400000" flipH="1" flipV="1">
            <a:off x="5285443" y="2832263"/>
            <a:ext cx="5716" cy="1754504"/>
          </a:xfrm>
          <a:prstGeom prst="curvedConnector3">
            <a:avLst>
              <a:gd name="adj1" fmla="val 99164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EB96A16-97D4-A14F-E29A-1A35545B9DF7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5400000" flipH="1" flipV="1">
            <a:off x="4885393" y="3238029"/>
            <a:ext cx="12700" cy="94868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89FC614-07FE-9AA9-F0E7-8CAC9EF49439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V="1">
            <a:off x="3950448" y="3251771"/>
            <a:ext cx="5716" cy="915487"/>
          </a:xfrm>
          <a:prstGeom prst="curvedConnector3">
            <a:avLst>
              <a:gd name="adj1" fmla="val 4099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AA991B7B-D0B2-AE4A-C960-0FC256F2E151}"/>
                  </a:ext>
                </a:extLst>
              </p:cNvPr>
              <p:cNvSpPr txBox="1"/>
              <p:nvPr/>
            </p:nvSpPr>
            <p:spPr>
              <a:xfrm>
                <a:off x="1983625" y="3065401"/>
                <a:ext cx="1646396" cy="167482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sz="1100" baseline="-14814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AA991B7B-D0B2-AE4A-C960-0FC256F2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25" y="3065401"/>
                <a:ext cx="1646396" cy="167482"/>
              </a:xfrm>
              <a:prstGeom prst="rect">
                <a:avLst/>
              </a:prstGeom>
              <a:blipFill>
                <a:blip r:embed="rId2"/>
                <a:stretch>
                  <a:fillRect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0CC23C67-9CDB-F970-5798-3D46B4624FC3}"/>
                  </a:ext>
                </a:extLst>
              </p:cNvPr>
              <p:cNvSpPr txBox="1"/>
              <p:nvPr/>
            </p:nvSpPr>
            <p:spPr>
              <a:xfrm>
                <a:off x="3069144" y="3307755"/>
                <a:ext cx="935718" cy="167482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sz="1100" baseline="-14814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0CC23C67-9CDB-F970-5798-3D46B462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44" y="3307755"/>
                <a:ext cx="935718" cy="167482"/>
              </a:xfrm>
              <a:prstGeom prst="rect">
                <a:avLst/>
              </a:prstGeom>
              <a:blipFill>
                <a:blip r:embed="rId3"/>
                <a:stretch>
                  <a:fillRect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F6FF81D5-62E9-D36E-E4FF-9283F3C2055B}"/>
                  </a:ext>
                </a:extLst>
              </p:cNvPr>
              <p:cNvSpPr txBox="1"/>
              <p:nvPr/>
            </p:nvSpPr>
            <p:spPr>
              <a:xfrm>
                <a:off x="4482086" y="3328175"/>
                <a:ext cx="1646396" cy="167482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sz="1100" baseline="-14814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F6FF81D5-62E9-D36E-E4FF-9283F3C2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086" y="3328175"/>
                <a:ext cx="1646396" cy="167482"/>
              </a:xfrm>
              <a:prstGeom prst="rect">
                <a:avLst/>
              </a:prstGeom>
              <a:blipFill>
                <a:blip r:embed="rId4"/>
                <a:stretch>
                  <a:fillRect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DE3E0A9D-74EB-32BC-71D7-B5EC2F56C89E}"/>
                  </a:ext>
                </a:extLst>
              </p:cNvPr>
              <p:cNvSpPr txBox="1"/>
              <p:nvPr/>
            </p:nvSpPr>
            <p:spPr>
              <a:xfrm>
                <a:off x="5269858" y="3085559"/>
                <a:ext cx="1646396" cy="167482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US" sz="105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05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en-US" sz="105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en-US" sz="105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sz="1100" baseline="-14814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DE3E0A9D-74EB-32BC-71D7-B5EC2F56C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58" y="3085559"/>
                <a:ext cx="1646396" cy="167482"/>
              </a:xfrm>
              <a:prstGeom prst="rect">
                <a:avLst/>
              </a:prstGeom>
              <a:blipFill>
                <a:blip r:embed="rId5"/>
                <a:stretch>
                  <a:fillRect b="-3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A12C43-0500-9D08-29DB-BFDD51890FDF}"/>
                  </a:ext>
                </a:extLst>
              </p:cNvPr>
              <p:cNvSpPr txBox="1"/>
              <p:nvPr/>
            </p:nvSpPr>
            <p:spPr>
              <a:xfrm>
                <a:off x="646005" y="1918952"/>
                <a:ext cx="7280567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000" spc="-1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a-IR" sz="20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a-IR" sz="2000" i="1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fa-IR" sz="200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a-IR" sz="200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fa-IR" sz="200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fa-IR" sz="200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  <m:r>
                            <a:rPr lang="fa-IR" sz="2000" spc="-1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fa-IR" sz="20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fa-IR" sz="20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𝑤</m:t>
                          </m:r>
                        </m:e>
                        <m:sub>
                          <m:r>
                            <a:rPr lang="fa-IR" sz="2000" spc="-1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</m:sSub>
                      <m:r>
                        <a:rPr lang="fa-IR" sz="200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20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smtClean="0">
                          <a:solidFill>
                            <a:srgbClr val="C0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problems</m:t>
                          </m:r>
                          <m:r>
                            <a:rPr lang="en-US" sz="20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into</m:t>
                          </m:r>
                        </m:e>
                      </m:d>
                      <m:r>
                        <a:rPr lang="en-US" sz="200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problems</m:t>
                                      </m:r>
                                    </m:sub>
                                    <m:sup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into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into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fa-IR" sz="2400" baseline="-14814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A12C43-0500-9D08-29DB-BFDD51890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5" y="1918952"/>
                <a:ext cx="7280567" cy="825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270EBF-E43D-00DF-E482-9C859C6206AD}"/>
                  </a:ext>
                </a:extLst>
              </p:cNvPr>
              <p:cNvSpPr txBox="1"/>
              <p:nvPr/>
            </p:nvSpPr>
            <p:spPr>
              <a:xfrm>
                <a:off x="1687664" y="1025069"/>
                <a:ext cx="4673030" cy="785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000" spc="-1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a-IR" sz="2000" i="1" spc="-1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spc="-11">
                              <a:latin typeface="Cambria Math" panose="02040503050406030204" pitchFamily="18" charset="0"/>
                              <a:cs typeface="Calibri"/>
                            </a:rPr>
                            <m:t>𝑜</m:t>
                          </m:r>
                        </m:e>
                      </m:d>
                      <m:r>
                        <a:rPr lang="en-US" sz="2000" spc="-11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  <m:r>
                        <a:rPr lang="fa-IR" sz="200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20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fa-IR" sz="2000" baseline="-14814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270EBF-E43D-00DF-E482-9C859C62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64" y="1025069"/>
                <a:ext cx="4673030" cy="785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C6A5AC-4953-3C37-45A2-616E54140354}"/>
                  </a:ext>
                </a:extLst>
              </p:cNvPr>
              <p:cNvSpPr txBox="1"/>
              <p:nvPr/>
            </p:nvSpPr>
            <p:spPr>
              <a:xfrm>
                <a:off x="5802015" y="652441"/>
                <a:ext cx="1969348" cy="1055608"/>
              </a:xfrm>
              <a:prstGeom prst="wedgeRoundRectCallout">
                <a:avLst>
                  <a:gd name="adj1" fmla="val -72831"/>
                  <a:gd name="adj2" fmla="val 6035"/>
                  <a:gd name="adj3" fmla="val 16667"/>
                </a:avLst>
              </a:prstGeom>
              <a:solidFill>
                <a:srgbClr val="ECEEFD"/>
              </a:solidFill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>
                    <a:latin typeface="Corbel" panose="020B0503020204020204" pitchFamily="34" charset="0"/>
                  </a:rPr>
                  <a:t> tend to co-occur, they should have similar representation.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C6A5AC-4953-3C37-45A2-616E541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015" y="652441"/>
                <a:ext cx="1969348" cy="1055608"/>
              </a:xfrm>
              <a:prstGeom prst="wedgeRoundRectCallout">
                <a:avLst>
                  <a:gd name="adj1" fmla="val -72831"/>
                  <a:gd name="adj2" fmla="val 603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3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447D-15BC-6609-1276-E07172C6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rbel" panose="020B0503020204020204" pitchFamily="34" charset="0"/>
              </a:rPr>
              <a:t>Classification with </a:t>
            </a:r>
            <a:r>
              <a:rPr lang="en-US" err="1">
                <a:latin typeface="Corbel" panose="020B0503020204020204" pitchFamily="34" charset="0"/>
              </a:rPr>
              <a:t>Softmax</a:t>
            </a:r>
            <a:r>
              <a:rPr lang="en-US">
                <a:latin typeface="Corbel" panose="020B0503020204020204" pitchFamily="34" charset="0"/>
              </a:rPr>
              <a:t> Classifier (Logistic Regression)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15460-5F72-7AE6-34ED-157582D49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b="1">
                    <a:solidFill>
                      <a:schemeClr val="tx1"/>
                    </a:solidFill>
                    <a:latin typeface="Corbel" panose="020B0503020204020204" pitchFamily="34" charset="0"/>
                  </a:rPr>
                  <a:t>Training:</a:t>
                </a:r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</a:rPr>
                  <a:t> for a collection of </a:t>
                </a:r>
                <a:r>
                  <a:rPr lang="en-US" sz="20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training</a:t>
                </a:r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0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example</a:t>
                </a:r>
                <a:r>
                  <a:rPr lang="en-US" sz="2000" spc="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br>
                  <a:rPr lang="en-US" sz="2000" spc="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1" i="0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sz="2000" b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𝐱</m:t>
                        </m:r>
                      </m:e>
                      <m:sub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000" i="1" spc="-4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2000" b="0" i="1" spc="-4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20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</a:rPr>
                  <a:t>optimize the parameters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….,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spc="-4"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2000" spc="-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to</a:t>
                </a:r>
              </a:p>
              <a:p>
                <a:pPr lvl="1"/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maximize</a:t>
                </a:r>
                <a:r>
                  <a:rPr lang="en-US" sz="1600" spc="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the</a:t>
                </a:r>
                <a:r>
                  <a:rPr lang="en-US" sz="1600" spc="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probability</a:t>
                </a:r>
                <a:r>
                  <a:rPr lang="en-US" sz="1600" spc="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of</a:t>
                </a:r>
                <a:r>
                  <a:rPr lang="en-US" sz="1600" spc="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the </a:t>
                </a:r>
                <a:r>
                  <a:rPr lang="en-US" sz="1600" spc="-39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correct</a:t>
                </a:r>
                <a:r>
                  <a:rPr lang="en-US" sz="1600" spc="-8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class</a:t>
                </a:r>
                <a:r>
                  <a:rPr lang="en-US" sz="16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6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16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>
                    <a:latin typeface="Corbel" panose="020B0503020204020204" pitchFamily="34" charset="0"/>
                    <a:cs typeface="Calibri"/>
                  </a:rPr>
                  <a:t>, </a:t>
                </a:r>
              </a:p>
              <a:p>
                <a:pPr lvl="1"/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minimize</a:t>
                </a:r>
                <a:r>
                  <a:rPr lang="en-US" sz="1600" spc="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the</a:t>
                </a:r>
                <a:r>
                  <a:rPr lang="en-US" sz="1600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negative</a:t>
                </a:r>
                <a:r>
                  <a:rPr lang="en-US" sz="1600" spc="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log probability of</a:t>
                </a:r>
                <a:r>
                  <a:rPr lang="en-US" sz="1600" spc="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that</a:t>
                </a:r>
                <a:r>
                  <a:rPr lang="en-US" sz="1600" spc="-8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:r>
                  <a:rPr lang="en-US" sz="1600" spc="-4">
                    <a:solidFill>
                      <a:srgbClr val="C00000"/>
                    </a:solidFill>
                    <a:latin typeface="Corbel" panose="020B0503020204020204" pitchFamily="34" charset="0"/>
                    <a:cs typeface="Calibri"/>
                  </a:rPr>
                  <a:t>class</a:t>
                </a:r>
                <a:r>
                  <a:rPr lang="en-US" sz="16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pc="-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6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16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1600" b="0" i="0" spc="-4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</m:oMath>
                </a14:m>
                <a:r>
                  <a:rPr lang="en-US" sz="1600" spc="-4">
                    <a:solidFill>
                      <a:srgbClr val="8A007F"/>
                    </a:solidFill>
                    <a:latin typeface="Corbel" panose="020B0503020204020204" pitchFamily="34" charset="0"/>
                    <a:cs typeface="Calibri"/>
                  </a:rPr>
                  <a:t> </a:t>
                </a:r>
              </a:p>
              <a:p>
                <a:pPr marL="114300" indent="0">
                  <a:buNone/>
                </a:pPr>
                <a:endParaRPr lang="en-US" sz="2000">
                  <a:latin typeface="Corbel" panose="020B0503020204020204" pitchFamily="34" charset="0"/>
                  <a:cs typeface="Calibri"/>
                </a:endParaRPr>
              </a:p>
              <a:p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Objective for full dataset</a:t>
                </a:r>
                <a:r>
                  <a:rPr lang="en-US" sz="2000" spc="-15">
                    <a:latin typeface="Corbel" panose="020B0503020204020204" pitchFamily="34" charset="0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𝐷</m:t>
                        </m:r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 spc="-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pc="-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b="1" spc="-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2000" i="1" spc="-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spc="-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 spc="-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i="1" spc="-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spc="-4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US" sz="2000" i="1" spc="-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</a:rPr>
                  <a:t>:</a:t>
                </a:r>
              </a:p>
              <a:p>
                <a:endParaRPr lang="en-US" sz="20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>
                    <a:solidFill>
                      <a:schemeClr val="tx1"/>
                    </a:solidFill>
                    <a:latin typeface="Corbel" panose="020B0503020204020204" pitchFamily="34" charset="0"/>
                  </a:rPr>
                  <a:t>Minimization via gradient descent: </a:t>
                </a:r>
              </a:p>
              <a:p>
                <a:pPr lvl="1"/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Programming assignment for HW2! </a:t>
                </a:r>
              </a:p>
              <a:p>
                <a:pPr lvl="1"/>
                <a:r>
                  <a:rPr lang="en-US" sz="1600">
                    <a:solidFill>
                      <a:schemeClr val="tx1"/>
                    </a:solidFill>
                    <a:latin typeface="Corbel" panose="020B0503020204020204" pitchFamily="34" charset="0"/>
                  </a:rPr>
                  <a:t>Word embeddings for sentiment classification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15460-5F72-7AE6-34ED-157582D49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D18BE-6C34-A8C7-06B3-AF9539B8E1B1}"/>
                  </a:ext>
                </a:extLst>
              </p:cNvPr>
              <p:cNvSpPr txBox="1"/>
              <p:nvPr/>
            </p:nvSpPr>
            <p:spPr>
              <a:xfrm>
                <a:off x="4649635" y="2828754"/>
                <a:ext cx="4572000" cy="73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D18BE-6C34-A8C7-06B3-AF9539B8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35" y="2828754"/>
                <a:ext cx="4572000" cy="73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D0BFD-44F5-E4CE-D21C-290E3C7BA7F2}"/>
                  </a:ext>
                </a:extLst>
              </p:cNvPr>
              <p:cNvSpPr txBox="1"/>
              <p:nvPr/>
            </p:nvSpPr>
            <p:spPr>
              <a:xfrm>
                <a:off x="5812939" y="2085248"/>
                <a:ext cx="2135035" cy="60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D0BFD-44F5-E4CE-D21C-290E3C7B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39" y="2085248"/>
                <a:ext cx="2135035" cy="6087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343605-6912-2D14-7121-3C26A8606C1C}"/>
                  </a:ext>
                </a:extLst>
              </p:cNvPr>
              <p:cNvSpPr txBox="1"/>
              <p:nvPr/>
            </p:nvSpPr>
            <p:spPr>
              <a:xfrm>
                <a:off x="4228770" y="3667830"/>
                <a:ext cx="4611414" cy="874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6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343605-6912-2D14-7121-3C26A8606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770" y="3667830"/>
                <a:ext cx="4611414" cy="874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4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B73-D163-36F6-21F6-49994BB5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4"/>
              <a:t>Aside: Setting the </a:t>
            </a:r>
            <a:r>
              <a:rPr lang="en-US"/>
              <a:t>Step Size in </a:t>
            </a:r>
            <a:r>
              <a:rPr lang="en-US" spc="-4"/>
              <a:t>Gradient Descent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7DF3C-D5DF-E609-2133-12E035FBF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700" y="1152474"/>
                <a:ext cx="8520600" cy="3866565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What is a good value for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? </a:t>
                </a:r>
              </a:p>
              <a:p>
                <a:endParaRPr lang="en-US"/>
              </a:p>
              <a:p>
                <a:endParaRPr lang="en-US"/>
              </a:p>
              <a:p>
                <a:pPr lvl="1"/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too small, it may be too slow </a:t>
                </a:r>
              </a:p>
              <a:p>
                <a:pPr lvl="1"/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too large, it may oscillate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It may take trial-and-errors to find the sweet spot. </a:t>
                </a:r>
              </a:p>
              <a:p>
                <a:r>
                  <a:rPr lang="en-US"/>
                  <a:t>Another trick is to define a “schedule” for gradually reducing the learning rate starting from a large number. </a:t>
                </a:r>
              </a:p>
              <a:p>
                <a:pPr lvl="1"/>
                <a:r>
                  <a:rPr lang="en-US"/>
                  <a:t>More on this in the homework! </a:t>
                </a:r>
                <a:r>
                  <a:rPr lang="en-US">
                    <a:sym typeface="Wingdings" pitchFamily="2" charset="2"/>
                  </a:rPr>
                  <a:t>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7DF3C-D5DF-E609-2133-12E035FBF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700" y="1152474"/>
                <a:ext cx="8520600" cy="38665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7">
            <a:extLst>
              <a:ext uri="{FF2B5EF4-FFF2-40B4-BE49-F238E27FC236}">
                <a16:creationId xmlns:a16="http://schemas.microsoft.com/office/drawing/2014/main" id="{5DDDB67E-91D4-5CBE-6138-349AABE184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0247" y="1219861"/>
            <a:ext cx="2554770" cy="301755"/>
          </a:xfrm>
          <a:prstGeom prst="rect">
            <a:avLst/>
          </a:prstGeom>
        </p:spPr>
      </p:pic>
      <p:pic>
        <p:nvPicPr>
          <p:cNvPr id="3074" name="Picture 2" descr="Goldilocks of learning rates">
            <a:extLst>
              <a:ext uri="{FF2B5EF4-FFF2-40B4-BE49-F238E27FC236}">
                <a16:creationId xmlns:a16="http://schemas.microsoft.com/office/drawing/2014/main" id="{C3968244-24CC-B2BB-E2BD-30E808DA1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" b="3719"/>
          <a:stretch/>
        </p:blipFill>
        <p:spPr bwMode="auto">
          <a:xfrm>
            <a:off x="3880580" y="1657080"/>
            <a:ext cx="5298274" cy="18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50AD6-78DC-15A3-5C24-24157E576E7E}"/>
              </a:ext>
            </a:extLst>
          </p:cNvPr>
          <p:cNvSpPr txBox="1"/>
          <p:nvPr/>
        </p:nvSpPr>
        <p:spPr>
          <a:xfrm>
            <a:off x="1408747" y="4855675"/>
            <a:ext cx="6166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Corbel" panose="020B0503020204020204" pitchFamily="34" charset="0"/>
              </a:rPr>
              <a:t>[figure from: </a:t>
            </a:r>
            <a:r>
              <a:rPr lang="en-US" sz="1050">
                <a:latin typeface="Corbel" panose="020B0503020204020204" pitchFamily="34" charset="0"/>
                <a:hlinkClick r:id="rId5"/>
              </a:rPr>
              <a:t>https://www.jeremyjordan.me/nn-learning-rate/</a:t>
            </a:r>
            <a:r>
              <a:rPr lang="en-US" sz="1050">
                <a:latin typeface="Corbel" panose="020B0503020204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2694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2" y="63069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Lexical and Compositional Semantics</a:t>
            </a:r>
          </a:p>
        </p:txBody>
      </p:sp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pic>
        <p:nvPicPr>
          <p:cNvPr id="5122" name="Picture 2" descr="Image result for lego br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061" y="2571750"/>
            <a:ext cx="3042097" cy="20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F227E1-BEF1-381C-7779-D8E0C31F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Limitations of Word Embeddings: Lack of Compositionality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8D9F-DBBD-5729-FD4B-2E66FCA9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>
              <a:spcBef>
                <a:spcPts val="900"/>
              </a:spcBef>
              <a:buSzPct val="100000"/>
            </a:pPr>
            <a:r>
              <a:rPr lang="en-US" sz="1800">
                <a:solidFill>
                  <a:srgbClr val="0033CC"/>
                </a:solidFill>
                <a:latin typeface="Corbel" panose="020B0503020204020204" pitchFamily="34" charset="0"/>
              </a:rPr>
              <a:t>Lexical Semantics: </a:t>
            </a:r>
            <a:r>
              <a:rPr lang="en-US" sz="1800">
                <a:latin typeface="Corbel" panose="020B0503020204020204" pitchFamily="34" charset="0"/>
              </a:rPr>
              <a:t>focuses on the meaning of individual words.</a:t>
            </a:r>
          </a:p>
          <a:p>
            <a:pPr marL="85725">
              <a:spcBef>
                <a:spcPts val="900"/>
              </a:spcBef>
              <a:buSzPct val="100000"/>
            </a:pPr>
            <a:r>
              <a:rPr lang="en-US" sz="1800">
                <a:solidFill>
                  <a:srgbClr val="0033CC"/>
                </a:solidFill>
                <a:latin typeface="Corbel" panose="020B0503020204020204" pitchFamily="34" charset="0"/>
              </a:rPr>
              <a:t>Compositional Semantics: </a:t>
            </a:r>
            <a:r>
              <a:rPr lang="en-US" sz="1800">
                <a:latin typeface="Corbel" panose="020B0503020204020204" pitchFamily="34" charset="0"/>
              </a:rPr>
              <a:t>meaning depends on the words, and on how they are combined. </a:t>
            </a:r>
          </a:p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31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379"/>
          <p:cNvSpPr txBox="1"/>
          <p:nvPr/>
        </p:nvSpPr>
        <p:spPr>
          <a:xfrm>
            <a:off x="1203282" y="63069"/>
            <a:ext cx="6699824" cy="8440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700">
                <a:solidFill>
                  <a:schemeClr val="bg1"/>
                </a:solidFill>
                <a:latin typeface="Corbel" panose="020B0503020204020204" pitchFamily="34" charset="0"/>
              </a:rPr>
              <a:t>Lexical and Compositional Semantics</a:t>
            </a:r>
          </a:p>
        </p:txBody>
      </p:sp>
      <p:sp>
        <p:nvSpPr>
          <p:cNvPr id="22" name="Shape 380"/>
          <p:cNvSpPr txBox="1"/>
          <p:nvPr/>
        </p:nvSpPr>
        <p:spPr>
          <a:xfrm>
            <a:off x="1276597" y="757053"/>
            <a:ext cx="6513428" cy="361394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27E1-BEF1-381C-7779-D8E0C31F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Limitations of Word Embeddings: Lack of Compositionality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8D9F-DBBD-5729-FD4B-2E66FCA9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>
              <a:spcBef>
                <a:spcPts val="900"/>
              </a:spcBef>
              <a:buSzPct val="100000"/>
            </a:pPr>
            <a:r>
              <a:rPr lang="en-US" sz="1800">
                <a:solidFill>
                  <a:srgbClr val="0033CC"/>
                </a:solidFill>
                <a:latin typeface="Corbel" panose="020B0503020204020204" pitchFamily="34" charset="0"/>
              </a:rPr>
              <a:t>Lexical Semantics: </a:t>
            </a:r>
            <a:r>
              <a:rPr lang="en-US" sz="1800">
                <a:latin typeface="Corbel" panose="020B0503020204020204" pitchFamily="34" charset="0"/>
              </a:rPr>
              <a:t>focuses on the meaning of individual words.</a:t>
            </a:r>
          </a:p>
          <a:p>
            <a:pPr marL="85725">
              <a:spcBef>
                <a:spcPts val="900"/>
              </a:spcBef>
              <a:buSzPct val="100000"/>
            </a:pPr>
            <a:r>
              <a:rPr lang="en-US" sz="1800">
                <a:solidFill>
                  <a:srgbClr val="0033CC"/>
                </a:solidFill>
                <a:latin typeface="Corbel" panose="020B0503020204020204" pitchFamily="34" charset="0"/>
              </a:rPr>
              <a:t>Compositional Semantics: </a:t>
            </a:r>
            <a:r>
              <a:rPr lang="en-US" sz="1800">
                <a:latin typeface="Corbel" panose="020B0503020204020204" pitchFamily="34" charset="0"/>
              </a:rPr>
              <a:t>meaning depends on the words, and on how they are combined. </a:t>
            </a:r>
          </a:p>
          <a:p>
            <a:pPr marL="542925" lvl="1">
              <a:spcBef>
                <a:spcPts val="900"/>
              </a:spcBef>
              <a:buSzPct val="100000"/>
            </a:pPr>
            <a:r>
              <a:rPr lang="en-US">
                <a:latin typeface="Corbel" panose="020B0503020204020204" pitchFamily="34" charset="0"/>
              </a:rPr>
              <a:t>From HW: </a:t>
            </a:r>
          </a:p>
          <a:p>
            <a:pPr marL="85725">
              <a:spcBef>
                <a:spcPts val="900"/>
              </a:spcBef>
              <a:buSzPct val="100000"/>
            </a:pPr>
            <a:endParaRPr lang="en" sz="1800">
              <a:latin typeface="Corbel" panose="020B0503020204020204" pitchFamily="34" charset="0"/>
            </a:endParaRPr>
          </a:p>
          <a:p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2801DCD-8A74-D02E-5594-AB2220F4F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"/>
          <a:stretch/>
        </p:blipFill>
        <p:spPr>
          <a:xfrm>
            <a:off x="731859" y="2920489"/>
            <a:ext cx="7856329" cy="1774288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3445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4E84-DFC9-4F3B-9AC7-24E9656C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Limitations of Word Embeddings: No </a:t>
            </a:r>
            <a:r>
              <a:rPr lang="en-IN"/>
              <a:t>Word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3DC1-CFD8-49E7-9EE1-AB727D39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pc="-4">
                <a:latin typeface="Corbel" panose="020B0503020204020204" pitchFamily="34" charset="0"/>
                <a:cs typeface="Calibri"/>
              </a:rPr>
              <a:t>Most</a:t>
            </a:r>
            <a:r>
              <a:rPr lang="en-US" sz="1800" spc="-15"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4">
                <a:latin typeface="Corbel" panose="020B0503020204020204" pitchFamily="34" charset="0"/>
                <a:cs typeface="Calibri"/>
              </a:rPr>
              <a:t>words</a:t>
            </a:r>
            <a:r>
              <a:rPr lang="en-US" sz="1800" spc="-11">
                <a:latin typeface="Corbel" panose="020B0503020204020204" pitchFamily="34" charset="0"/>
                <a:cs typeface="Calibri"/>
              </a:rPr>
              <a:t> </a:t>
            </a:r>
            <a:r>
              <a:rPr lang="en-US" sz="1800">
                <a:latin typeface="Corbel" panose="020B0503020204020204" pitchFamily="34" charset="0"/>
                <a:cs typeface="Calibri"/>
              </a:rPr>
              <a:t>have</a:t>
            </a:r>
            <a:r>
              <a:rPr lang="en-US" sz="1800" spc="-4">
                <a:latin typeface="Corbel" panose="020B0503020204020204" pitchFamily="34" charset="0"/>
                <a:cs typeface="Calibri"/>
              </a:rPr>
              <a:t> lots</a:t>
            </a:r>
            <a:r>
              <a:rPr lang="en-US" sz="1800" spc="-11"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4">
                <a:latin typeface="Corbel" panose="020B0503020204020204" pitchFamily="34" charset="0"/>
                <a:cs typeface="Calibri"/>
              </a:rPr>
              <a:t>of</a:t>
            </a:r>
            <a:r>
              <a:rPr lang="en-US" sz="1800" spc="-8"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4">
                <a:latin typeface="Corbel" panose="020B0503020204020204" pitchFamily="34" charset="0"/>
                <a:cs typeface="Calibri"/>
              </a:rPr>
              <a:t>meanings!</a:t>
            </a:r>
            <a:endParaRPr lang="en-US" sz="1800">
              <a:latin typeface="Corbel" panose="020B0503020204020204" pitchFamily="34" charset="0"/>
              <a:cs typeface="Calibri"/>
            </a:endParaRPr>
          </a:p>
          <a:p>
            <a:pPr lvl="1"/>
            <a:r>
              <a:rPr lang="en-US" sz="1400" spc="-4">
                <a:latin typeface="Corbel" panose="020B0503020204020204" pitchFamily="34" charset="0"/>
                <a:cs typeface="Calibri"/>
              </a:rPr>
              <a:t>Especially</a:t>
            </a:r>
            <a:r>
              <a:rPr lang="en-US" sz="1400" spc="-15">
                <a:latin typeface="Corbel" panose="020B0503020204020204" pitchFamily="34" charset="0"/>
                <a:cs typeface="Calibri"/>
              </a:rPr>
              <a:t> 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common</a:t>
            </a:r>
            <a:r>
              <a:rPr lang="en-US" sz="1400" spc="-15">
                <a:latin typeface="Corbel" panose="020B0503020204020204" pitchFamily="34" charset="0"/>
                <a:cs typeface="Calibri"/>
              </a:rPr>
              <a:t> 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words</a:t>
            </a:r>
            <a:endParaRPr lang="en-US" sz="1400">
              <a:latin typeface="Corbel" panose="020B0503020204020204" pitchFamily="34" charset="0"/>
              <a:cs typeface="Calibri"/>
            </a:endParaRPr>
          </a:p>
          <a:p>
            <a:pPr lvl="1"/>
            <a:r>
              <a:rPr lang="en-US" sz="1400" spc="-4">
                <a:latin typeface="Corbel" panose="020B0503020204020204" pitchFamily="34" charset="0"/>
                <a:cs typeface="Calibri"/>
              </a:rPr>
              <a:t>Or those that existed </a:t>
            </a:r>
            <a:r>
              <a:rPr lang="en-US" sz="1400">
                <a:latin typeface="Corbel" panose="020B0503020204020204" pitchFamily="34" charset="0"/>
                <a:cs typeface="Calibri"/>
              </a:rPr>
              <a:t>for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 </a:t>
            </a:r>
            <a:r>
              <a:rPr lang="en-US" sz="1400">
                <a:latin typeface="Corbel" panose="020B0503020204020204" pitchFamily="34" charset="0"/>
                <a:cs typeface="Calibri"/>
              </a:rPr>
              <a:t>a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 long</a:t>
            </a:r>
            <a:r>
              <a:rPr lang="en-US" sz="1400" spc="-8">
                <a:latin typeface="Corbel" panose="020B0503020204020204" pitchFamily="34" charset="0"/>
                <a:cs typeface="Calibri"/>
              </a:rPr>
              <a:t> </a:t>
            </a:r>
            <a:r>
              <a:rPr lang="en-US" sz="1400" spc="-4">
                <a:latin typeface="Corbel" panose="020B0503020204020204" pitchFamily="34" charset="0"/>
                <a:cs typeface="Calibri"/>
              </a:rPr>
              <a:t>time</a:t>
            </a:r>
          </a:p>
          <a:p>
            <a:pPr lvl="1"/>
            <a:endParaRPr lang="en-US" sz="1400" spc="-4">
              <a:latin typeface="Corbel" panose="020B0503020204020204" pitchFamily="34" charset="0"/>
              <a:cs typeface="Calibri"/>
            </a:endParaRPr>
          </a:p>
          <a:p>
            <a:r>
              <a:rPr lang="en-US" sz="1800" spc="-4">
                <a:latin typeface="Corbel" panose="020B0503020204020204" pitchFamily="34" charset="0"/>
                <a:cs typeface="Calibri"/>
              </a:rPr>
              <a:t>Example:</a:t>
            </a:r>
            <a:r>
              <a:rPr lang="en-US" sz="1800" spc="-53">
                <a:latin typeface="Corbel" panose="020B0503020204020204" pitchFamily="34" charset="0"/>
                <a:cs typeface="Calibri"/>
              </a:rPr>
              <a:t> “</a:t>
            </a:r>
            <a:r>
              <a:rPr lang="en-US" sz="1800" spc="-4">
                <a:latin typeface="Corbel" panose="020B0503020204020204" pitchFamily="34" charset="0"/>
                <a:cs typeface="Calibri"/>
              </a:rPr>
              <a:t>bear”</a:t>
            </a:r>
            <a:endParaRPr lang="en-US" sz="1800">
              <a:latin typeface="Corbel" panose="020B0503020204020204" pitchFamily="34" charset="0"/>
              <a:cs typeface="Calibri"/>
            </a:endParaRPr>
          </a:p>
          <a:p>
            <a:endParaRPr lang="en-US">
              <a:latin typeface="Corbel" panose="020B0503020204020204" pitchFamily="34" charset="0"/>
              <a:cs typeface="Calibri"/>
            </a:endParaRPr>
          </a:p>
          <a:p>
            <a:endParaRPr lang="en-US">
              <a:latin typeface="Corbel" panose="020B0503020204020204" pitchFamily="34" charset="0"/>
              <a:cs typeface="Calibri"/>
            </a:endParaRPr>
          </a:p>
          <a:p>
            <a:endParaRPr lang="en-US">
              <a:latin typeface="Corbel" panose="020B0503020204020204" pitchFamily="34" charset="0"/>
              <a:cs typeface="Calibri"/>
            </a:endParaRPr>
          </a:p>
          <a:p>
            <a:r>
              <a:rPr lang="en-US">
                <a:latin typeface="Corbel" panose="020B0503020204020204" pitchFamily="34" charset="0"/>
                <a:cs typeface="Calibri"/>
              </a:rPr>
              <a:t>Do word vectors capture word senses?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B4338-9D5F-58BA-C79E-CCE167576411}"/>
              </a:ext>
            </a:extLst>
          </p:cNvPr>
          <p:cNvSpPr txBox="1"/>
          <p:nvPr/>
        </p:nvSpPr>
        <p:spPr>
          <a:xfrm>
            <a:off x="5177118" y="1922929"/>
            <a:ext cx="3966882" cy="1676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rbel" panose="020B0503020204020204" pitchFamily="34" charset="0"/>
              </a:rPr>
              <a:t>A mammal (🐻)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rbel" panose="020B0503020204020204" pitchFamily="34" charset="0"/>
              </a:rPr>
              <a:t>Something difficult (</a:t>
            </a:r>
            <a:r>
              <a:rPr lang="en-US" i="1">
                <a:latin typeface="Corbel" panose="020B0503020204020204" pitchFamily="34" charset="0"/>
              </a:rPr>
              <a:t>the oven is a bear to clean</a:t>
            </a:r>
            <a:r>
              <a:rPr lang="en-US">
                <a:latin typeface="Corbel" panose="020B05030202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rbel" panose="020B0503020204020204" pitchFamily="34" charset="0"/>
              </a:rPr>
              <a:t>To accept (</a:t>
            </a:r>
            <a:r>
              <a:rPr lang="en-US" i="1">
                <a:latin typeface="Corbel" panose="020B0503020204020204" pitchFamily="34" charset="0"/>
              </a:rPr>
              <a:t>couldn’t bear the pain</a:t>
            </a:r>
            <a:r>
              <a:rPr lang="en-US">
                <a:latin typeface="Corbel" panose="020B050302020402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rbel" panose="020B0503020204020204" pitchFamily="34" charset="0"/>
              </a:rPr>
              <a:t>To have features (</a:t>
            </a:r>
            <a:r>
              <a:rPr lang="en-US" i="1">
                <a:latin typeface="Corbel" panose="020B0503020204020204" pitchFamily="34" charset="0"/>
              </a:rPr>
              <a:t>bears a likeness of her mom</a:t>
            </a:r>
            <a:r>
              <a:rPr lang="en-US">
                <a:latin typeface="Corbel" panose="020B05030202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rbel" panose="020B0503020204020204" pitchFamily="34" charset="0"/>
              </a:rPr>
              <a:t>To contain (</a:t>
            </a:r>
            <a:r>
              <a:rPr lang="en-US" i="1">
                <a:latin typeface="Corbel" panose="020B0503020204020204" pitchFamily="34" charset="0"/>
              </a:rPr>
              <a:t>old-bearing shale</a:t>
            </a:r>
            <a:r>
              <a:rPr lang="en-US">
                <a:latin typeface="Corbel" panose="020B05030202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rbel" panose="020B0503020204020204" pitchFamily="34" charset="0"/>
              </a:rPr>
              <a:t>To hold in mind or emotions (</a:t>
            </a:r>
            <a:r>
              <a:rPr lang="en-US" i="1">
                <a:latin typeface="Corbel" panose="020B0503020204020204" pitchFamily="34" charset="0"/>
              </a:rPr>
              <a:t>bear malice</a:t>
            </a:r>
            <a:r>
              <a:rPr lang="en-US">
                <a:latin typeface="Corbel" panose="020B05030202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rbel" panose="020B05030202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37369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4BB0-DE03-CB1E-B7A6-32041B5B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Today’s 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716-B0CE-45B7-6F1F-A1792D45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W2V training and broader family of word embeddings </a:t>
            </a:r>
          </a:p>
          <a:p>
            <a:endParaRPr lang="en-US"/>
          </a:p>
          <a:p>
            <a:r>
              <a:rPr lang="en-US"/>
              <a:t>Building classifiers with word embeddings </a:t>
            </a:r>
          </a:p>
          <a:p>
            <a:endParaRPr lang="en-US"/>
          </a:p>
          <a:p>
            <a:r>
              <a:rPr lang="en-US"/>
              <a:t>Next time: moving beyond words by modeling sequences. </a:t>
            </a:r>
          </a:p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C3B5-259C-1556-D786-E6D0DC1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Recap: Word2Vec Objective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C633-2AB1-FA13-F0B9-DA8EB132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Minimize</a:t>
            </a:r>
            <a:r>
              <a:rPr lang="en-US"/>
              <a:t> the objective function (log-likelihood) via </a:t>
            </a:r>
            <a:r>
              <a:rPr lang="en-US">
                <a:solidFill>
                  <a:srgbClr val="C00000"/>
                </a:solidFill>
              </a:rPr>
              <a:t>Gradient Descent</a:t>
            </a:r>
            <a:r>
              <a:rPr lang="en-US"/>
              <a:t>.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114300" indent="0">
              <a:buNone/>
            </a:pPr>
            <a:endParaRPr lang="en-US"/>
          </a:p>
          <a:p>
            <a:r>
              <a:rPr lang="en-US"/>
              <a:t>Derivatives of “center” vectors: </a:t>
            </a:r>
          </a:p>
          <a:p>
            <a:endParaRPr lang="en-US"/>
          </a:p>
          <a:p>
            <a:r>
              <a:rPr lang="en-US"/>
              <a:t>Derivatives of “outside” vectors: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A206A-3C71-0E93-75A4-19DB2B528F3D}"/>
                  </a:ext>
                </a:extLst>
              </p:cNvPr>
              <p:cNvSpPr txBox="1"/>
              <p:nvPr/>
            </p:nvSpPr>
            <p:spPr>
              <a:xfrm>
                <a:off x="2811598" y="1859777"/>
                <a:ext cx="5672470" cy="985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600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≠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0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fa-IR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fa-IR" sz="1600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a-IR" sz="1600" i="1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600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a-IR" sz="1600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𝑡</m:t>
                                      </m:r>
                                      <m:r>
                                        <a:rPr lang="en-US" sz="1600" spc="-1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+</m:t>
                                      </m:r>
                                      <m:r>
                                        <a:rPr lang="en-US" sz="1600" spc="-1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a-IR" sz="1600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;</m:t>
                              </m:r>
                              <m:r>
                                <a:rPr lang="en-US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𝜃</m:t>
                              </m:r>
                              <m:r>
                                <a:rPr lang="fa-IR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A206A-3C71-0E93-75A4-19DB2B52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98" y="1859777"/>
                <a:ext cx="5672470" cy="985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5220A58-DBB3-D60A-3D87-350913B49B18}"/>
              </a:ext>
            </a:extLst>
          </p:cNvPr>
          <p:cNvSpPr txBox="1"/>
          <p:nvPr/>
        </p:nvSpPr>
        <p:spPr>
          <a:xfrm>
            <a:off x="2238594" y="2667455"/>
            <a:ext cx="1503376" cy="340519"/>
          </a:xfrm>
          <a:prstGeom prst="wedgeRoundRectCallout">
            <a:avLst>
              <a:gd name="adj1" fmla="val 47904"/>
              <a:gd name="adj2" fmla="val -104277"/>
              <a:gd name="adj3" fmla="val 16667"/>
            </a:avLst>
          </a:prstGeom>
          <a:solidFill>
            <a:srgbClr val="ECEEFD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latin typeface="Corbel" panose="020B0503020204020204" pitchFamily="34" charset="0"/>
              </a:rPr>
              <a:t>text 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7F770-ACAB-7237-2354-55D64953D37C}"/>
              </a:ext>
            </a:extLst>
          </p:cNvPr>
          <p:cNvSpPr txBox="1"/>
          <p:nvPr/>
        </p:nvSpPr>
        <p:spPr>
          <a:xfrm>
            <a:off x="4765121" y="2674787"/>
            <a:ext cx="1503376" cy="340519"/>
          </a:xfrm>
          <a:prstGeom prst="wedgeRoundRectCallout">
            <a:avLst>
              <a:gd name="adj1" fmla="val -41618"/>
              <a:gd name="adj2" fmla="val -85367"/>
              <a:gd name="adj3" fmla="val 16667"/>
            </a:avLst>
          </a:prstGeom>
          <a:solidFill>
            <a:srgbClr val="ECEEFD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latin typeface="Corbel" panose="020B0503020204020204" pitchFamily="34" charset="0"/>
              </a:rPr>
              <a:t>window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EE473-745B-75FA-43FD-267FE66772F1}"/>
                  </a:ext>
                </a:extLst>
              </p:cNvPr>
              <p:cNvSpPr txBox="1"/>
              <p:nvPr/>
            </p:nvSpPr>
            <p:spPr>
              <a:xfrm>
                <a:off x="3693354" y="3345382"/>
                <a:ext cx="1954032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 ?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EE473-745B-75FA-43FD-267FE667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54" y="3345382"/>
                <a:ext cx="1954032" cy="602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577-2CF8-8C6B-B21A-ED2FE8E2EDC2}"/>
                  </a:ext>
                </a:extLst>
              </p:cNvPr>
              <p:cNvSpPr txBox="1"/>
              <p:nvPr/>
            </p:nvSpPr>
            <p:spPr>
              <a:xfrm>
                <a:off x="3701003" y="3947470"/>
                <a:ext cx="1954032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 ?</m:t>
                      </m:r>
                    </m:oMath>
                  </m:oMathPara>
                </a14:m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577-2CF8-8C6B-B21A-ED2FE8E2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03" y="3947470"/>
                <a:ext cx="1954032" cy="602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38F01A8-AB58-8A59-D107-091894F30CF0}"/>
              </a:ext>
            </a:extLst>
          </p:cNvPr>
          <p:cNvSpPr txBox="1"/>
          <p:nvPr/>
        </p:nvSpPr>
        <p:spPr>
          <a:xfrm>
            <a:off x="5647386" y="3573858"/>
            <a:ext cx="3342069" cy="817245"/>
          </a:xfrm>
          <a:prstGeom prst="wedgeRoundRectCallout">
            <a:avLst>
              <a:gd name="adj1" fmla="val -57695"/>
              <a:gd name="adj2" fmla="val -33260"/>
              <a:gd name="adj3" fmla="val 16667"/>
            </a:avLst>
          </a:prstGeom>
          <a:solidFill>
            <a:srgbClr val="ECEEFD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576" rIns="36576">
            <a:spAutoFit/>
          </a:bodyPr>
          <a:lstStyle/>
          <a:p>
            <a:pPr algn="ctr"/>
            <a:r>
              <a:rPr lang="en-US">
                <a:latin typeface="Corbel" panose="020B0503020204020204" pitchFamily="34" charset="0"/>
              </a:rPr>
              <a:t>We will derive the gradients with respect to the ”center” vectors. Similar calculations for “outside” vectors (homework!!) </a:t>
            </a:r>
          </a:p>
        </p:txBody>
      </p:sp>
    </p:spTree>
    <p:extLst>
      <p:ext uri="{BB962C8B-B14F-4D97-AF65-F5344CB8AC3E}">
        <p14:creationId xmlns:p14="http://schemas.microsoft.com/office/powerpoint/2010/main" val="75728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DCC-B06B-E984-B761-D292ABB9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Chapter: Self-Supervised Meaning of “Words”: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ADC-515D-3D38-5A09-E47EFCDD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Human language</a:t>
            </a:r>
            <a:r>
              <a:rPr lang="en-US" sz="1800" strike="sngStrike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and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word meaning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Word2vec</a:t>
            </a:r>
            <a:r>
              <a:rPr lang="en-US" sz="1800" strike="sngStrike" spc="-20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overview </a:t>
            </a:r>
            <a:endParaRPr lang="en-US" sz="1800" strike="sngStrike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Word2vec objective</a:t>
            </a:r>
            <a:r>
              <a:rPr lang="en-US" sz="1800" strike="sngStrike" spc="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trike="sngStrike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function and</a:t>
            </a:r>
            <a:r>
              <a:rPr lang="en-US" sz="1800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gradients </a:t>
            </a:r>
            <a:endParaRPr lang="en-US" sz="1800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Inspecting the resulting word</a:t>
            </a:r>
            <a:r>
              <a:rPr lang="en-US" sz="1800" spc="-10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1800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vectors 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Clr>
                <a:srgbClr val="8C1515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1800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Extrinsic evaluation of wor</a:t>
            </a:r>
            <a:r>
              <a:rPr lang="en-US" spc="-5">
                <a:solidFill>
                  <a:schemeClr val="tx1"/>
                </a:solidFill>
                <a:latin typeface="Corbel" panose="020B0503020204020204" pitchFamily="34" charset="0"/>
                <a:cs typeface="Calibri"/>
              </a:rPr>
              <a:t>d vectors</a:t>
            </a:r>
            <a:endParaRPr lang="en-US" sz="1800">
              <a:solidFill>
                <a:schemeClr val="tx1"/>
              </a:solidFill>
              <a:latin typeface="Corbel" panose="020B0503020204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2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1AF7-F60C-17D4-573A-24CDCED5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Linear Algebra Pop Quiz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300ED-9B61-639B-5B64-0CDECD988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837" y="1152475"/>
                <a:ext cx="9006163" cy="3889604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/>
                  <a:t>. Assuming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-</a:t>
                </a:r>
                <a:r>
                  <a:rPr lang="en-US" err="1"/>
                  <a:t>th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, answer the followings:</a:t>
                </a:r>
              </a:p>
              <a:p>
                <a:r>
                  <a:rPr lang="en-US"/>
                  <a:t>Q1: 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800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1800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800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/>
                  <a:t> based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?</a:t>
                </a:r>
                <a:br>
                  <a:rPr lang="en-US"/>
                </a:br>
                <a:endParaRPr lang="en-US"/>
              </a:p>
              <a:p>
                <a:r>
                  <a:rPr lang="en-US"/>
                  <a:t>Q2: 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based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?</a:t>
                </a:r>
              </a:p>
              <a:p>
                <a:endParaRPr lang="en-US"/>
              </a:p>
              <a:p>
                <a:r>
                  <a:rPr lang="en-US"/>
                  <a:t>Q3: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800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1800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r>
                          <a:rPr lang="en-US" sz="1800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en-US" b="0"/>
              </a:p>
              <a:p>
                <a:pPr lvl="1"/>
                <a:endParaRPr lang="en-US"/>
              </a:p>
              <a:p>
                <a:pPr lvl="1"/>
                <a:r>
                  <a:rPr lang="en-US" sz="1400" spc="4">
                    <a:solidFill>
                      <a:schemeClr val="tx1"/>
                    </a:solidFill>
                    <a:latin typeface="Corbel" panose="020B0503020204020204" pitchFamily="34" charset="0"/>
                    <a:cs typeface="Calibri"/>
                  </a:rPr>
                  <a:t>Easier to see if you drive it for each element:</a:t>
                </a:r>
                <a:r>
                  <a:rPr lang="en-US" sz="1400" spc="4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400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1400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400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400" i="1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1400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</m:num>
                      <m:den>
                        <m:r>
                          <a:rPr lang="en-US" sz="1400" spc="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400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400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  <m:r>
                          <a:rPr lang="en-US" sz="1400" spc="4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. </m:t>
                        </m:r>
                        <m:sSub>
                          <m:sSubPr>
                            <m:ctrlPr>
                              <a:rPr lang="en-US" sz="1400" i="1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400" spc="4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spc="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300ED-9B61-639B-5B64-0CDECD988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837" y="1152475"/>
                <a:ext cx="9006163" cy="3889604"/>
              </a:xfrm>
              <a:blipFill>
                <a:blip r:embed="rId2"/>
                <a:stretch>
                  <a:fillRect t="-8777" b="-4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ACE107-AFFE-842A-3E98-9F9279517D2B}"/>
                  </a:ext>
                </a:extLst>
              </p:cNvPr>
              <p:cNvSpPr txBox="1"/>
              <p:nvPr/>
            </p:nvSpPr>
            <p:spPr>
              <a:xfrm>
                <a:off x="5653822" y="1853390"/>
                <a:ext cx="3532633" cy="717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ACE107-AFFE-842A-3E98-9F927951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22" y="1853390"/>
                <a:ext cx="3532633" cy="71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F96037F-0549-4C02-16FF-EC9E6E0365E2}"/>
              </a:ext>
            </a:extLst>
          </p:cNvPr>
          <p:cNvSpPr txBox="1"/>
          <p:nvPr/>
        </p:nvSpPr>
        <p:spPr>
          <a:xfrm>
            <a:off x="6537942" y="2533580"/>
            <a:ext cx="1815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rbel" panose="020B0503020204020204" pitchFamily="34" charset="0"/>
              </a:rPr>
              <a:t>(distributive property)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CCA3CB-3BD1-AB10-0355-C1BC44A00FA7}"/>
                  </a:ext>
                </a:extLst>
              </p:cNvPr>
              <p:cNvSpPr txBox="1"/>
              <p:nvPr/>
            </p:nvSpPr>
            <p:spPr>
              <a:xfrm>
                <a:off x="5692468" y="2881699"/>
                <a:ext cx="3532633" cy="56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CCA3CB-3BD1-AB10-0355-C1BC44A00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68" y="2881699"/>
                <a:ext cx="3532633" cy="562718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AAB0A90-A48E-451E-CFE6-0BFBCD6CD526}"/>
              </a:ext>
            </a:extLst>
          </p:cNvPr>
          <p:cNvSpPr txBox="1"/>
          <p:nvPr/>
        </p:nvSpPr>
        <p:spPr>
          <a:xfrm>
            <a:off x="6950066" y="3317198"/>
            <a:ext cx="1815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rbel" panose="020B0503020204020204" pitchFamily="34" charset="0"/>
              </a:rPr>
              <a:t>(chain rule)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DC3C3-F03D-8990-F0DD-FA701A5043DA}"/>
                  </a:ext>
                </a:extLst>
              </p:cNvPr>
              <p:cNvSpPr txBox="1"/>
              <p:nvPr/>
            </p:nvSpPr>
            <p:spPr>
              <a:xfrm>
                <a:off x="6123903" y="3716049"/>
                <a:ext cx="2642083" cy="560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𝒙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600" spc="4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8DC3C3-F03D-8990-F0DD-FA701A50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03" y="3716049"/>
                <a:ext cx="2642083" cy="560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41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C3B5-259C-1556-D786-E6D0DC1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Computing the Gradients for Word2Vec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C633-2AB1-FA13-F0B9-DA8EB132B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Minimize</a:t>
            </a:r>
            <a:r>
              <a:rPr lang="en-US"/>
              <a:t> the objective function (log-likelihood):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A206A-3C71-0E93-75A4-19DB2B528F3D}"/>
                  </a:ext>
                </a:extLst>
              </p:cNvPr>
              <p:cNvSpPr txBox="1"/>
              <p:nvPr/>
            </p:nvSpPr>
            <p:spPr>
              <a:xfrm>
                <a:off x="2283564" y="1730992"/>
                <a:ext cx="5672470" cy="985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600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≠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0</m:t>
                                  </m:r>
                                </m:e>
                              </m:eqAr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fa-IR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fa-IR" sz="1600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a-IR" sz="1600" i="1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600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a-IR" sz="1600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𝑡</m:t>
                                      </m:r>
                                      <m:r>
                                        <a:rPr lang="en-US" sz="1600" spc="-1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+</m:t>
                                      </m:r>
                                      <m:r>
                                        <a:rPr lang="en-US" sz="1600" spc="-1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a-IR" sz="1600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;</m:t>
                              </m:r>
                              <m:r>
                                <a:rPr lang="en-US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𝜃</m:t>
                              </m:r>
                              <m:r>
                                <a:rPr lang="fa-IR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A206A-3C71-0E93-75A4-19DB2B52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564" y="1730992"/>
                <a:ext cx="5672470" cy="985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5220A58-DBB3-D60A-3D87-350913B49B18}"/>
              </a:ext>
            </a:extLst>
          </p:cNvPr>
          <p:cNvSpPr txBox="1"/>
          <p:nvPr/>
        </p:nvSpPr>
        <p:spPr>
          <a:xfrm>
            <a:off x="1710560" y="2512914"/>
            <a:ext cx="1503376" cy="340519"/>
          </a:xfrm>
          <a:prstGeom prst="wedgeRoundRectCallout">
            <a:avLst>
              <a:gd name="adj1" fmla="val 47904"/>
              <a:gd name="adj2" fmla="val -104277"/>
              <a:gd name="adj3" fmla="val 16667"/>
            </a:avLst>
          </a:prstGeom>
          <a:solidFill>
            <a:srgbClr val="ECEEFD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latin typeface="Corbel" panose="020B0503020204020204" pitchFamily="34" charset="0"/>
              </a:rPr>
              <a:t>text 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7F770-ACAB-7237-2354-55D64953D37C}"/>
              </a:ext>
            </a:extLst>
          </p:cNvPr>
          <p:cNvSpPr txBox="1"/>
          <p:nvPr/>
        </p:nvSpPr>
        <p:spPr>
          <a:xfrm>
            <a:off x="4237087" y="2546002"/>
            <a:ext cx="1503376" cy="340519"/>
          </a:xfrm>
          <a:prstGeom prst="wedgeRoundRectCallout">
            <a:avLst>
              <a:gd name="adj1" fmla="val -41618"/>
              <a:gd name="adj2" fmla="val -85367"/>
              <a:gd name="adj3" fmla="val 16667"/>
            </a:avLst>
          </a:prstGeom>
          <a:solidFill>
            <a:srgbClr val="ECEEFD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>
                <a:latin typeface="Corbel" panose="020B0503020204020204" pitchFamily="34" charset="0"/>
              </a:rPr>
              <a:t>window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EE473-745B-75FA-43FD-267FE66772F1}"/>
                  </a:ext>
                </a:extLst>
              </p:cNvPr>
              <p:cNvSpPr txBox="1"/>
              <p:nvPr/>
            </p:nvSpPr>
            <p:spPr>
              <a:xfrm>
                <a:off x="2152540" y="2988183"/>
                <a:ext cx="5672470" cy="985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𝐽</m:t>
                      </m:r>
                      <m:d>
                        <m:d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𝜃</m:t>
                          </m:r>
                        </m:e>
                      </m:d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=−</m:t>
                      </m:r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600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≤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𝑗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≠</m:t>
                                  </m:r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0</m:t>
                                  </m:r>
                                </m:e>
                              </m:eqAr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600" i="1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spc="4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i="1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600" spc="4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r>
                                <a:rPr lang="fa-IR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fa-IR" sz="1600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a-IR" sz="1600" i="1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600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a-IR" sz="1600" spc="-1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𝑡</m:t>
                                      </m:r>
                                      <m:r>
                                        <a:rPr lang="en-US" sz="1600" spc="-1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+</m:t>
                                      </m:r>
                                      <m:r>
                                        <a:rPr lang="en-US" sz="1600" spc="-1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1600" spc="-1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a-IR" sz="1600" i="1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a-IR" sz="1600" spc="-1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;</m:t>
                              </m:r>
                              <m:r>
                                <a:rPr lang="en-US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𝜃</m:t>
                              </m:r>
                              <m:r>
                                <a:rPr lang="fa-IR" sz="1600" spc="-1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EE473-745B-75FA-43FD-267FE667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540" y="2988183"/>
                <a:ext cx="5672470" cy="985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F02E5C-2BDB-DD42-6DBF-68BAD1DA3BD2}"/>
              </a:ext>
            </a:extLst>
          </p:cNvPr>
          <p:cNvSpPr txBox="1"/>
          <p:nvPr/>
        </p:nvSpPr>
        <p:spPr>
          <a:xfrm>
            <a:off x="6750443" y="3294779"/>
            <a:ext cx="1815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rbel" panose="020B0503020204020204" pitchFamily="34" charset="0"/>
              </a:rPr>
              <a:t>(distributive property)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6CCD2B-1215-244B-AFD7-0418FD4B5981}"/>
                  </a:ext>
                </a:extLst>
              </p:cNvPr>
              <p:cNvSpPr txBox="1"/>
              <p:nvPr/>
            </p:nvSpPr>
            <p:spPr>
              <a:xfrm>
                <a:off x="4903076" y="4101887"/>
                <a:ext cx="125282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pc="-11" smtClean="0">
                          <a:latin typeface="Cambria Math" panose="02040503050406030204" pitchFamily="18" charset="0"/>
                          <a:cs typeface="Calibri"/>
                        </a:rPr>
                        <m:t>?</m:t>
                      </m:r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6CCD2B-1215-244B-AFD7-0418FD4B5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076" y="4101887"/>
                <a:ext cx="12528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8DC6D54C-2B0D-9F97-8E02-CAF3AD958D0D}"/>
              </a:ext>
            </a:extLst>
          </p:cNvPr>
          <p:cNvSpPr/>
          <p:nvPr/>
        </p:nvSpPr>
        <p:spPr>
          <a:xfrm rot="5400000">
            <a:off x="5383321" y="3227951"/>
            <a:ext cx="172855" cy="1526147"/>
          </a:xfrm>
          <a:prstGeom prst="rightBrace">
            <a:avLst>
              <a:gd name="adj1" fmla="val 1097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6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C3B5-259C-1556-D786-E6D0DC1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Computing the Gradients for Word2Vec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0CA8A-C738-63F8-7B51-154638DE6BBF}"/>
                  </a:ext>
                </a:extLst>
              </p:cNvPr>
              <p:cNvSpPr txBox="1"/>
              <p:nvPr/>
            </p:nvSpPr>
            <p:spPr>
              <a:xfrm>
                <a:off x="903435" y="1268411"/>
                <a:ext cx="4572000" cy="64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1600" spc="4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log</m:t>
                      </m:r>
                      <m:r>
                        <a:rPr lang="en-US" sz="1600" spc="4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fa-IR" sz="1600" spc="-11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a-IR" sz="1600" i="1" spc="-1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600" spc="-11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fa-IR" sz="1600" spc="-11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e>
                      </m:d>
                      <m:r>
                        <a:rPr lang="en-US" sz="1600" spc="-11">
                          <a:latin typeface="Cambria Math" panose="02040503050406030204" pitchFamily="18" charset="0"/>
                          <a:cs typeface="Calibri"/>
                        </a:rPr>
                        <m:t>𝑜</m:t>
                      </m:r>
                      <m:r>
                        <a:rPr lang="en-US" sz="1600" spc="-11">
                          <a:latin typeface="Cambria Math" panose="02040503050406030204" pitchFamily="18" charset="0"/>
                          <a:cs typeface="Calibri"/>
                        </a:rPr>
                        <m:t>;</m:t>
                      </m:r>
                      <m:r>
                        <a:rPr lang="en-US" sz="1600" spc="-11">
                          <a:latin typeface="Cambria Math" panose="02040503050406030204" pitchFamily="18" charset="0"/>
                          <a:cs typeface="Calibri"/>
                        </a:rPr>
                        <m:t>𝜃</m:t>
                      </m:r>
                      <m:r>
                        <a:rPr lang="fa-IR" sz="1600" spc="-1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US" sz="1600" spc="-1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20CA8A-C738-63F8-7B51-154638DE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35" y="1268411"/>
                <a:ext cx="4572000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224920-16F4-89BC-0D99-5D1F8A3C371C}"/>
                  </a:ext>
                </a:extLst>
              </p:cNvPr>
              <p:cNvSpPr txBox="1"/>
              <p:nvPr/>
            </p:nvSpPr>
            <p:spPr>
              <a:xfrm>
                <a:off x="2163653" y="2032171"/>
                <a:ext cx="4572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224920-16F4-89BC-0D99-5D1F8A3C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53" y="2032171"/>
                <a:ext cx="4572000" cy="602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26ED0-585A-F293-FED8-332E6FF8835F}"/>
                  </a:ext>
                </a:extLst>
              </p:cNvPr>
              <p:cNvSpPr txBox="1"/>
              <p:nvPr/>
            </p:nvSpPr>
            <p:spPr>
              <a:xfrm>
                <a:off x="2170092" y="2840771"/>
                <a:ext cx="5080716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spc="4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6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  <m:r>
                            <m:rPr>
                              <m:nor/>
                            </m:rPr>
                            <a:rPr lang="en-US" sz="1600" dirty="0">
                              <a:latin typeface="Corbel" panose="020B0503020204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6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26ED0-585A-F293-FED8-332E6FF8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092" y="2840771"/>
                <a:ext cx="5080716" cy="602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271C0FE-B4F4-8477-717D-CF6CBABF656A}"/>
              </a:ext>
            </a:extLst>
          </p:cNvPr>
          <p:cNvSpPr txBox="1"/>
          <p:nvPr/>
        </p:nvSpPr>
        <p:spPr>
          <a:xfrm>
            <a:off x="6967475" y="3024325"/>
            <a:ext cx="1815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Corbel" panose="020B0503020204020204" pitchFamily="34" charset="0"/>
              </a:rPr>
              <a:t>(distributive property)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54481B-B812-1CCE-FAF8-30915BAA48E9}"/>
                  </a:ext>
                </a:extLst>
              </p:cNvPr>
              <p:cNvSpPr txBox="1"/>
              <p:nvPr/>
            </p:nvSpPr>
            <p:spPr>
              <a:xfrm>
                <a:off x="1870657" y="3790171"/>
                <a:ext cx="3335630" cy="538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4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z="1400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 spc="4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spc="4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1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</m:num>
                        <m:den>
                          <m:r>
                            <a:rPr lang="en-US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pc="4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pc="4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54481B-B812-1CCE-FAF8-30915BAA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57" y="3790171"/>
                <a:ext cx="3335630" cy="538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39594C43-85F6-7BDF-65AD-FEE84B1EBF20}"/>
              </a:ext>
            </a:extLst>
          </p:cNvPr>
          <p:cNvSpPr/>
          <p:nvPr/>
        </p:nvSpPr>
        <p:spPr>
          <a:xfrm rot="5400000">
            <a:off x="3452045" y="2799204"/>
            <a:ext cx="172855" cy="1526147"/>
          </a:xfrm>
          <a:prstGeom prst="rightBrace">
            <a:avLst>
              <a:gd name="adj1" fmla="val 10972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C08C47-0EFF-BB13-C139-A4830B23D2F6}"/>
              </a:ext>
            </a:extLst>
          </p:cNvPr>
          <p:cNvGrpSpPr/>
          <p:nvPr/>
        </p:nvGrpSpPr>
        <p:grpSpPr>
          <a:xfrm>
            <a:off x="6836386" y="415910"/>
            <a:ext cx="1870843" cy="1021999"/>
            <a:chOff x="6643204" y="278189"/>
            <a:chExt cx="1870843" cy="1021999"/>
          </a:xfrm>
        </p:grpSpPr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47E9FFFF-9264-150B-4C99-81E7199EE2DD}"/>
                </a:ext>
              </a:extLst>
            </p:cNvPr>
            <p:cNvSpPr txBox="1"/>
            <p:nvPr/>
          </p:nvSpPr>
          <p:spPr>
            <a:xfrm>
              <a:off x="7580464" y="755350"/>
              <a:ext cx="748664" cy="253435"/>
            </a:xfrm>
            <a:prstGeom prst="rect">
              <a:avLst/>
            </a:prstGeom>
            <a:solidFill>
              <a:srgbClr val="FFACF8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68580">
                <a:spcBef>
                  <a:spcPts val="176"/>
                </a:spcBef>
              </a:pPr>
              <a:r>
                <a:rPr sz="1500" spc="-4">
                  <a:latin typeface="Corbel" panose="020B0503020204020204" pitchFamily="34" charset="0"/>
                  <a:cs typeface="Calibri"/>
                </a:rPr>
                <a:t>banking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1A808259-2696-A9EE-F370-10C86F925634}"/>
                </a:ext>
              </a:extLst>
            </p:cNvPr>
            <p:cNvSpPr txBox="1"/>
            <p:nvPr/>
          </p:nvSpPr>
          <p:spPr>
            <a:xfrm>
              <a:off x="6643204" y="755350"/>
              <a:ext cx="725805" cy="253435"/>
            </a:xfrm>
            <a:prstGeom prst="rect">
              <a:avLst/>
            </a:prstGeom>
            <a:solidFill>
              <a:srgbClr val="E44949"/>
            </a:solidFill>
          </p:spPr>
          <p:txBody>
            <a:bodyPr vert="horz" wrap="square" lIns="0" tIns="22384" rIns="0" bIns="0" rtlCol="0">
              <a:spAutoFit/>
            </a:bodyPr>
            <a:lstStyle/>
            <a:p>
              <a:pPr marL="212884">
                <a:spcBef>
                  <a:spcPts val="176"/>
                </a:spcBef>
              </a:pPr>
              <a:r>
                <a:rPr sz="1500" spc="-11">
                  <a:latin typeface="Corbel" panose="020B0503020204020204" pitchFamily="34" charset="0"/>
                  <a:cs typeface="Calibri"/>
                </a:rPr>
                <a:t>into</a:t>
              </a:r>
              <a:endParaRPr sz="1500">
                <a:latin typeface="Corbel" panose="020B0503020204020204" pitchFamily="34" charset="0"/>
                <a:cs typeface="Calibri"/>
              </a:endParaRP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0ED7F82-482F-62CB-6452-18AA094E3570}"/>
                </a:ext>
              </a:extLst>
            </p:cNvPr>
            <p:cNvCxnSpPr>
              <a:cxnSpLocks/>
              <a:stCxn id="29" idx="0"/>
              <a:endCxn id="28" idx="0"/>
            </p:cNvCxnSpPr>
            <p:nvPr/>
          </p:nvCxnSpPr>
          <p:spPr>
            <a:xfrm rot="5400000" flipH="1" flipV="1">
              <a:off x="7480451" y="281006"/>
              <a:ext cx="12700" cy="94868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bject 20">
                  <a:extLst>
                    <a:ext uri="{FF2B5EF4-FFF2-40B4-BE49-F238E27FC236}">
                      <a16:creationId xmlns:a16="http://schemas.microsoft.com/office/drawing/2014/main" id="{6FD0D4F6-B45D-BEDC-643E-EF9556709455}"/>
                    </a:ext>
                  </a:extLst>
                </p:cNvPr>
                <p:cNvSpPr txBox="1"/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</p:spPr>
              <p:txBody>
                <a:bodyPr vert="horz" wrap="square" lIns="0" tIns="9525" rIns="0" bIns="0" rtlCol="0">
                  <a:spAutoFit/>
                </a:bodyPr>
                <a:lstStyle/>
                <a:p>
                  <a:pPr marL="28575">
                    <a:spcBef>
                      <a:spcPts val="75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 spc="-1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𝑜</m:t>
                            </m:r>
                            <m:r>
                              <a:rPr lang="en-US" spc="-11" smtClean="0">
                                <a:latin typeface="Cambria Math" panose="02040503050406030204" pitchFamily="18" charset="0"/>
                                <a:cs typeface="Calibri"/>
                              </a:rPr>
                              <m:t> </m:t>
                            </m:r>
                          </m:e>
                        </m:d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𝑐</m:t>
                        </m:r>
                        <m:r>
                          <a:rPr lang="en-US" spc="-1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oMath>
                    </m:oMathPara>
                  </a14:m>
                  <a:endParaRPr sz="1600" baseline="-14814">
                    <a:latin typeface="Cambria Math"/>
                    <a:cs typeface="Cambria Math"/>
                  </a:endParaRPr>
                </a:p>
              </p:txBody>
            </p:sp>
          </mc:Choice>
          <mc:Fallback>
            <p:sp>
              <p:nvSpPr>
                <p:cNvPr id="31" name="object 20">
                  <a:extLst>
                    <a:ext uri="{FF2B5EF4-FFF2-40B4-BE49-F238E27FC236}">
                      <a16:creationId xmlns:a16="http://schemas.microsoft.com/office/drawing/2014/main" id="{6FD0D4F6-B45D-BEDC-643E-EF9556709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732" y="278189"/>
                  <a:ext cx="1646396" cy="220125"/>
                </a:xfrm>
                <a:prstGeom prst="rect">
                  <a:avLst/>
                </a:prstGeom>
                <a:blipFill>
                  <a:blip r:embed="rId6"/>
                  <a:stretch>
                    <a:fillRect b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3A9FCB1-4A7C-E11E-257F-C6B7175F5FDE}"/>
                    </a:ext>
                  </a:extLst>
                </p:cNvPr>
                <p:cNvSpPr txBox="1"/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>
                      <a:latin typeface="Corbel" panose="020B0503020204020204" pitchFamily="34" charset="0"/>
                    </a:rPr>
                    <a:t>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endParaRPr lang="en-US">
                    <a:latin typeface="Corbel" panose="020B0503020204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3A9FCB1-4A7C-E11E-257F-C6B7175F5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652" y="992411"/>
                  <a:ext cx="164639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96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45</Slides>
  <Notes>18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Simple Light</vt:lpstr>
      <vt:lpstr>Self-Supervised Learning  Word Representations</vt:lpstr>
      <vt:lpstr>HW Poll</vt:lpstr>
      <vt:lpstr>Recap  </vt:lpstr>
      <vt:lpstr>Recap: Word2Vec Probabilities</vt:lpstr>
      <vt:lpstr>Recap: Word2Vec Objective Function </vt:lpstr>
      <vt:lpstr>Chapter: Self-Supervised Meaning of “Words”: Continued </vt:lpstr>
      <vt:lpstr>Linear Algebra Pop Quiz </vt:lpstr>
      <vt:lpstr>Computing the Gradients for Word2Vec </vt:lpstr>
      <vt:lpstr>Computing the Gradients for Word2Vec (2)</vt:lpstr>
      <vt:lpstr>Computing the Gradients for Word2Vec (3)</vt:lpstr>
      <vt:lpstr>Computing the Gradients for Word2Vec (4)</vt:lpstr>
      <vt:lpstr>Computing the Gradients for Word2Vec (5)</vt:lpstr>
      <vt:lpstr>Pop Quiz </vt:lpstr>
      <vt:lpstr>Stochastic Gradient Descent</vt:lpstr>
      <vt:lpstr>Skip-gram with Negative Sampling</vt:lpstr>
      <vt:lpstr>Skip-gram with Negative Sampling</vt:lpstr>
      <vt:lpstr>Skip-gram with Negative Sampling (2)</vt:lpstr>
      <vt:lpstr>Chapter: Self-Supervised Meaning of “Words”: Continued </vt:lpstr>
      <vt:lpstr>Word2Vec maximizes objective function by  putting similar words nearby in space</vt:lpstr>
      <vt:lpstr>Word2Vec maximizes objective function by  putting similar words nearby in space</vt:lpstr>
      <vt:lpstr>PowerPoint Presentation</vt:lpstr>
      <vt:lpstr>PowerPoint Presentation</vt:lpstr>
      <vt:lpstr>Evaluating Word Vectors: Word Analogies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Mismatch Between Cosine and Dot Product</vt:lpstr>
      <vt:lpstr>Word2Vec: Variants</vt:lpstr>
      <vt:lpstr>Word Embeddings: Big Picture</vt:lpstr>
      <vt:lpstr>Brown Clusters</vt:lpstr>
      <vt:lpstr>Latent Semantic Analysis </vt:lpstr>
      <vt:lpstr>Chapter: Self-Supervised Meaning of “Words”: Continued </vt:lpstr>
      <vt:lpstr>Extrinsic Evaluation of Word Vectors: Classification Recap </vt:lpstr>
      <vt:lpstr>Classification Intuition </vt:lpstr>
      <vt:lpstr>Classification with Softmax Classifier (Logistic Regression)</vt:lpstr>
      <vt:lpstr>Classification with Softmax Classifier (Logistic Regression)</vt:lpstr>
      <vt:lpstr>Aside: Setting the Step Size in Gradient Descent</vt:lpstr>
      <vt:lpstr>Limitations of Word Embeddings: Lack of Compositionality</vt:lpstr>
      <vt:lpstr>Limitations of Word Embeddings: Lack of Compositionality</vt:lpstr>
      <vt:lpstr>Limitations of Word Embeddings: No Word Senses</vt:lpstr>
      <vt:lpstr>Today’s 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revision>1</cp:revision>
  <dcterms:modified xsi:type="dcterms:W3CDTF">2023-01-31T17:27:39Z</dcterms:modified>
</cp:coreProperties>
</file>