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8" r:id="rId12"/>
    <p:sldId id="269" r:id="rId13"/>
    <p:sldId id="266" r:id="rId14"/>
    <p:sldId id="270" r:id="rId15"/>
    <p:sldId id="271" r:id="rId16"/>
    <p:sldId id="272" r:id="rId17"/>
    <p:sldId id="265" r:id="rId18"/>
    <p:sldId id="273" r:id="rId19"/>
    <p:sldId id="279" r:id="rId20"/>
    <p:sldId id="277" r:id="rId21"/>
    <p:sldId id="278" r:id="rId22"/>
    <p:sldId id="323" r:id="rId23"/>
    <p:sldId id="289" r:id="rId24"/>
    <p:sldId id="276" r:id="rId25"/>
    <p:sldId id="291" r:id="rId26"/>
    <p:sldId id="292" r:id="rId27"/>
    <p:sldId id="280" r:id="rId28"/>
    <p:sldId id="324" r:id="rId29"/>
    <p:sldId id="325" r:id="rId30"/>
    <p:sldId id="326" r:id="rId31"/>
    <p:sldId id="328" r:id="rId32"/>
    <p:sldId id="329" r:id="rId33"/>
    <p:sldId id="327" r:id="rId34"/>
    <p:sldId id="296" r:id="rId35"/>
    <p:sldId id="297" r:id="rId36"/>
    <p:sldId id="282" r:id="rId37"/>
    <p:sldId id="299" r:id="rId38"/>
    <p:sldId id="298" r:id="rId39"/>
    <p:sldId id="285" r:id="rId40"/>
    <p:sldId id="300" r:id="rId41"/>
    <p:sldId id="301" r:id="rId42"/>
    <p:sldId id="288" r:id="rId43"/>
    <p:sldId id="302" r:id="rId44"/>
    <p:sldId id="303" r:id="rId45"/>
    <p:sldId id="304" r:id="rId46"/>
    <p:sldId id="284" r:id="rId47"/>
    <p:sldId id="275" r:id="rId48"/>
    <p:sldId id="305" r:id="rId49"/>
    <p:sldId id="306" r:id="rId50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EA75C0-28BC-43D2-9F39-83E69520373C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74"/>
            <p14:sldId id="264"/>
            <p14:sldId id="268"/>
            <p14:sldId id="269"/>
            <p14:sldId id="266"/>
            <p14:sldId id="270"/>
            <p14:sldId id="271"/>
            <p14:sldId id="272"/>
            <p14:sldId id="265"/>
            <p14:sldId id="273"/>
            <p14:sldId id="279"/>
            <p14:sldId id="277"/>
            <p14:sldId id="278"/>
            <p14:sldId id="323"/>
            <p14:sldId id="289"/>
            <p14:sldId id="276"/>
            <p14:sldId id="291"/>
            <p14:sldId id="292"/>
            <p14:sldId id="280"/>
            <p14:sldId id="324"/>
            <p14:sldId id="325"/>
            <p14:sldId id="326"/>
            <p14:sldId id="328"/>
            <p14:sldId id="329"/>
            <p14:sldId id="327"/>
            <p14:sldId id="296"/>
            <p14:sldId id="297"/>
            <p14:sldId id="282"/>
            <p14:sldId id="299"/>
            <p14:sldId id="298"/>
            <p14:sldId id="285"/>
            <p14:sldId id="300"/>
            <p14:sldId id="301"/>
            <p14:sldId id="288"/>
            <p14:sldId id="302"/>
            <p14:sldId id="303"/>
            <p14:sldId id="304"/>
            <p14:sldId id="284"/>
            <p14:sldId id="275"/>
          </p14:sldIdLst>
        </p14:section>
        <p14:section name="Untitled Section" id="{0D7DCEB9-AAFF-4F4B-8478-A744C4736C34}">
          <p14:sldIdLst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E3FF"/>
    <a:srgbClr val="FFE6E1"/>
    <a:srgbClr val="EBF7FF"/>
    <a:srgbClr val="FF33CC"/>
    <a:srgbClr val="FFFFFF"/>
    <a:srgbClr val="FF0000"/>
    <a:srgbClr val="CC99FF"/>
    <a:srgbClr val="FF8B8B"/>
    <a:srgbClr val="FFCCFF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814" autoAdjust="0"/>
  </p:normalViewPr>
  <p:slideViewPr>
    <p:cSldViewPr>
      <p:cViewPr varScale="1">
        <p:scale>
          <a:sx n="91" d="100"/>
          <a:sy n="91" d="100"/>
        </p:scale>
        <p:origin x="15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342"/>
    </p:cViewPr>
  </p:sorterViewPr>
  <p:notesViewPr>
    <p:cSldViewPr>
      <p:cViewPr varScale="1">
        <p:scale>
          <a:sx n="103" d="100"/>
          <a:sy n="103" d="100"/>
        </p:scale>
        <p:origin x="-2484" y="-9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9C3BED4-18C9-49EE-A2AA-878105BF46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45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2E4CD46-FE0C-498E-B868-63F535C218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829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0FBC08D2-BB5F-4713-96C2-74B84364E0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845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11BE4C4C-A17D-469C-8EC4-966D3557AA6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29713"/>
            <a:ext cx="31829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96" tIns="47398" rIns="94796" bIns="47398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BE06F0-1A4D-4752-A6D8-A9A599448F4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17.64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 52 24575,'-2'-11'0,"2"2"0,14 3 0,8 4 0,0 0 0,28 1 0,-32 2 0,1-1 0,-1-1 0,0-1 0,25-6 0,-32 6 0,-1-1 0,1 1 0,0 1 0,0 0 0,0 0 0,0 1 0,0 0 0,0 1 0,0 1 0,20 5 0,20 1 0,1-2 0,0-2 0,-1-3 0,56-5 0,8 1 0,-90 5 0,30-2 0,-52 1 0,-1-2 0,1 1 0,0 0 0,0-1 0,0 1 0,-1-1 0,1 0 0,0 0 0,-1 0 0,1 0 0,0 0 0,-1-1 0,5-2 0,-6-3-1365,-7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7.04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24575,'1'0'0,"0"1"0,0-1 0,0 1 0,0-1 0,0 1 0,0 0 0,0 0 0,0-1 0,0 1 0,0 0 0,-1 0 0,1 0 0,0 0 0,-1 0 0,1 0 0,-1 0 0,1 0 0,-1 0 0,1 0 0,-1 0 0,0 1 0,0-1 0,1 0 0,-1 0 0,0 2 0,5 37 0,-4-34 0,3 255 0,-6-196 0,2 1 0,3 0 0,22 127 0,-22-183 0,0-1 0,0 1 0,1-1 0,0 0 0,1 0 0,-1 0 0,2-1 0,-1 0 0,10 11 0,-13-17 0,0 0 0,0 1 0,1-1 0,-1 0 0,1 0 0,-1-1 0,1 1 0,-1-1 0,1 1 0,0-1 0,0 0 0,0 0 0,0 0 0,0 0 0,0 0 0,0-1 0,0 1 0,0-1 0,0 0 0,0 0 0,0 0 0,0 0 0,0-1 0,0 1 0,0-1 0,0 0 0,0 0 0,0 0 0,0 0 0,0 0 0,0-1 0,-1 1 0,4-3 0,0-1 9,0 0 1,0 0-1,0-1 0,0 0 0,-1 0 1,0 0-1,0 0 0,-1-1 0,0 0 0,0 0 1,0 0-1,2-9 0,-1 3-221,-1 1 0,-1-1 0,-1 1-1,1-1 1,-2 0 0,0-23 0,-4-9-6614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11.69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89 24575,'368'-29'0,"-65"1"0,-126 27 0,-83 2 0,167-20 0,-241 12-76,-36 4 266,-34 1-1669,22 2-5347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12.06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24575,'0'10'0,"5"8"0,6 6 0,7 4 0,5 2 0,4 1 0,1 0 0,-3 5 0,-6 1 0,-6 0 0,-6 2 0,-8 1 0,-10 3 0,-7-1 0,-1-3 0,-2-7 0,2-10-8191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13.00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40 24575,'23'332'0,"-16"-178"0,3-102 0,-10-52 0,0 0 0,-1 1 0,1-1 0,0 0 0,0 0 0,0 0 0,0 1 0,0-1 0,0 0 0,0 0 0,1 0 0,-1 0 0,0 1 0,0-1 0,0 0 0,0 0 0,0 0 0,0 0 0,0 0 0,0 1 0,0-1 0,0 0 0,0 0 0,1 0 0,-1 0 0,0 0 0,0 1 0,0-1 0,0 0 0,0 0 0,1 0 0,-1 0 0,0 0 0,0 0 0,0 0 0,0 0 0,1 0 0,-1 0 0,0 0 0,0 0 0,0 0 0,0 0 0,1 0 0,-1 0 0,0 0 0,0 0 0,0 0 0,0 0 0,1 0 0,-1 0 0,0 0 0,0 0 0,0 0 0,0 0 0,1 0 0,-1 0 0,0 0 0,0-1 0,6-26 0,0-241 0,-5 72 0,-1 191 0,0-1 0,1 1 0,0 0 0,-1-1 0,2 1 0,-1 0 0,1 0 0,0 0 0,0 0 0,0 0 0,4-7 0,-4 10 0,0 0 0,0 1 0,0-1 0,0 0 0,0 1 0,0-1 0,0 1 0,1 0 0,-1-1 0,0 1 0,1 0 0,-1 1 0,1-1 0,-1 0 0,1 1 0,0-1 0,-1 1 0,1 0 0,-1 0 0,1 0 0,0 0 0,-1 0 0,1 1 0,-1-1 0,4 2 0,1-1 0,0 1 0,1-1 0,-1 2 0,0-1 0,0 1 0,-1 0 0,1 0 0,-1 1 0,1 0 0,-1 0 0,0 0 0,-1 1 0,1 0 0,-1 0 0,0 0 0,0 1 0,0 0 0,-1 0 0,0 0 0,0 0 0,-1 1 0,0 0 0,0-1 0,0 1 0,-1 0 0,0 0 0,0 1 0,-1-1 0,0 0 0,0 1 0,-1-1 0,0 0 0,0 1 0,0-1 0,-1 0 0,0 1 0,-5 12 0,-26 59 0,25-64 0,0 1 0,0-1 0,2 1 0,-6 27 0,10-38 0,0 1 0,1-1 0,0 1 0,0-1 0,1 0 0,-1 1 0,1-1 0,0 1 0,1-1 0,-1 0 0,1 0 0,0 0 0,0 0 0,1 0 0,0 0 0,-1 0 0,2-1 0,4 7 0,30 30 0,-23-25 0,1 1 0,-2 0 0,0 1 0,-2 0 0,14 25 0,-24-38 0,1 1 0,-1-1 0,-1 1 0,1-1 0,-1 1 0,0-1 0,0 1 0,-1 0 0,1-1 0,-1 1 0,0 0 0,-1-1 0,0 1 0,0 0 0,0-1 0,0 1 0,-1-1 0,0 1 0,0-1 0,0 0 0,-1 0 0,0 0 0,0 0 0,0 0 0,-7 7 0,1-3 0,0 0 0,0-1 0,-1 0 0,0-1 0,0 0 0,-1 0 0,0-1 0,0 0 0,-19 6 0,25-10 0,1-1 0,-1 1 0,0-1 0,0-1 0,0 1 0,0-1 0,0 0 0,-1 0 0,1 0 0,0 0 0,-8-3 0,10 2 0,0 0 0,0 0 0,0-1 0,0 1 0,1-1 0,-1 0 0,0 0 0,1 0 0,0 0 0,-1 0 0,1-1 0,0 1 0,0 0 0,0-1 0,0 0 0,1 0 0,-1 1 0,1-1 0,0 0 0,-2-3 0,2 2-124,0 0 0,0 0 0,0 0 0,0 0 0,1-1 0,-1 1-1,1 0 1,0 0 0,0 0 0,2-7 0,4-9-6702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13.49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23 24575,'14'-4'0,"5"-1"0,0 1 0,1 0 0,-1 1 0,31 0 0,-46 3 0,-1 0 0,1 0 0,0 1 0,-1-1 0,1 1 0,-1-1 0,1 1 0,-1 0 0,1 1 0,-1-1 0,1 1 0,-1-1 0,0 1 0,0 0 0,0 0 0,0 0 0,0 1 0,-1-1 0,1 1 0,-1-1 0,1 1 0,-1 0 0,0 0 0,0 0 0,0 0 0,0 1 0,-1-1 0,1 0 0,-1 1 0,0-1 0,1 5 0,0 3 0,-1 0 0,0-1 0,-1 1 0,0 0 0,-1 0 0,0 0 0,0-1 0,-1 1 0,-1 0 0,0-1 0,-6 16 0,-7 9 0,-40 64 0,36-66 0,-21 47 0,40-78 0,0 1 0,0-1 0,0 1 0,0-1 0,1 1 0,-1-1 0,1 1 0,0 0 0,0-1 0,0 1 0,0 0 0,0-1 0,1 6 0,-1-7 0,1 0 0,-1 1 0,1-1 0,0 0 0,-1 0 0,1 0 0,0 0 0,0 0 0,0 0 0,0 0 0,0 0 0,0 0 0,0 0 0,0 0 0,0-1 0,0 1 0,0 0 0,1-1 0,-1 1 0,1 0 0,3 0 0,-1-1 0,0 1 0,1-1 0,-1 0 0,0 0 0,1 0 0,-1 0 0,0-1 0,1 0 0,-1 0 0,0 0 0,0 0 0,1-1 0,-1 1 0,4-3 0,3-4-114,0 1 1,0-1-1,-1-1 0,0 0 0,0-1 1,-1 0-1,0 0 0,-1 0 0,0-1 1,-1-1-1,7-14 0,6-13-6712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50.03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0 889 24575,'2'-24'0,"0"0"0,2 1 0,9-32 0,1-8 0,125-553 0,-137 609 0,1-4 0,1 1 0,-1-1 0,2 0 0,5-9 0,-10 19 0,1 0 0,-1 0 0,1 0 0,-1 0 0,1 1 0,0-1 0,-1 0 0,1 0 0,0 1 0,0-1 0,-1 0 0,1 1 0,0-1 0,0 1 0,0-1 0,0 1 0,0 0 0,0-1 0,0 1 0,0 0 0,0 0 0,1-1 0,-1 2 0,1-1 0,-1 1 0,0 0 0,1-1 0,-1 1 0,0 0 0,0 0 0,1 0 0,-1 0 0,0 0 0,0 0 0,0 0 0,0 0 0,0 0 0,0 1 0,0-1 0,-1 0 0,1 1 0,1 2 0,12 28 0,-2 1 0,-1 0 0,-1 1 0,10 69 0,0-7 0,11 11 0,-17-60 0,10 49 0,-23-92-45,-1-1-1,0 1 1,1 0-1,-1-1 1,-1 1-1,1-1 1,0 1-1,-1-1 1,0 1-1,0-1 1,0 1-1,0-1 1,0 0-1,-1 0 1,0 1-1,1-1 1,-1 0-1,0 0 1,-1-1-1,1 1 1,0 0-1,-1-1 1,0 1-1,1-1 0,-1 0 1,0 0-1,0 0 1,0 0-1,-4 1 1,-14 8-6781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50.42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1 257 24575,'0'-20'0,"0"-11"0,5-1 0,1 0 0,0 1 0,5 6 0,-1 1 0,3 6 0,5 5 0,4 5 0,3 0 0,3 0 0,1 2 0,-5 6 0,-5 9 0,-7 3-8191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50.75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7 24575,'5'-5'0,"2"4"0,-1 11 0,-1 14 0,-2 8 0,-1 9 0,0 7 0,-2 1 0,0-4 0,0-4 0,0-4 0,-1-9-8191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55.40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56 24575,'0'-22'0,"-1"-7"0,2 24 0,0 13 0,27 779 0,-28-783 0,0-34-1365,0-3-5461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55.79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69 24575,'6'0'0,"-1"0"0,1 1 0,0 0 0,-1 0 0,1 0 0,-1 0 0,1 1 0,-1 0 0,0 1 0,0-1 0,0 1 0,0 0 0,0 0 0,0 0 0,-1 1 0,0-1 0,5 6 0,4 6 0,-1 0 0,-1 2 0,17 28 0,-22-31 0,2-1 0,-1-1 0,2 0 0,0 0 0,0 0 0,1-1 0,17 15 0,-25-25 0,0 0 0,0 1 0,-1-1 0,1 0 0,0 0 0,0-1 0,0 1 0,0 0 0,1-1 0,-1 1 0,0-1 0,0 0 0,0 1 0,0-1 0,0 0 0,1 0 0,-1-1 0,0 1 0,0 0 0,0-1 0,0 1 0,0-1 0,0 0 0,0 0 0,0 0 0,0 0 0,0 0 0,0 0 0,-1 0 0,1 0 0,0-1 0,-1 1 0,1-1 0,-1 1 0,1-1 0,-1 0 0,0 0 0,2-2 0,5-8 0,-1-1 0,0 1 0,-1-1 0,7-20 0,15-73 0,-21 76 0,17-49 0,-24 79-2,0 0 0,0 0 0,0 0 0,0 0 0,0 0 0,0 0 0,1 0 0,-1 1 0,0-1 0,0 0 1,0 0-1,0 0 0,0 0 0,0 0 0,0 0 0,0 0 0,1 0 0,-1 0 0,0 0 0,0 0 0,0 0 0,0 0 0,0 0 0,0 0 0,1 0 0,-1 0 0,0 0 0,0 0 0,0 0 0,0 0 0,0 0 0,0 0 0,0 0 0,1 0 0,-1 0 0,0 0 0,0 0 0,0 0 0,0 17-1286,-3 17-5538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56.42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58 24575,'0'-20'0,"0"-1"0,0 7 0,0 12 0,0 15 0,0 21 0,0 20 0,0 10 0,0 9 0,0 2 0,0-1 0,0-4 0,0-9 0,0-19 0,0-22 0,0-20 0,0-9-8191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7.40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1 235 24575,'24'-10'0,"19"-8"0,12-11 0,6-11 0,3-8 0,-5-1 0,-12 8-8191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56.81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0 347 24575,'30'-35'0,"19"-16"0,7-5 0,4 3 0,-4 5 0,-6 6 0,-7 9 0,-5 12 0,-10 13 0,-9 8-8191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1.74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143 320 24575,'0'612'0,"-3"-646"0,-1 1 0,-2 0 0,-13-44 0,4 19 0,-19-72 0,15 63 0,3-1 0,-10-86 0,26 142 0,0 1 0,1-1 0,0 0 0,0 0 0,2 1 0,-1-1 0,1 1 0,1 0 0,0-1 0,1 2 0,0-1 0,1 1 0,0-1 0,8-10 0,-8 13 0,0 0 0,1 1 0,0-1 0,1 1 0,-1 0 0,1 1 0,0 0 0,1 0 0,-1 1 0,1 0 0,0 1 0,1-1 0,-1 2 0,1-1 0,0 1 0,16-2 0,-23 4 0,0 1 0,1 0 0,-1 0 0,0 0 0,0 0 0,1 1 0,-1-1 0,0 1 0,0 0 0,0 0 0,1 0 0,-1 0 0,0 0 0,-1 1 0,1 0 0,0-1 0,0 1 0,-1 0 0,4 3 0,-2 0 0,0 0 0,0-1 0,-1 1 0,0 1 0,0-1 0,0 0 0,-1 1 0,1-1 0,2 12 0,-1 6 0,0 1 0,-1 0 0,-1-1 0,-2 31 0,-4-11 0,-1 1 0,-2-1 0,-13 46 0,8-39 0,11-46 0,1 0 0,-1-1 0,1 1 0,0 0 0,0 0 0,0-1 0,1 1 0,-1 0 0,1-1 0,0 1 0,0 0 0,0-1 0,1 1 0,-1-1 0,1 0 0,0 1 0,3 3 0,4 5 0,0 0 0,2-1 0,12 12 0,-13-15 0,0 1 0,-1 1 0,13 18 0,-15-16 0,-1 1 0,-1 0 0,0 1 0,-1-1 0,0 1 0,-1 0 0,0-1 0,-1 2 0,-1-1 0,0 0 0,-1 0 0,-1 0 0,0 0 0,0 0 0,-2 0 0,0 0 0,-6 18 0,5-20 0,0-1 0,0 0 0,-1 0 0,0 0 0,-1-1 0,0 0 0,-1 0 0,0 0 0,-1-1 0,0 0 0,0 0 0,-1-1 0,0 0 0,0-1 0,-1 0 0,0 0 0,0-1 0,-1 0 0,0-1 0,-20 7 0,27-11-76,-1 1 1,0-1-1,1-1 0,-1 1 0,0-1 0,0 1 0,0-1 0,1-1 1,-1 1-1,0-1 0,0 0 0,1 0 0,-1 0 0,1-1 1,-1 1-1,1-1 0,-6-3 0,-9-10-6750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2.07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24575,'0'35'0,"0"21"0,0 11 0,0 5 0,0-6 0,0-9 0,0-9 0,0-13-8191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3.06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49 747 24575,'-27'42'0,"27"-41"0,-1 0 0,1-1 0,-1 1 0,1-1 0,-1 1 0,1-1 0,-1 1 0,1 0 0,-1-1 0,0 0 0,1 1 0,-1-1 0,0 1 0,1-1 0,-1 0 0,0 0 0,0 1 0,1-1 0,-1 0 0,-1 0 0,1 0 0,0-1 0,1 0 0,-1 0 0,1 1 0,-1-1 0,1 0 0,-1 0 0,1 0 0,-1 0 0,1 1 0,0-1 0,-1 0 0,1 0 0,0 0 0,0 0 0,0 0 0,0 0 0,0 0 0,0 0 0,0 0 0,0 0 0,0-2 0,4-44 0,2-1 0,1 1 0,3 0 0,18-53 0,-9 31 0,7-35 0,-13 41 0,4 1 0,41-102 0,-57 162 0,-1 1 0,1-1 0,0 1 0,0-1 0,-1 1 0,1-1 0,0 1 0,0 0 0,0-1 0,0 1 0,1 0 0,-1 0 0,0 0 0,0 0 0,1 0 0,-1 0 0,3-1 0,-4 2 0,1 0 0,0 0 0,0 0 0,0 0 0,-1 0 0,1 1 0,0-1 0,-1 0 0,1 0 0,0 1 0,-1-1 0,1 0 0,0 1 0,-1-1 0,1 1 0,0-1 0,-1 1 0,1-1 0,-1 1 0,1 0 0,-1-1 0,1 1 0,-1-1 0,0 1 0,1 1 0,4 8 0,-1 0 0,0 0 0,5 22 0,-7-24 0,139 602 0,-139-602-195,-1-1 0,0 0 0,0 0 0,-1 0 0,0 1 0,-1 7 0,-4 3-6631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3.42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0 169 24575,'25'-15'0,"13"-10"0,5-5 0,6-3 0,-2 4 0,-3 7 0,-9 7-8191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3.81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84 24575,'25'-20'0,"39"-26"0,-60 44 0,0 0 0,0-1 0,1 1 0,-1 1 0,1-1 0,-1 1 0,1 0 0,0 0 0,0 0 0,-1 0 0,1 1 0,9 0 0,-11 0 0,-1 1 0,0-1 0,0 1 0,0 0 0,0-1 0,0 1 0,0 0 0,0 0 0,0 0 0,-1 0 0,1 1 0,0-1 0,-1 0 0,1 1 0,0-1 0,-1 1 0,0 0 0,1-1 0,-1 1 0,1 2 0,0 0 0,0 1 0,0 0 0,-1-1 0,1 1 0,-1 0 0,0 0 0,-1 0 0,1 7 0,-1 5 0,-1 1 0,-1-1 0,-8 33 0,-66 178 0,51-159 0,23-64 0,0 0 0,0 0 0,1 0 0,0 0 0,0 0 0,0 1 0,0-1 0,1 8 0,1-11 0,-1-1 0,0 1 0,1-1 0,-1 1 0,1-1 0,0 0 0,-1 1 0,1-1 0,0 1 0,0-1 0,0 0 0,0 0 0,0 1 0,0-1 0,0 0 0,0 0 0,1 0 0,-1 0 0,0-1 0,1 1 0,-1 0 0,1 0 0,-1-1 0,0 1 0,1-1 0,0 1 0,-1-1 0,1 0 0,-1 0 0,1 1 0,1-1 0,19 1 0,1 0 0,-1-2 0,25-3 0,-29 2 0,0 0 0,1 1 0,-1 1 0,1 1 0,26 5 0,-42-6-76,-1 1 1,0-1-1,1 1 0,-1 0 0,0 0 0,0 0 0,0 1 0,0-1 1,0 0-1,0 1 0,0 0 0,0-1 0,0 1 0,-1 0 1,1 0-1,-1 0 0,2 2 0,5 14-6750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6.62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24575,'5'0'0,"1"5"0,0 11 0,-1 13 0,-1 12 0,3 14 0,1 6 0,-1 9 0,-2-3 0,-1-2 0,-2-9 0,-1-7 0,-1-8 0,-5-11 0,-2-10-8191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7.02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1 196 24575,'25'-10'0,"23"-9"0,13-5 0,11-4 0,4-2 0,-7-1 0,-10 5 0,-9 7 0,-15 11 0,-12 12 0,-10 6-8191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7.55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39 24575,'5'-20'0,"1"3"0,5 15 0,1 23 0,-2 27 0,-2 25 0,-4 16 0,-1 2 0,-2-5 0,0-11 0,-7-18 0,-1-25 0,0-17-8191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7.88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1 223 24575,'29'-4'0,"21"-8"0,10-11 0,7-11 0,-5-6 0,-7 5 0,-8 3 0,-7 7 0,-11 7-8191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7.75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24575,'30'66'0,"-23"-46"0,2-1 0,0 0 0,1 0 0,1-1 0,0 0 0,2-1 0,23 26 0,-34-41-3,0 0 0,0 0-1,0 0 1,0 0 0,1-1-1,-1 1 1,0-1-1,1 1 1,0-1 0,-1 0-1,1 0 1,0 0 0,-1 0-1,1-1 1,0 1 0,0-1-1,0 1 1,0-1 0,0 0-1,-1 0 1,1 0 0,0-1-1,4 0 1,-4-1 15,0 0 1,0 0-1,1 0 1,-1 0-1,0-1 1,-1 1-1,1-1 1,0 0-1,-1 1 1,0-1-1,1-1 1,-1 1-1,0 0 1,-1 0-1,3-5 1,4-13-310,-1 0 0,0-1 0,-2 0 0,5-32 0,-3-7-6529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8.49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24575,'0'10'0,"0"13"0,0 13 0,0 15 0,0 9 0,0 9 0,0 7 0,0 2 0,0-4 0,0-8 0,0-12 0,0-23 0,0-24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8.83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98 24575,'20'0'0,"16"-10"0,8-8 0,5-1 0,0-3 0,-3 3 0,-10 10 0,-11 16 0,-10 11 0,-7 4-8191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53.72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1205 24575,'1'-5'0,"-1"1"0,1 0 0,0 0 0,0-1 0,0 1 0,1 0 0,0 0 0,-1 0 0,1 1 0,1-1 0,3-5 0,36-41 0,-20 25 0,43-53 0,171-199 0,-175 213 0,2 2 0,78-57 0,-43 54 0,-62 43 0,45-37 0,85-57 0,-120 87 0,-1-1 0,75-69 0,-65 47 0,-46 48 49,-12 13-1463,-7 5-5412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54.18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32 24575,'0'-2'0,"1"1"0,-1 0 0,1-1 0,0 1 0,-1 0 0,1 0 0,0 0 0,0 0 0,0 0 0,0 0 0,0 0 0,0 0 0,0 0 0,0 0 0,0 0 0,0 0 0,0 1 0,0-1 0,1 1 0,-1-1 0,0 1 0,1-1 0,-1 1 0,0 0 0,1-1 0,-1 1 0,3 0 0,44-5 0,-43 4 0,13 0 0,10 0 0,54 2 0,-76-1 0,0 1 0,0 0 0,0 0 0,0 0 0,-1 1 0,1 0 0,0 0 0,-1 0 0,1 1 0,-1-1 0,0 1 0,0 1 0,0-1 0,0 1 0,6 6 0,-9-7 0,-1 0 0,1 0 0,0 0 0,-1 0 0,1 1 0,-1-1 0,0 1 0,0-1 0,0 1 0,-1-1 0,1 1 0,-1-1 0,0 1 0,0 0 0,0-1 0,-1 1 0,1-1 0,-1 1 0,-2 6 0,-3 9 0,0-1 0,-16 30 0,1-2 0,14-23-341,0 0 0,2 1-1,-3 43 1,5-22-6485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56.39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0 130 24575,'0'-3'0,"1"0"0,-1 0 0,1 0 0,-1 0 0,1 0 0,0 0 0,0 1 0,1-1 0,-1 0 0,0 1 0,1-1 0,0 1 0,-1-1 0,1 1 0,0 0 0,0 0 0,0 0 0,1 0 0,-1 0 0,0 0 0,1 1 0,-1-1 0,1 1 0,0 0 0,3-2 0,9-3 0,1 1 0,-1 0 0,24-3 0,-21 5 0,49-10 0,137-6 0,73 19 0,-150 2 0,-102 0 0,0 1 0,35 8 0,-33-6 0,45 5 0,-64-10 0,1 0 0,0 0 0,-1-1 0,1 0 0,-1 0 0,1-1 0,-1 0 0,0-1 0,11-5 0,-18 8 1,-1 0 0,0 0-1,0 0 1,0 0 0,1 0-1,-1 0 1,0 0 0,0 0-1,0 0 1,1 0 0,-1 0-1,0 0 1,0 0 0,0 0-1,1 0 1,-1-1 0,0 1-1,0 0 1,0 0-1,0 0 1,0 0 0,1-1-1,-1 1 1,0 0 0,0 0-1,0 0 1,0 0 0,0-1-1,0 1 1,0 0 0,0 0-1,0 0 1,1-1 0,-1 1-1,0 0 1,0 0 0,0 0-1,0-1 1,0 1 0,0 0-1,-1 0 1,1-1 0,0 1-1,0 0 1,0 0 0,0 0-1,0-1 1,0 1 0,0 0-1,0 0 1,0 0 0,0 0-1,-1-1 1,1 1 0,0 0-1,0 0 1,0 0 0,0 0-1,-1 0 1,1-1 0,-14-5-618,10 4-172,-14-6-6037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56.75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5 8 24575,'-5'-6'0,"8"5"0,14 7 0,24 14 0,-33-17 0,0 1 0,-1 0 0,1 1 0,-1 0 0,0 0 0,-1 1 0,1-1 0,-1 1 0,0 1 0,0-1 0,-1 1 0,0 0 0,0 1 0,-1-1 0,0 1 0,0 0 0,-1 0 0,0 0 0,0 0 0,-1 0 0,0 1 0,0-1 0,-1 1 0,0-1 0,0 1 0,-1 0 0,-1-1 0,1 1 0,-4 13 0,-3 9 23,-1 1 0,-1-1 0,-28 57 1,-1 8-1482,28-65-5368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58.24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20 24575,'2'-2'0,"0"0"0,0 0 0,-1 1 0,1-1 0,0 0 0,0 1 0,1-1 0,-1 1 0,0 0 0,0 0 0,4-2 0,-5 4 0,0-1 0,0 1 0,0-1 0,0 1 0,0-1 0,0 1 0,0 0 0,0 0 0,0-1 0,0 1 0,0 0 0,0 0 0,-1 0 0,1 0 0,0 0 0,-1 0 0,1 0 0,-1 0 0,1 0 0,-1 0 0,1 1 0,-1-1 0,0 0 0,1 0 0,-1 0 0,0 1 0,0-1 0,0 2 0,7 39 0,-1 1 0,-2 0 0,-2 0 0,-5 56 0,1-16 0,0 452 0,-3-556-1365,-1 10-5461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58.64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59.45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90 24575,'5'-27'0,"-5"22"0,1 0 0,-1-1 0,1 1 0,1 0 0,-1 0 0,1-1 0,0 1 0,0 0 0,0 1 0,4-7 0,-6 11 0,1 0 0,-1 0 0,0 0 0,1 0 0,-1 0 0,0-1 0,1 2 0,-1-1 0,0 0 0,1 0 0,-1 0 0,0 0 0,1 0 0,-1 0 0,0 0 0,1 0 0,-1 0 0,0 1 0,1-1 0,-1 0 0,0 0 0,0 0 0,1 1 0,-1-1 0,0 0 0,0 0 0,1 1 0,-1-1 0,0 0 0,0 0 0,0 1 0,1-1 0,-1 0 0,0 1 0,0-1 0,0 0 0,0 1 0,0-1 0,0 0 0,0 1 0,7 17 0,12 72 0,-13-60 0,1 1 0,1-1 0,22 53 0,-29-80 0,0 0 0,1 0 0,-1 0 0,1 0 0,0-1 0,0 1 0,0-1 0,0 0 0,0 1 0,0-1 0,1 0 0,-1 0 0,1 0 0,0-1 0,0 1 0,3 1 0,-4-2 0,0-1 0,0 0 0,0 0 0,0 0 0,0 0 0,0 0 0,0 0 0,0-1 0,0 1 0,-1-1 0,1 1 0,0-1 0,0 0 0,0 0 0,-1 0 0,1 0 0,0 0 0,-1 0 0,1 0 0,-1 0 0,1 0 0,-1-1 0,0 1 0,0-1 0,1 1 0,-1-1 0,0 0 0,1-1 0,11-19 0,0 0 0,10-27 0,-15 31 0,0 1 0,1 1 0,0-1 0,2 1 0,12-15 0,-23 31-20,0 1-1,0-1 1,0 1 0,0-1-1,0 0 1,0 1 0,0-1-1,0 1 1,0-1-1,0 0 1,1 1 0,-1-1-1,0 0 1,0 1 0,0-1-1,1 0 1,-1 1-1,0-1 1,0 0 0,1 0-1,-1 1 1,0-1 0,0 0-1,1 0 1,-1 1-1,0-1 1,1 0 0,-1 0-1,1 0 1,-1 0 0,0 1-1,1-1 1,-1 0-1,0 0 1,1 0 0,-1 0-1,1 0 1,-1 0-1,0 0 1,1 0 0,-1 0-1,0 0 1,1 0 0,-1 0-1,1-1 1,-1 1-1,0 0 1,1 0 0,-1 0-1,0 0 1,1-1 0,-1 1-1,0 0 1,1 0-1,-1 0 1,0-1 0,0 1-1,1 0 1,-1-1 0,0 1-1,0 0 1,1-1-1,-1 1 1,0 0 0,0-1-1,0 0 1,1 19-6806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9:00.34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14 24575,'0'-5'0,"6"-2"0,0 6 0,1 7 0,-2 14 0,-1 12 0,3 16 0,0 15 0,0 11 0,-2 9 0,-2 4 0,-1 3 0,-1-4 0,-1-12 0,0-14 0,0-21 0,0-18-8191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8.11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92 1 24575,'-10'44'0,"-3"31"0,-5 16 0,1 8 0,4 3 0,3-7 0,4-15 0,3-10 0,1-13 0,2-16-8191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9:00.70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88 24575,'5'1'0,"0"-1"0,1 1 0,-1 0 0,0 1 0,0-1 0,0 1 0,0 0 0,0 1 0,0-1 0,-1 1 0,1 0 0,-1 0 0,0 0 0,0 1 0,7 6 0,6 8 0,-1 2 0,16 23 0,-6-8 0,-18-24 0,-1-2 0,0 0 0,0-1 0,0 0 0,1 0 0,13 9 0,-20-16 0,1 1 0,0-1 0,-1-1 0,1 1 0,0 0 0,0 0 0,0-1 0,0 1 0,-1-1 0,1 1 0,0-1 0,0 0 0,0 0 0,0 1 0,0-2 0,0 1 0,0 0 0,0 0 0,0-1 0,0 1 0,0-1 0,0 1 0,0-1 0,-1 0 0,1 0 0,0 0 0,0 0 0,-1 0 0,1 0 0,-1 0 0,1 0 0,-1-1 0,1 1 0,-1-1 0,0 1 0,2-4 0,11-16 0,-1-1 0,-1 0 0,-2-1 0,0-1 0,12-41 0,16-37 0,-29 85-1365,-3 12-5461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4.40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24575,'5'44'0,"1"35"0,0 19 0,-1 3 0,-1-6 0,-2-10 0,-1-28 0,0-35 0,-1-30 0,0-14-8191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4.87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0 120 24575,'55'-29'0,"72"-32"0,-112 55 0,1 1 0,1 0 0,-1 1 0,0 1 0,1 0 0,20 0 0,-34 3 0,-1 0 0,1 0 0,-1 0 0,1 0 0,-1 0 0,1 1 0,-1-1 0,0 1 0,1 0 0,-1 0 0,0 0 0,0 0 0,1 0 0,-1 0 0,0 0 0,0 1 0,0-1 0,0 1 0,-1-1 0,1 1 0,0 0 0,1 3 0,-1-2 0,0 1 0,0 0 0,-1 0 0,1 0 0,-1 1 0,0-1 0,0 0 0,-1 0 0,1 0 0,-1 1 0,-1 7 0,-1 7 0,-1 0 0,0-1 0,-2 1 0,-11 29 0,2-15 0,-2-1 0,-27 41 0,22-39 0,-25 54 0,46-86 0,-1 0 0,0-1 0,1 1 0,-1 0 0,1-1 0,-1 1 0,1 0 0,0 0 0,0-1 0,0 1 0,0 0 0,0 0 0,0-1 0,1 1 0,-1 0 0,0-1 0,1 1 0,-1 0 0,1-1 0,0 1 0,0 0 0,-1-1 0,1 1 0,0-1 0,0 0 0,1 1 0,-1-1 0,0 0 0,2 2 0,4 2 0,1 0 0,-1 0 0,1-1 0,0 0 0,8 2 0,21 12 0,-31-13 0,0 1 0,0-1 0,-1 1 0,0 0 0,0 1 0,0-1 0,-1 1 0,0 0 0,0 0 0,0 0 0,-1 1 0,-1-1 0,1 1 0,-1 0 0,0-1 0,-1 1 0,0 0 0,0 0 0,0 0 0,-1 0 0,-2 15 0,0-1 0,-1 1 0,-2-1 0,0 0 0,-1 0 0,-1 0 0,-14 30 0,18-46 0,0 0 0,0 0 0,-1 0 0,0-1 0,0 1 0,0-1 0,0 0 0,-1 0 0,0 0 0,-8 6 0,10-10 0,1 1 0,0-1 0,0 0 0,-1-1 0,1 1 0,-1 0 0,1 0 0,0-1 0,-1 0 0,1 1 0,-1-1 0,1 0 0,-1 0 0,1-1 0,-1 1 0,1 0 0,-1-1 0,1 1 0,-1-1 0,1 0 0,0 0 0,-1 0 0,1 0 0,0 0 0,0-1 0,0 1 0,0-1 0,0 1 0,0-1 0,-3-3 0,-3-3-151,-1-2-1,2 1 0,-1-1 0,1 0 1,1-1-1,-1 0 0,2 0 1,-9-23-1,1-5-6674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8:35.29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53 24575,'6'-6'0,"0"1"0,0 0 0,1 0 0,-1 1 0,1 0 0,0 0 0,0 1 0,1 0 0,-1 0 0,1 0 0,0 1 0,-1 0 0,1 1 0,0 0 0,0 0 0,9 1 0,-12 0 0,-1 0 0,0 0 0,0 1 0,0 0 0,0 0 0,0 0 0,0 0 0,0 1 0,0-1 0,0 1 0,0 0 0,-1 0 0,1 0 0,-1 1 0,1-1 0,-1 1 0,0 0 0,0 0 0,0 0 0,-1 0 0,1 1 0,-1-1 0,0 1 0,0-1 0,0 1 0,0 0 0,0 0 0,-1 0 0,0 0 0,0 0 0,1 6 0,0 1 0,-1 1 0,0 0 0,-1 0 0,-1 0 0,1 0 0,-2 0 0,0-1 0,0 1 0,-6 16 0,-5 6 0,-30 57 0,29-65 0,1 1 0,1 0 0,-12 43 0,23-66 0,0 0 0,0 1 0,0-1 0,1 1 0,0-1 0,0 1 0,0-1 0,0 1 0,1-1 0,0 0 0,0 1 0,0-1 0,0 0 0,1 1 0,0-1 0,0 0 0,2 4 0,0-3 0,0 1 0,1-1 0,-1-1 0,1 1 0,0-1 0,0 1 0,0-1 0,1-1 0,0 1 0,8 3 0,6 1 0,0-1 0,0 0 0,1-2 0,-1 0 0,1-2 0,23 2 0,46-2-1365,-55-4-5461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9:01.90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12 24575,'0'-1'0,"1"0"0,-1 1 0,1-1 0,-1 0 0,1 0 0,0 1 0,-1-1 0,1 0 0,0 1 0,0-1 0,0 1 0,-1-1 0,1 1 0,0-1 0,0 1 0,0-1 0,0 1 0,0 0 0,0 0 0,0-1 0,0 1 0,0 0 0,0 0 0,0 0 0,0 0 0,0 0 0,0 0 0,0 1 0,0-1 0,0 0 0,0 0 0,0 1 0,-1-1 0,1 0 0,0 1 0,0-1 0,0 1 0,0-1 0,0 1 0,-1 0 0,1-1 0,0 1 0,-1 0 0,1-1 0,0 1 0,-1 0 0,1 0 0,-1 0 0,1 0 0,-1-1 0,1 3 0,3 6 0,-1 0 0,0 0 0,0 1 0,2 12 0,-4-15 0,12 68 0,5 133 0,-18 81 0,-1-149 0,-1 302 0,2-554-1365,0 67-5461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9:02.24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1 212 24575,'3'1'0,"0"1"0,0-1 0,0 1 0,-1 0 0,1 0 0,0 0 0,-1 1 0,1-1 0,-1 0 0,0 1 0,0 0 0,0 0 0,0-1 0,0 1 0,-1 0 0,3 6 0,4 4 0,0-1 0,5 8 0,0-1 0,1 0 0,1-1 0,0-1 0,2 0 0,24 19 0,-39-34 0,1 0 0,-1 0 0,1-1 0,0 1 0,0-1 0,0 0 0,0 1 0,0-1 0,0-1 0,0 1 0,0 0 0,0-1 0,0 1 0,0-1 0,1 0 0,-1 0 0,0 0 0,0-1 0,0 1 0,0-1 0,0 0 0,1 0 0,-1 0 0,-1 0 0,1 0 0,0 0 0,0-1 0,0 0 0,-1 1 0,1-1 0,-1 0 0,1 0 0,-1-1 0,0 1 0,4-5 0,4-7 0,-1 0 0,-1-1 0,0-1 0,0 1 0,6-24 0,-9 26 0,63-198-941,-64 199 517,15-53-6402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9:03.55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60 24575,'0'-1'0,"1"-1"0,-1 1 0,0 0 0,1 0 0,-1 0 0,1 0 0,-1 0 0,1 1 0,-1-1 0,1 0 0,0 0 0,0 0 0,-1 0 0,1 1 0,0-1 0,0 0 0,0 1 0,0-1 0,0 1 0,0-1 0,0 1 0,0-1 0,0 1 0,0 0 0,0-1 0,0 1 0,2 0 0,34-6 0,-33 6 0,1130-33 0,-1133 33-56,-13 0 196,-20 0-1589,6 0-5377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9:03.90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 1 24575,'-1'0'0,"1"0"0,0 0 0,-1 1 0,1-1 0,0 0 0,0 0 0,-1 0 0,1 1 0,0-1 0,-1 0 0,1 0 0,0 1 0,0-1 0,0 0 0,-1 1 0,1-1 0,0 0 0,0 1 0,0-1 0,0 0 0,0 1 0,-1-1 0,1 0 0,0 1 0,0-1 0,0 1 0,0-1 0,0 0 0,0 1 0,0-1 0,0 0 0,0 1 0,1-1 0,-1 0 0,0 1 0,0-1 0,0 0 0,0 1 0,0-1 0,1 0 0,-1 1 0,0-1 0,0 0 0,0 1 0,1-1 0,-1 0 0,0 0 0,1 1 0,-1-1 0,0 0 0,1 0 0,13 20 0,-1-6 0,2 0 0,-1-2 0,2 0 0,0-1 0,0 0 0,24 11 0,-17-10 0,-1 1 0,0 2 0,33 28 0,-50-38 0,0-1 0,-1 1 0,1 1 0,-1-1 0,0 1 0,-1 0 0,1 0 0,-1 0 0,-1 0 0,1 0 0,-1 1 0,0-1 0,0 1 0,-1-1 0,0 1 0,0 0 0,0 0 0,-1 10 0,-1-8-3,-1 0 0,1 1 0,-1-1 0,-1 0 0,0 0 0,0-1 0,-1 1 0,-8 13 0,-47 63 138,43-65-626,1 1 0,-20 36 0,23-31-6335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9:06.35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1374 24575,'338'-351'0,"-48"49"0,-173 184 0,373-348 0,-304 335 0,-177 125 0,-63 46-1365,22-13-5461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9:06.76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11 126 24575,'-2'-5'0,"0"0"0,1 0 0,-1 0 0,1-1 0,0 1 0,1 0 0,-1-1 0,1 1 0,0 0 0,0-1 0,2-7 0,-1 10 0,0 1 0,0-1 0,1 1 0,-1 0 0,1-1 0,-1 1 0,1 0 0,0 0 0,0 0 0,0 0 0,0 0 0,0 0 0,0 1 0,1-1 0,-1 1 0,0 0 0,1-1 0,-1 1 0,1 0 0,0 0 0,-1 1 0,1-1 0,0 0 0,3 1 0,50-7 0,-1 2 0,1 3 0,89 8 0,-135-5 0,0-1 0,0 2 0,0-1 0,0 1 0,-1 0 0,1 1 0,-1 1 0,1-1 0,-1 1 0,9 6 0,-14-7 0,0 0 0,0 1 0,0-1 0,-1 1 0,0 0 0,1 0 0,-1 0 0,-1 0 0,1 1 0,-1-1 0,1 1 0,-1-1 0,-1 1 0,1 0 0,-1 0 0,1 0 0,-1 0 0,-1 0 0,1 0 0,-1 0 0,0 7 0,-2 16 0,-1 0 0,-1 0 0,-1-1 0,-16 46 0,12-46 0,2 0 0,0 1 0,2 1 0,-2 35 0,11-31-1365,5-9-5461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1.20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60 0 24575,'-1'0'0,"0"1"0,0-1 0,0 0 0,1 1 0,-1-1 0,0 0 0,0 1 0,0-1 0,0 1 0,0-1 0,1 1 0,-1 0 0,0-1 0,0 1 0,1 0 0,-1-1 0,1 1 0,-1 0 0,0 0 0,1 0 0,0 0 0,-1-1 0,1 1 0,-1 0 0,1 0 0,0 0 0,-1 1 0,-5 33 0,5-25 0,-15 92 0,5 1 0,4 0 0,9 131 0,-2-225 0,1 1 0,0-1 0,1 0 0,0 0 0,0 0 0,1 0 0,5 11 0,-6-17 0,-1 1 0,2-1 0,-1 0 0,0-1 0,0 1 0,1 0 0,-1-1 0,1 1 0,0-1 0,0 0 0,0 0 0,0 0 0,0 0 0,0-1 0,1 1 0,-1-1 0,0 0 0,1 0 0,-1 0 0,1 0 0,5 0 0,1 0 24,-1 0 0,1-1 0,0 0 0,12-2 0,-20 2-83,0 0-1,0 0 1,0-1-1,1 1 1,-1-1 0,0 0-1,0 0 1,0 1-1,0-1 1,0 0 0,0-1-1,0 1 1,-1 0-1,1 0 1,0-1 0,-1 1-1,1-1 1,-1 0-1,1 1 1,-1-1 0,0 0-1,0 0 1,0 0-1,2-3 1,-2-8-6767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9:04.99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1 116 24575,'456'-31'0,"-150"5"0,76-6 0,-88 5 0,-268 28 0,0 0 0,0 2 0,-1 1 0,1 1 0,-1 1 0,0 1 0,-1 1 0,32 15 0,-22-9 0,2-1 0,65 13 0,-87-24 0,-10-2 0,0 0 0,0 1 0,0-1 0,0 1 0,0 0 0,0 0 0,-1 1 0,1-1 0,0 1 0,-1-1 0,7 5 0,-8 1-1365,-8-3-5461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9:05.36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39 1 24575,'12'6'0,"-1"2"0,0-1 0,0 2 0,0-1 0,-1 2 0,-1-1 0,14 18 0,2 6 0,24 42 0,-41-62 0,-1 0 0,0 1 0,-1 0 0,0 0 0,-1 1 0,-1 0 0,0-1 0,2 25 0,-5-27 0,-1 0 0,0 0 0,-1 0 0,-1 0 0,0 0 0,0 0 0,-1 0 0,-1 0 0,0-1 0,0 1 0,-8 13 0,-20 28-22,-2-1 0,-52 61 1,29-40-1279,36-45-5526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9:07.58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1177 24575,'30'-19'0,"24"-18"0,24-21 0,27-21 0,32-27 0,26-20 0,16-9 0,-3 0 0,-21 16 0,-28 20 0,-24 21 0,-21 19 0,-19 15 0,-15 9 0,-21 11 0,-20 10 0,-16 7 0,-7 4-8191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9:07.93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9 24575,'17'-3'0,"0"1"0,1 0 0,-1 1 0,1 1 0,-1 0 0,1 1 0,-1 1 0,26 7 0,-7-4 0,16 3 0,-1-3 0,0 3 0,0 3 0,90 30 0,-135-39 0,0 1 0,-1 0 0,0 0 0,1 0 0,-1 1 0,0 0 0,-1 0 0,1 0 0,-1 0 0,0 1 0,0 0 0,0 0 0,-1 0 0,1 0 0,-1 0 0,-1 1 0,1 0 0,-1-1 0,0 1 0,0 0 0,0 0 0,-1 0 0,0 0 0,0 0 0,-1 1 0,0 9 0,-2 13 0,-1 0 0,-1 0 0,-2-1 0,-13 43 0,1-6 0,9-18-1365,3-6-5461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12.41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1462 24575,'49'-58'0,"3"3"0,2 2 0,98-75 0,-44 38 0,72-73 0,-86 74 0,168-122 0,-215 182 0,1 3 0,68-28 0,24-10 0,-97 40 0,-2-1 0,0-2 0,-1-2 0,-2-2 0,-1-1 0,33-37 0,-48 47 0,2 1 0,49-33 0,21-19 0,-74 49 120,-17 14-321,-16 11-1083,-3 6-5542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12.82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63 24575,'2'-5'0,"1"1"0,0 0 0,0 1 0,0-1 0,1 0 0,0 1 0,-1 0 0,1 0 0,0 0 0,0 0 0,1 0 0,-1 1 0,0 0 0,1 0 0,0 0 0,-1 1 0,1-1 0,0 1 0,7-1 0,12-1 0,0 1 0,42 1 0,-44 2 0,8-2 0,-13 0 0,-1 1 0,1 1 0,-1 0 0,33 7 0,-45-7 0,0 1 0,0-1 0,0 1 0,-1 0 0,1 0 0,0 0 0,-1 0 0,1 1 0,-1-1 0,0 1 0,0 0 0,0 0 0,0 0 0,0 0 0,-1 1 0,1-1 0,-1 1 0,0-1 0,0 1 0,0 0 0,-1 0 0,1 0 0,-1 0 0,1 6 0,0 3 10,-1 0-1,-1 0 0,-1-1 1,1 1-1,-2 0 1,0 0-1,0-1 0,-1 1 1,-1-1-1,0 0 1,-8 17-1,4-9-502,1 1 1,-8 37-1,12-33-6333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13.43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0 120 24575,'25'0'0,"18"0"0,12-5 0,11-6 0,4-7 0,1 0 0,-3-2 0,-7-3 0,-9 4 0,-19 13 0,-19 14 0,-13 5-8191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13.80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261 0 24575,'24'111'0,"30"200"0,-51-279 0,-1 0 0,-2 0 0,-1 0 0,-1 0 0,-2 0 0,-2 0 0,-13 48 0,17-73 0,-1 0 0,0-1 0,0 1 0,0 0 0,-1-1 0,0 0 0,0 0 0,-1 0 0,-5 5 0,9-9 0,-1-1 0,0 1 0,1-1 0,-1 0 0,0 0 0,0 0 0,0 0 0,0 0 0,0 0 0,0-1 0,0 1 0,0-1 0,-1 1 0,1-1 0,0 0 0,0 0 0,0 0 0,0 0 0,-1 0 0,1 0 0,0-1 0,0 1 0,0-1 0,0 1 0,0-1 0,0 0 0,0 0 0,0 0 0,0 0 0,0 0 0,0 0 0,1-1 0,-4-1 0,-6-7 0,0 0 0,0-1 0,1 0 0,1-1 0,-16-24 0,-36-74 0,26 45 0,7 14-1365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15.15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59 70 24575,'-2'-5'0,"-3"-5"0,0 0 0,0 0 0,-1 1 0,-11-15 0,17 24 0,0 0 0,-1 0 0,1 0 0,0-1 0,0 1 0,0 0 0,0 0 0,-1 0 0,1 0 0,0 0 0,0 0 0,0 0 0,-1-1 0,1 1 0,0 0 0,0 0 0,0 0 0,-1 0 0,1 0 0,0 0 0,0 0 0,0 0 0,-1 0 0,1 0 0,0 0 0,0 0 0,0 0 0,-1 0 0,1 0 0,0 1 0,0-1 0,0 0 0,-1 0 0,1 0 0,0 0 0,0 0 0,0 0 0,-1 0 0,1 1 0,0-1 0,0 0 0,0 0 0,0 0 0,0 0 0,-1 1 0,1-1 0,0 0 0,0 0 0,0 1 0,-5 16 0,1 23 0,3 643 0,2-660 0,26 433 0,-25-442-41,-1-17 143,0-20-1528,-1-3-5400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15.54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0 193 24575,'16'18'0,"-1"1"0,-1 0 0,19 36 0,-24-39 0,0 0 0,0-1 0,2 0 0,0-1 0,1 0 0,0-1 0,23 20 0,-32-31 0,-1 0 0,1 0 0,0-1 0,0 1 0,-1-1 0,1 0 0,0 0 0,0 0 0,0 0 0,0 0 0,0-1 0,0 1 0,0-1 0,1 0 0,-1 0 0,0 0 0,0 0 0,0 0 0,0-1 0,4-1 0,-2 0 0,0 0 0,-1 0 0,1-1 0,-1 0 0,0 0 0,0 0 0,0 0 0,0-1 0,-1 1 0,1-1 0,3-6 0,4-5 0,-2 0 0,0-1 0,-1 0 0,-1 0 0,0-1 0,4-18 0,38-214 0,-42 228-1365,0 10-5461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1.56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1 148 24575,'10'-5'0,"8"-6"0,6-2 0,9 1 0,4-1 0,0 1 0,-1-3 0,-1 2 0,-7-2 0,-4 1 0,0-2 0,-4 7 0,-11 10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15.99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12 20 24575,'0'-10'0,"0"1"0,0 8 0,0 14 0,0 14 0,0 13 0,0 9 0,0 2 0,0 1 0,0-2 0,0-5 0,0-6 0,0-4 0,0-3 0,-5-2 0,-2-6-8191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16.32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0 118 24575,'25'-10'0,"13"-3"0,5-5 0,1 2 0,2-3 0,-2 3 0,-3 4 0,-3 3 0,-9 5-8191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17.21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37 24575,'23'-8'0,"1"1"0,0 0 0,1 2 0,0 1 0,-1 1 0,1 1 0,0 1 0,26 3 0,28 6 0,92 21 0,-24-3 0,96-2 0,-13-2 0,-228-21-24,15 1 73,1 1 0,31 10 0,-46-12-117,0 0 1,0 0-1,0 0 1,0 1-1,0-1 0,0 1 1,0 0-1,0 0 0,0 0 1,-1 0-1,1 0 0,-1 1 1,0-1-1,0 1 0,1-1 1,-2 1-1,1 0 1,0 0-1,-1 0 0,1 0 1,1 6-1,-2 13-6758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19.58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4 24575,'1'-1'0,"-1"1"0,0 0 0,1 0 0,-1-1 0,1 1 0,-1 0 0,1-1 0,-1 1 0,1 0 0,-1 0 0,1 0 0,-1 0 0,1-1 0,-1 1 0,1 0 0,-1 0 0,1 0 0,-1 0 0,1 0 0,-1 0 0,1 0 0,-1 0 0,1 1 0,-1-1 0,1 0 0,-1 0 0,1 0 0,-1 0 0,0 1 0,1-1 0,0 1 0,15 16 0,9 30 0,-23-42 0,69 139 0,72 168 0,-142-308 0,1 0 0,0 1 0,-1-1 0,0 0 0,0 0 0,-1 1 0,1-1 0,-1 0 0,0 1 0,0-1 0,-1 9 0,0-11 0,0 1 0,0 0 0,-1-1 0,1 1 0,-1-1 0,0 0 0,0 1 0,0-1 0,0 0 0,0 0 0,0 0 0,0-1 0,-1 1 0,1 0 0,-1-1 0,1 1 0,-1-1 0,0 0 0,-3 1 0,-14 8-151,0 1-1,0 0 0,1 2 0,0 0 1,1 1-1,1 1 0,0 1 1,-28 35-1,30-30-6674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36.37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165 153 24575,'0'5'-4973,"0"6"4973,-4 2 2314,-8-1-2314,-6-4 846,0-7-846,-2-4 437,3-7-437,3-6 1376,5-6-1376,-1-3 0,1-3 0,2-2 0,-3 5 0,1 1 0,2 5-8191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37.14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24575,'6'0'0,"0"0"-8191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37.82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1786 24575,'20'-32'0,"1"-2"0,1 0 0,2 2 0,1 0 0,1 2 0,2 1 0,55-45 0,237-169 0,-11-13 0,486-520 0,-747 723 0,74-107 0,-173 206-1365,26-20-5461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39.78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 32 24575,'-1'-11'0,"2"1"0,18 5 0,62 0 0,101 5 0,-82 2 0,-99-2 0,9-1 0,-1 1 0,1 1 0,0 0 0,0 0 0,0 1 0,13 4 0,-20-5 0,-1 0 0,1 1 0,-1-1 0,0 1 0,1-1 0,-1 1 0,0 0 0,0 0 0,0 0 0,0 0 0,0 0 0,-1 1 0,1-1 0,-1 1 0,1-1 0,-1 1 0,0-1 0,0 1 0,0 0 0,0-1 0,-1 1 0,1 0 0,-1 0 0,1 0 0,-1-1 0,0 1 0,0 3 0,-3 23 0,0-1 0,-2 1 0,-1-1 0,-1 0 0,-21 52 0,2-4 0,4-3 0,-23 140 0,43-178-1365,5-10-5461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0.37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24575,'5'40'0,"1"27"0,0 18 0,-1 10 0,-1-3 0,-7-11 0,-2-9 0,-1-23 0,6-38 0,3-37 0,0-29 0,1-5-8191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0.76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1 181 24575,'22'-27'0,"54"-60"0,-68 79 0,0 1 0,1 0 0,-1 0 0,1 0 0,1 2 0,-1-1 0,21-8 0,-27 13 0,1 0 0,0 0 0,-1 0 0,1 0 0,0 1 0,0 0 0,-1-1 0,1 1 0,0 1 0,0-1 0,0 0 0,-1 1 0,1 0 0,0 0 0,-1 0 0,1 0 0,5 4 0,-4-2 0,0 0 0,0 1 0,-1-1 0,1 1 0,-1 1 0,0-1 0,0 0 0,0 1 0,-1 0 0,5 7 0,-2 1 0,1 0 0,-2 1 0,0 0 0,0 0 0,-2 0 0,1 0 0,-2 0 0,2 22 0,-4-27 0,0 0 0,0 0 0,-1-1 0,0 1 0,-1-1 0,0 1 0,0-1 0,-1 0 0,0 1 0,0-1 0,-1 0 0,0-1 0,0 1 0,-1-1 0,0 0 0,0 0 0,-1 0 0,0-1 0,0 0 0,-1 0 0,1 0 0,-1-1 0,0 0 0,-1-1 0,1 1 0,-1-1 0,0-1 0,0 1 0,0-2 0,0 1 0,-1-1 0,1 0 0,-1 0 0,-11-1 0,-3 1 0,18-2 0,0-1 0,0 2 0,0-1 0,1 1 0,-1-1 0,0 1 0,0 1 0,0-1 0,0 1 0,-6 3 0,11-5 0,-1 1 0,1 0 0,0-1 0,0 1 0,0 0 0,0-1 0,0 1 0,0-1 0,0 1 0,0 0 0,0-1 0,0 1 0,0 0 0,0-1 0,0 1 0,0 0 0,1-1 0,-1 1 0,0-1 0,0 1 0,1 0 0,-1-1 0,1 1 0,-1-1 0,0 1 0,1-1 0,-1 1 0,1-1 0,-1 0 0,1 1 0,-1-1 0,1 1 0,-1-1 0,1 0 0,0 1 0,26 20 0,-22-17 0,43 31 0,-1-1 0,70 66 0,-105-88 0,0 1 0,-1 1 0,0-1 0,-1 2 0,-1-1 0,0 2 0,-1-1 0,-1 1 0,0 0 0,4 18 0,11 53-1365,-18-62-5461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2.25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31 0 24575,'-5'0'0,"-2"5"0,1 7 0,1 6 0,1 4 0,2 10 0,1 3 0,0 1 0,1 0 0,0-2 0,1-1 0,-1-12 0,0-14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1.17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24575,'0'5'0,"5"6"0,2 12 0,-1 7 0,0 8 0,-3 2 0,0 5 0,-2 0 0,-1 1 0,0-1 0,0-9-8191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2.78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58 24575,'45'-3'0,"-1"-1"0,47-11 0,8-1 0,-7 5 0,141 2 0,-187 11 0,-1 1 0,0 3 0,0 2 0,0 1 0,49 19 0,-63-17 0,146 46 0,-145-49 0,0-2 0,1-1 0,55 2 0,-63-7 0,3 2 0,0-2 0,0-1 0,-1-1 0,1-1 0,-1-2 0,32-9 0,-49 9-1365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3.12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34 0 24575,'2'6'0,"0"-1"0,0 0 0,0 1 0,0-1 0,1 0 0,0-1 0,0 1 0,0 0 0,0-1 0,1 0 0,0 1 0,6 4 0,5 8 0,2 3 0,-1 1 0,-1 1 0,-1 1 0,14 29 0,-23-42 0,-2 0 0,1 0 0,-2 1 0,1-1 0,-1 1 0,-1 0 0,0-1 0,0 1 0,-1 0 0,-1 0 0,0-1 0,0 1 0,-4 14 0,-2-1 17,-1-1 0,-1 0 0,-1-1 0,-18 31 0,-60 81-702,66-102-80,-2 1-6061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3.58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29 0 24575,'0'40'0,"0"28"0,0 17 0,0 14 0,-5 5 0,-1-5 0,0-9 0,1-16 0,1-24 0,2-37 0,5-29 0,4-13-8191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4.01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10 24575,'13'-3'0,"1"1"0,-1 0 0,1 1 0,0 0 0,0 1 0,0 0 0,0 2 0,-1-1 0,1 2 0,-1-1 0,1 2 0,-1 0 0,16 7 0,-23-8 0,0 0 0,0 1 0,0-1 0,-1 1 0,0 0 0,0 0 0,0 1 0,0-1 0,-1 1 0,1 0 0,-1 1 0,-1-1 0,1 1 0,-1-1 0,0 1 0,0 0 0,0 0 0,-1 1 0,0-1 0,0 0 0,-1 1 0,0-1 0,0 1 0,0 0 0,-1-1 0,0 1 0,0-1 0,-1 1 0,-1 9 0,-1 0 0,-1 0 0,-1 0 0,0 0 0,0-1 0,-2 0 0,0 0 0,-1 0 0,0-1 0,-12 16 0,-4-1 0,0-1 0,-56 47 0,78-73 0,0 0 0,-1 0 0,1 0 0,0 0 0,0 0 0,1 1 0,-1-1 0,0 0 0,1 1 0,0 0 0,-1-1 0,1 1 0,0 0 0,0-1 0,1 1 0,-1 0 0,0 0 0,1 0 0,0 0 0,0-1 0,0 1 0,0 0 0,0 0 0,0 0 0,1 0 0,-1 0 0,1 0 0,0-1 0,0 1 0,0 0 0,0-1 0,1 1 0,-1-1 0,0 1 0,4 4 0,7 6 0,0 1 0,0-2 0,1 1 0,27 18 0,-14-10 0,-7-6 0,-1 2 0,0 0 0,-1 0 0,-1 2 0,0 0 0,-2 1 0,0 1 0,20 40 0,-31-46-1365,-3-2-5461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4.43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 15 24575,'9'-4'0,"0"2"0,1-1 0,-1 1 0,0 0 0,1 1 0,-1 0 0,1 1 0,-1 0 0,1 1 0,9 1 0,-15-1 0,-1 0 0,0 0 0,1 1 0,-1-1 0,0 1 0,0 0 0,0 0 0,0 0 0,0 0 0,0 0 0,0 1 0,-1-1 0,1 1 0,-1 0 0,0 0 0,0 0 0,0 0 0,0 0 0,-1 0 0,1 0 0,-1 1 0,1-1 0,-1 0 0,0 1 0,-1-1 0,1 1 0,-1 0 0,1-1 0,-1 5 0,0 6 0,1-1 0,-2 0 0,0 1 0,-1-1 0,0 0 0,-1 0 0,0 0 0,-9 22 0,-5 3 0,-33 53 0,35-67 0,0 1 0,2 1 0,1 0 0,2 1 0,-11 36 0,20-59-4,0 0 0,1 0 0,0 0-1,-1 0 1,1 0 0,0 0 0,1 1-1,-1-1 1,1 0 0,0 0 0,0 0-1,0-1 1,1 1 0,-1 0 0,1 0 0,0-1-1,0 1 1,4 5 0,-1-3 24,1-1 0,-1 1 0,1-1 0,0-1 0,0 1 0,1-1 0,-1 0 0,1 0 0,10 3 0,8 2-317,0-1 0,1-1 0,0-1 0,46 3 0,-31-6-6529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5.33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24575,'116'119'0,"104"96"0,339 194 0,-264-206 0,-236-160 0,-3 2 0,-1 2 0,54 62 0,-85-81 0,0 1 0,-2 1 0,-2 1 0,0 1 0,-2 1 0,-2 1 0,22 64 0,-30-74-73,9 42-1219,-16-53-5534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5.82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169 0 24575,'2'1'0,"1"-1"0,0 1 0,0 0 0,-1 0 0,1 0 0,-1 0 0,1 1 0,-1-1 0,1 1 0,-1 0 0,0-1 0,0 1 0,4 4 0,28 32 0,-27-29 0,12 13 0,-2 1 0,-1 0 0,-1 2 0,0-1 0,-2 2 0,-1 0 0,-1 0 0,8 33 0,-18-54 0,0 0 0,0-1 0,0 1 0,-1 0 0,0 0 0,0 0 0,0 0 0,0-1 0,-1 1 0,0 0 0,0 0 0,0-1 0,-1 1 0,1-1 0,-1 1 0,0-1 0,0 1 0,-1-1 0,1 0 0,-1 0 0,0 0 0,-4 4 0,-6 4 0,-1-1 0,0-1 0,0 1 0,-30 14 0,-27 19 0,50-27-151,1 1-1,0 0 0,2 1 0,0 2 1,1-1-1,1 2 0,2 0 1,-16 30-1,17-23-6674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8.30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53 1 24575,'-4'24'0,"-3"24"0,1 24 0,1 18 0,1 10 0,2 2 0,-4-1 0,-1-7 0,0-16 0,2-30 0,7-34 0,3-34 0,0-13-8191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8.70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50 24575,'25'-10'0,"1"1"0,1 1 0,-1 1 0,1 2 0,1 1 0,-1 0 0,0 2 0,1 2 0,51 4 0,-73-3 0,-1 0 0,1 0 0,0 0 0,-1 1 0,0 0 0,1 0 0,-1 0 0,0 1 0,0 0 0,0 0 0,0 0 0,-1 0 0,1 1 0,-1 0 0,0 0 0,0 0 0,0 0 0,-1 1 0,1-1 0,-1 1 0,0 0 0,-1 0 0,1 0 0,-1 0 0,0 1 0,0-1 0,0 1 0,-1-1 0,0 1 0,0-1 0,-1 1 0,1 9 0,-2 1 0,0 0 0,-2 1 0,1-1 0,-2 0 0,0 0 0,-1-1 0,-1 1 0,0-1 0,-1 0 0,-11 17 0,2-8 0,-2-1 0,-1-1 0,0-1 0,-2 0 0,-32 25 0,-22 22 0,72-66 0,0 1 0,0 0 0,1 0 0,-1 0 0,1 0 0,0 0 0,0 0 0,0 1 0,0-1 0,1 1 0,-1-1 0,1 1 0,0 0 0,0-1 0,0 1 0,0 0 0,1 0 0,0 0 0,0 5 0,1-2 0,1-1 0,0 1 0,0-1 0,0 0 0,1 0 0,0 0 0,0 0 0,1 0 0,0 0 0,6 6 0,11 13 1,2-1 0,1-2 1,1 0-1,0-1 0,47 27 0,12 12-1373,-66-46-5454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9.64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387 136 24575,'-13'0'0,"0"-2"0,0 0 0,-16-4 0,23 4 0,0 0 0,1 1 0,-1-1 0,0 1 0,0 0 0,1 1 0,-1-1 0,0 1 0,0 0 0,0 1 0,0-1 0,0 1 0,0 1 0,1-1 0,-1 1 0,0 0 0,1 0 0,-1 0 0,1 1 0,0 0 0,-6 4 0,1 2 0,0 1 0,0 1 0,1-1 0,0 2 0,1-1 0,0 1 0,1 0 0,1 1 0,0-1 0,0 1 0,-5 23 0,-3 16 0,-12 92 0,18-93 0,-30 331 0,37-306 0,3 1 0,3-1 0,16 78 0,-10-107 0,2 0 0,1 0 0,3-1 0,29 55 0,-30-69 0,2-1 0,1-1 0,2 0 0,0-2 0,2 0 0,40 36 0,-40-46 0,0 0 0,2-1 0,0-2 0,51 23 0,116 34 0,-99-39 0,-79-28 0,4 2 0,1-1 0,0 0 0,24 3 0,-38-8 0,1 0 0,-1-1 0,0 0 0,0 0 0,0 0 0,0-1 0,0 0 0,1 0 0,-1 0 0,0 0 0,-1-1 0,1 0 0,0 0 0,0 0 0,-1-1 0,1 0 0,5-4 0,7-8 0,-1-2 0,-1 1 0,0-2 0,-1 0 0,12-21 0,53-105 0,-64 116 0,-13 24 0,19-34 0,-1-2 0,-2 0 0,-2-2 0,-1 1 0,10-53 0,-24 70 0,-1-1 0,-1 0 0,-1 1 0,-1-1 0,-1 1 0,-2 0 0,-13-40 0,-1-8 0,-128-432 0,123 437 0,-3 1 0,-3 2 0,-3 1 0,-2 2 0,-60-78 0,80 120 0,0 0 0,-2 2 0,0 0 0,-1 0 0,0 2 0,-1 0 0,-1 2 0,-40-20 0,46 26 0,-1 1 0,0 1 0,0 0 0,0 1 0,-1 1 0,1 1 0,-1 0 0,0 1 0,1 1 0,-1 0 0,0 2 0,1 0 0,-32 7 0,42-7 9,0 0-1,0 0 1,0 1-1,1 0 1,-1 0-1,0 0 1,1 1-1,0 0 1,0 0-1,0 0 0,0 1 1,1-1-1,-5 8 1,0 0-306,1 1 0,0 0 1,1 1-1,-7 19 0,-4 15-6529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49.14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268 17 24575,'8'-4'0,"0"2"0,0-1 0,0 1 0,1 0 0,-1 1 0,1 0 0,-1 0 0,1 1 0,-1 0 0,11 1 0,-16 0 0,0-1 0,0 1 0,0 0 0,0 0 0,0 0 0,0 0 0,0 1 0,-1-1 0,1 1 0,0 0 0,-1 0 0,1 0 0,-1 0 0,0 0 0,0 0 0,0 0 0,0 1 0,0-1 0,0 1 0,-1 0 0,1 0 0,-1-1 0,0 1 0,0 0 0,0 0 0,0 0 0,0 0 0,0 0 0,-1 0 0,1 7 0,-2 0 0,1 1 0,-2-1 0,1 1 0,-1-1 0,-1 0 0,0 0 0,0 0 0,-1 0 0,0 0 0,-1-1 0,-9 14 0,8-11 0,-1 0 0,1 0 0,1 1 0,0 0 0,1 0 0,-3 14 0,7-23 0,0 0 0,-1 1 0,1-1 0,1 0 0,-1 0 0,1 0 0,-1 0 0,1 0 0,0 0 0,1 0 0,-1 0 0,1 0 0,3 6 0,35 40 0,-34-46 0,-1 1 0,0 0 0,-1 0 0,0 1 0,1 0 0,-2-1 0,1 1 0,-1 0 0,0 1 0,0-1 0,0 1 0,2 12 0,-5-16 0,0 0 0,0 0 0,-1 0 0,0 0 0,1 0 0,-1-1 0,0 1 0,-1 0 0,1 0 0,0-1 0,-1 1 0,1 0 0,-1-1 0,0 0 0,0 1 0,0-1 0,0 0 0,0 0 0,-1 0 0,1 0 0,-1 0 0,1-1 0,-1 1 0,1-1 0,-1 0 0,0 0 0,0 0 0,-6 2 0,-4 1 0,0 0 0,0-1 0,-1 0 0,1-1 0,-17 1 0,7-4-151,0-2-1,0 0 0,0-1 0,1-1 1,-1-2-1,1 0 0,0-1 1,-24-13-1,-30-16-6674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51.08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61 0 24575,'0'5'0,"0"12"0,-5 12 0,-2 22 0,0 17 0,2 11 0,2 8 0,-5 4 0,1-4 0,0-7 0,2-12 0,2-12 0,1-21 0,1-22 0,1-17 0,0-8-8191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57.91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24575,'15'0'0,"15"0"0,12 0 0,4 0 0,4 0 0,-1 0 0,0 0 0,-3 0 0,-3 0 0,-16 0 0,-16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59.05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24575,'21'35'0,"1"0"0,42 51 0,-32-44 0,85 98 0,200 186 0,-13-17 0,-42 23 0,-176-218 0,37 31 0,-121-143 10,0 0 0,-1 0 0,1 0 0,0-1 0,0 1 0,0 0 0,1-1 0,-1 0 0,0 0 0,0 1 0,6 0 0,-8-2-13,0 0-1,0 0 1,0 0-1,0 0 1,0 0-1,0 0 1,1 0-1,-1 0 1,0 0-1,0 0 1,0 0-1,0 0 1,0 0-1,0 0 1,1 0 0,-1 0-1,0 0 1,0 0-1,0 0 1,0 0-1,0 0 1,0 0-1,0 0 1,0 0-1,1 0 1,-1 0-1,0-1 1,0 1-1,0 0 1,0 0 0,0 0-1,0 0 1,0 0-1,0 0 1,0 0-1,0-1 1,0 1-1,0 0 1,0 0-1,0 0 1,0 0-1,0 0 1,0 0-1,0-1 1,0 1 0,0 0-1,0 0 1,0 0-1,0 0 1,0 0-1,0 0 1,0 0-1,0-1 1,0 1-1,0 0 1,0 0-1,0 0 1,-13-16-1281,-3 1-5542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0:59.61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0 428 24575,'1'-1'0,"-1"0"0,0-1 0,1 1 0,-1 0 0,1 0 0,-1 0 0,1 0 0,-1 0 0,1 0 0,0 0 0,-1 0 0,1 0 0,0 0 0,0 0 0,0 1 0,0-1 0,0 0 0,0 0 0,0 1 0,0-1 0,0 1 0,0-1 0,0 1 0,0-1 0,0 1 0,0 0 0,0 0 0,1-1 0,-1 1 0,0 0 0,0 0 0,0 0 0,1 0 0,1 1 0,46 3 0,-46-4 0,48 8 0,0-2 0,1-2 0,55-4 0,-102 0 0,0-1 0,0 0 0,0 0 0,0 0 0,0 0 0,0-1 0,0 0 0,-1 0 0,1 0 0,-1-1 0,1 1 0,-1-1 0,0 0 0,0 0 0,0 0 0,-1-1 0,1 0 0,-1 1 0,0-1 0,0-1 0,0 1 0,0 0 0,-1-1 0,0 1 0,1-1 0,0-5 0,4-12 0,-2 0 0,0-1 0,-1 0 0,0-36 0,1 4 0,-1 32-114,3-37 357,-6 57-337,-1 0 1,0-1 0,0 1-1,-1 0 1,1 0 0,0 0-1,-1 0 1,0 0-1,0 1 1,0-1 0,0 0-1,0 0 1,-1 0 0,1 1-1,-3-4 1,-8-2-6733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1:00.39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45 24575,'0'-2'0,"0"0"0,1 0 0,-1 1 0,0-1 0,1 0 0,-1 0 0,1 1 0,-1-1 0,1 0 0,0 1 0,0-1 0,-1 1 0,1-1 0,0 1 0,1-1 0,-1 1 0,0 0 0,0 0 0,1-1 0,-1 1 0,0 0 0,1 0 0,-1 0 0,1 0 0,-1 1 0,1-1 0,0 0 0,-1 1 0,1-1 0,0 1 0,0-1 0,-1 1 0,4 0 0,7-1 0,0 0 0,0 1 0,0 0 0,12 3 0,-10-2 0,116 11 0,419 15 0,-536-27-105,63-6 343,-72 6-345,0-1 0,1 0 0,-1 0 0,0 0 0,0 0 0,0-1 0,0 0 0,0 1 0,0-2 0,-1 1 0,1 0 0,-1-1 0,7-5 0,-5-2-6719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1:00.83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24575,'2'8'0,"0"-1"0,1 1 0,0-1 0,0 0 0,1 0 0,0-1 0,0 1 0,1-1 0,5 7 0,-4-5 0,18 24 0,-11-15 0,0 0 0,-2 1 0,14 26 0,-22-36 0,0-1 0,-1 0 0,0 0 0,0 1 0,0 0 0,-1-1 0,0 1 0,-1 0 0,0-1 0,0 1 0,-1 0 0,0-1 0,-2 11 0,-3 2 18,-1 0 0,-1 0 1,-1-1-1,-21 34 0,-6 15-1474,24-42-5370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1:05.46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11 1223 24575,'-8'6'0,"6"-11"0,8-14 0,7-5 0,2 0 0,1 2 0,38-42 0,67-54 0,-99 97 0,471-391 0,-60 56 0,-423 346-87,20-15-233,-1-2 1,-1-2-1,27-36 1,-50 58-6507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1:07.91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11 35 24575,'-1'-1'0,"0"0"0,0 0 0,0 0 0,0-1 0,1 1 0,-1 0 0,0 0 0,0-1 0,1 1 0,-1 0 0,1-1 0,-1 1 0,1-1 0,0 1 0,-1 0 0,1-3 0,0 3 0,0 0 0,1 1 0,-1-1 0,0 1 0,0-1 0,1 1 0,-1-1 0,0 1 0,1-1 0,-1 1 0,1-1 0,-1 1 0,1 0 0,-1-1 0,0 1 0,1-1 0,-1 1 0,1 0 0,0 0 0,-1-1 0,1 1 0,-1 0 0,1 0 0,-1 0 0,1-1 0,0 1 0,-1 0 0,1 0 0,-1 0 0,1 0 0,0 0 0,-1 0 0,1 0 0,-1 1 0,1-1 0,-1 0 0,1 0 0,0 0 0,-1 0 0,1 1 0,-1-1 0,1 1 0,25 6 0,-1 2 0,0 1 0,0 2 0,-1 0 0,-1 1 0,0 1 0,24 20 0,-43-30 0,0 0 0,-1 0 0,1 0 0,-1 0 0,0 0 0,-1 1 0,1-1 0,-1 1 0,0 0 0,0-1 0,0 1 0,-1 0 0,1 0 0,-1 0 0,-1 1 0,1-1 0,-1 0 0,1 0 0,-2 0 0,1 1 0,0-1 0,-1 0 0,-2 6 0,-2 12 0,-2 0 0,-1 0 0,-18 37 0,19-47 0,-58 129-1365,50-106-5461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3.70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1022 24575,'1'-140'0,"7"0"0,6 0 0,53-228 0,-65 360 0,2-14 0,2 0 0,0 1 0,1 0 0,1 0 0,1 1 0,1 0 0,21-32 0,-30 50 0,1 0 0,-1 0 0,0 0 0,1 1 0,-1-1 0,1 0 0,0 1 0,0-1 0,-1 1 0,1 0 0,0-1 0,0 1 0,0 0 0,0 0 0,0 1 0,1-1 0,-1 0 0,0 1 0,0-1 0,0 1 0,1-1 0,-1 1 0,0 0 0,3 0 0,-2 1 0,0 1 0,0-1 0,0 0 0,0 1 0,0 0 0,-1-1 0,1 1 0,-1 0 0,1 1 0,-1-1 0,0 0 0,0 1 0,0-1 0,4 6 0,5 12 0,0 0 0,-1 1 0,12 39 0,-19-51 0,18 50 0,-3 0 0,-2 1 0,-3 1 0,7 98 0,-19-153-114,-1-1 1,0 1-1,0 0 0,-1-1 0,1 1 1,-1-1-1,0 1 0,-1-1 0,1 0 1,-1 1-1,-3 5 0,-9 6-6712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40.45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24575,'0'10'0,"4"8"0,3 12 0,-1 9 0,-1 9 0,-1 6 0,-2 9 0,-1 8 0,-1 2 0,0-1 0,0-3 0,0-8 0,0-10 0,0-9 0,-1-20 0,1-25 0,0-22 0,0-6-8191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4.08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0 134 24575,'30'-9'0,"15"-10"0,4-5 0,5-3 0,-3 1 0,-5 7 0,-5 11 0,-10 6-8191</inkml:trace>
  <inkml:trace contextRef="#ctx0" brushRef="#br0" timeOffset="1">614 223 24575,'10'29'0,"3"16"0,0 14 0,-3 7 0,-3 8 0,-2 6 0,-3-1 0,-1-14-8191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4.71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24575,'13'179'0,"-2"-63"0,3 126 0,35 413 0,-63-745-1365,1 41-5461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5.08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1 166 24575,'24'25'0,"14"13"0,10 5 0,2-5 0,-2-9 0,-5-9 0,-5-8 0,-3-11 0,-4-16 0,-1-15 0,-6-12 0,-2-15 0,-5-6 0,0 2 0,-3 6 0,-5 22 0,-2 18-8191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6.25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13 1752 24575,'-1'-2'0,"0"0"0,-1 1 0,1-1 0,0 0 0,0 0 0,0 0 0,0 0 0,0 0 0,1 0 0,-1 0 0,1 0 0,-1 0 0,1 0 0,0-1 0,-1 1 0,1 0 0,0 0 0,1 0 0,-1 0 0,0 0 0,0-1 0,1 1 0,0 0 0,-1 0 0,1 0 0,1-3 0,4-6 0,0 0 0,0 1 0,12-16 0,-9 13 0,324-404 0,26 34 0,143-168 0,-313 283 0,-187 265-115,-4 5 152,-7 12 158,-15 20-1677,8-18-5344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6.59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24575,'0'1'0,"1"0"0,-1 0 0,1 0 0,-1 0 0,1-1 0,-1 1 0,1 0 0,-1 0 0,1 0 0,0-1 0,0 1 0,-1 0 0,1-1 0,0 1 0,0-1 0,0 1 0,-1-1 0,1 1 0,0-1 0,0 0 0,0 1 0,0-1 0,0 0 0,2 1 0,28 5 0,-28-6 0,43 5 0,-31-4 0,0 0 0,0 2 0,0-1 0,-1 2 0,17 5 0,-27-7 0,0 0 0,0 0 0,0 0 0,-1 0 0,1 0 0,-1 1 0,0 0 0,0 0 0,0 0 0,0 0 0,0 0 0,-1 1 0,1-1 0,-1 1 0,0-1 0,0 1 0,0 0 0,-1 0 0,1 0 0,-1 0 0,0 0 0,0 0 0,0 5 0,0 19-44,-1 0-1,-1 0 0,-2 0 0,0 0 1,-2-1-1,-17 53 0,9-29-1007,4-16-5774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7.39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1 296 24575,'0'507'0,"4"-644"0,6 0 0,44-215 0,-49 327 0,-4 13 0,1 0 0,1 1 0,-1-1 0,2 1 0,0-1 0,0 1 0,1 0 0,1 1 0,-1-1 0,12-15 0,-16 25 0,0 0 0,-1 1 0,1-1 0,0 0 0,0 0 0,0 0 0,0 0 0,0 1 0,0-1 0,0 0 0,0 1 0,0-1 0,0 1 0,0-1 0,0 1 0,0-1 0,0 1 0,1 0 0,-1 0 0,0-1 0,0 1 0,0 0 0,1 0 0,-1 0 0,0 0 0,0 1 0,0-1 0,0 0 0,1 0 0,-1 1 0,0-1 0,0 1 0,0-1 0,0 1 0,0-1 0,0 1 0,0 0 0,0-1 0,0 1 0,0 0 0,0 0 0,0 0 0,-1 0 0,1 0 0,0 0 0,-1 0 0,1 0 0,0 0 0,0 1 0,3 6 0,-1 0 0,0 0 0,0-1 0,0 2 0,2 15 0,-2-3 0,-1 0 0,-1 0 0,-1 0 0,-1 0 0,-6 38 0,-33 99 0,19-83 0,20-72 0,0 0 0,1 0 0,-1 0 0,1 0 0,0 1 0,0-1 0,0 0 0,0 0 0,0 1 0,1-1 0,-1 0 0,1 0 0,0 0 0,0 0 0,0 0 0,1 0 0,-1 0 0,1 0 0,2 3 0,3 2 0,0 0 0,0 0 0,1-1 0,14 10 0,-14-11 0,0 0 0,-1 0 0,0 0 0,0 1 0,0 0 0,-1 1 0,6 8 0,-7-5 0,0 1 0,-1-1 0,0 1 0,0 0 0,-2 0 0,1 0 0,-2 1 0,1-1 0,-2 0 0,1 1 0,-2-1 0,0 1 0,-3 16 0,0-11 0,0 1 0,-1-1 0,-1 0 0,-1 0 0,-1-1 0,0 0 0,-1 0 0,-13 16 0,19-28 0,0 0 0,-1-1 0,0 1 0,0-1 0,-1 0 0,1 0 0,-1-1 0,1 1 0,-1-1 0,-10 5 0,13-7 0,0-1 0,-1 1 0,1 0 0,0-1 0,-1 0 0,1 1 0,-1-1 0,1 0 0,-1 0 0,1 0 0,0-1 0,-1 1 0,1-1 0,-1 1 0,1-1 0,0 0 0,-1 0 0,1 0 0,0 0 0,0 0 0,0 0 0,0 0 0,0-1 0,0 1 0,0-1 0,0 0 0,-2-3 0,-5-6 0,1 0 0,0-1 0,1 0 0,0 0 0,0-1 0,-6-20 0,10 25 0,0 0 0,1 0 0,-1-1 0,2 1 0,-1-1 0,1 1 0,1-1 0,-1 1 0,1-1 0,1 0 0,2-14 0,10 0-1365,3 9-5461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7.76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24575,'0'24'0,"0"19"0,5 7 0,1 0 0,1 1 0,-2-3 0,-1-10-8191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8.78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24575,'9'54'0,"5"34"0,-2 21 0,4 17 0,-3 7 0,-2 5 0,-3 0 0,-3-4 0,-3-10 0,-1-16 0,-1-22 0,-1-30 0,0-34 0,1-32 0,-1-18 0,1-5-8191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9.15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0 165 24575,'1'-6'0,"1"0"0,-1 1 0,1-1 0,0 1 0,0-1 0,1 1 0,6-11 0,-9 16 0,1-1 0,-1 1 0,1-1 0,-1 0 0,1 1 0,-1-1 0,1 1 0,0 0 0,-1-1 0,1 1 0,-1-1 0,1 1 0,0 0 0,0-1 0,-1 1 0,1 0 0,0 0 0,-1 0 0,1 0 0,0 0 0,0-1 0,-1 1 0,1 0 0,0 1 0,1-1 0,0 1 0,-1 0 0,1 0 0,-1 0 0,1 0 0,-1 0 0,1 0 0,-1 1 0,0-1 0,1 1 0,-1-1 0,0 1 0,0-1 0,0 1 0,0 0 0,1 2 0,52 123 0,-44-99 0,1-1 0,1 0 0,1-1 0,1 0 0,1 0 0,27 32 0,-39-54 0,0-1 0,0 0 0,1 0 0,-1 0 0,0 0 0,1 0 0,0-1 0,0 1 0,0-1 0,0 0 0,0-1 0,0 1 0,8 2 0,-9-4 0,0 0 0,0-1 0,0 1 0,0 0 0,-1-1 0,1 1 0,0-1 0,0 0 0,-1 0 0,1 0 0,0 0 0,-1-1 0,1 1 0,-1-1 0,0 1 0,1-1 0,-1 0 0,0 0 0,0 0 0,0 0 0,0 0 0,2-5 0,8-10 0,0-1 0,-2-1 0,0 0 0,-1 0 0,-1-1 0,7-28 0,27-130 0,-37 151 0,10-50 120,-10 47-321,-3 24-263,-3 9-356,-5 28-6006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5.45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28 44 24575,'-5'-20'0,"-2"4"0,1 9 0,1 20 0,1 19 0,7 13 0,2 9 0,1 6 0,-1 2 0,-1-5 0,-1-6 0,-2-8 0,0-10-8191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40.84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1 170 24575,'45'37'0,"74"44"0,-105-72 0,1-1 0,1-1 0,-1 0 0,1-1 0,1 0 0,-1-2 0,1 0 0,0 0 0,28 1 0,-41-5 0,-1 0 0,1 0 0,-1-1 0,1 1 0,-1-1 0,1 0 0,-1 0 0,0 0 0,1-1 0,-1 1 0,0-1 0,0 1 0,0-1 0,0 0 0,0 0 0,0-1 0,3-3 0,-2 1 0,1-1 0,-1 1 0,-1-1 0,1 0 0,-1 0 0,0-1 0,0 1 0,2-10 0,1-9 0,-1 0 0,-1 0 0,1-42 0,-3-17-1365,-3 52-5461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5.79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1 324 24575,'10'-20'0,"8"-16"0,6-8 0,4 0 0,2 1 0,1 4 0,0 8 0,0 5 0,-1 6 0,1 7 0,-7 6-8191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25.02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7 24575,'0'-5'0,"0"4"0,0 6 0,0 13 0,0 13 0,0 11 0,0 9 0,4 5 0,3 3 0,-1 2 0,-1 0 0,-1-1 0,-2-5 0,-1-6 0,-1-13-8191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25.43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98 24575,'20'-10'0,"16"-3"0,8-5 0,-5-3 0,-3 1 0,-9 9 0,-8 6-8191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37.93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33 11 24575,'-9'-10'0,"2"18"0,1 25 0,-4 447 0,13-297 0,-6 23 0,7 213 0,6-382 0,-5-28 0,-4-24 0,-3-8-1365,-2-1-5461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38.35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22 24 24575,'-10'-21'0,"3"19"0,6 4 0,0 1 0,0-1 0,1 1 0,-1-1 0,1 1 0,-1 0 0,1-1 0,0 1 0,0 0 0,0-1 0,1 1 0,0 4 0,7 44 0,18 65 0,-21-97 0,1-1 0,1 0 0,1 0 0,0 0 0,1-1 0,21 28 0,-27-41 0,0 0 0,0 0 0,1-1 0,-1 0 0,1 1 0,0-1 0,0 0 0,0-1 0,1 1 0,-1-1 0,0 0 0,6 2 0,-7-3 0,0-1 0,-1 0 0,1 1 0,0-1 0,-1 0 0,1 0 0,0 0 0,-1-1 0,1 1 0,0-1 0,-1 0 0,1 1 0,-1-1 0,1 0 0,-1 0 0,1-1 0,-1 1 0,0 0 0,0-1 0,0 0 0,0 1 0,0-1 0,4-4 0,6-8 0,0-1 0,-1-1 0,0 0 0,-1 0 0,-1-1 0,-1 0 0,7-22 0,35-131 0,-40 132 0,-10 38-2,0 0 0,1 0-1,-1 0 1,0 0-1,0 0 1,0 0 0,0 0-1,0 0 1,0 0 0,0 0-1,0 0 1,0 0 0,0 0-1,1 0 1,-1 0-1,0 0 1,0 0 0,0 0-1,0 0 1,0 0 0,0 0-1,0 0 1,0 0 0,0 0-1,0 0 1,1 0-1,-1 0 1,0 0 0,0 0-1,0 0 1,0 0 0,0 0-1,1 13-1284,-2 14-5539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43.92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61 89 24575,'-3'0'0,"0"0"0,1-1 0,-1 1 0,0-1 0,0 1 0,0-1 0,1 0 0,-1 0 0,0-1 0,1 1 0,-1 0 0,1-1 0,-1 1 0,1-1 0,0 0 0,0 0 0,-1 0 0,1 0 0,1 0 0,-1-1 0,0 1 0,1 0 0,-1-1 0,-1-4 0,3 7 0,0-1 0,0 1 0,0-1 0,0 0 0,0 1 0,0-1 0,1 1 0,-1-1 0,0 0 0,0 1 0,1-1 0,-1 1 0,0-1 0,1 1 0,-1-1 0,1 1 0,-1-1 0,0 1 0,1 0 0,-1-1 0,1 1 0,-1-1 0,1 1 0,-1 0 0,1 0 0,0-1 0,-1 1 0,1 0 0,-1 0 0,1-1 0,0 1 0,-1 0 0,1 0 0,-1 0 0,2 0 0,28-3 0,-27 2 0,359-2 0,-35 1 0,-290 0-71,645-20-1223,-671 22-5532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44.35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24575,'20'18'0,"0"-2"0,1-1 0,22 14 0,-28-21 0,0 1 0,-1 0 0,-1 1 0,0 1 0,0 0 0,-1 1 0,0 0 0,-1 1 0,12 17 0,-21-24 0,1-1 0,-1 1 0,0-1 0,-1 1 0,1 0 0,-1 0 0,0-1 0,-1 1 0,1 0 0,-1 0 0,0 0 0,-1 0 0,1 0 0,-1 0 0,0 0 0,-1-1 0,0 1 0,-3 7 0,-5 12 0,-2-1 0,-27 43 0,10-18 0,17-26-170,1 0-1,1 1 0,1 0 1,1 0-1,1 1 0,1 0 1,-4 37-1,8-26-6655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44.83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7 24575,'0'-5'0,"0"4"0,0 11 0,0 19 0,0 20 0,0 21 0,0 19 0,0 9 0,0 2 0,0 0 0,0-13 0,0-15 0,0-31 0,0-32 0,0-37 0,0-49 0,0-11-8191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45.21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1 235 24575,'0'-9'0,"0"-9"0,0 0 0,1 0 0,1 0 0,7-30 0,-8 43 0,1 0 0,0 0 0,1 0 0,-1 0 0,1 0 0,0 0 0,0 1 0,0-1 0,1 1 0,-1 0 0,1 0 0,0 0 0,1 1 0,-1-1 0,0 1 0,1 0 0,0 0 0,0 1 0,9-5 0,1 3 0,-1-1 0,1 2 0,0 0 0,0 1 0,0 0 0,1 1 0,-1 1 0,0 0 0,1 1 0,-1 1 0,20 5 0,-28-6 0,0 1 0,-1 0 0,1 1 0,-1 0 0,0 0 0,0 0 0,0 1 0,0 0 0,0 0 0,-1 0 0,9 10 0,-10-10 0,-1 1 0,0-1 0,-1 1 0,1-1 0,-1 1 0,0 0 0,0 0 0,-1 0 0,1 0 0,-1 0 0,0 0 0,0 0 0,-1 0 0,0 1 0,0-1 0,0 0 0,-1 8 0,-2 0 0,1 0 0,-2 0 0,0 0 0,0-1 0,-1 1 0,0-1 0,-1 0 0,-1-1 0,0 0 0,-1 0 0,0 0 0,0-1 0,-1 0 0,-12 10 0,-15 11 0,0-3 0,-69 41 0,59-40 0,44-28 0,0 0 0,1 0 0,-1 0 0,0 0 0,1 0 0,-1 0 0,1 1 0,0-1 0,-1 1 0,1-1 0,0 1 0,0-1 0,0 1 0,0 0 0,0-1 0,-1 4 0,2-5 0,0 1 0,0 0 0,0 0 0,1 0 0,-1 0 0,0-1 0,0 1 0,1 0 0,-1 0 0,0-1 0,1 1 0,-1 0 0,1 0 0,-1-1 0,1 1 0,-1-1 0,1 1 0,-1 0 0,1-1 0,0 1 0,-1-1 0,1 1 0,0-1 0,-1 1 0,2-1 0,8 4 0,0 0 0,-1-1 0,1 0 0,17 2 0,-17-3 0,37 8 0,-1 1 0,59 23 0,-87-26 0,1 1 0,-1 0 0,-1 1 0,0 1 0,0 1 0,-1 0 0,-1 1 0,16 18 0,-9-4 0,-1 1 0,-2 1 0,-1 0 0,-1 2 0,-1 0 0,11 35 0,-22-57-1365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9.60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30 111 24575,'0'-35'0,"0"-6"0,0 13 0,0 22 0,0 26 0,0 26 0,0 18 0,0 15 0,0 8 0,0-1 0,0-10 0,0-8 0,0-25 0,-5-31 0,-7-26 0,-1-12-8191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18.62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15 1 24575,'3'28'0,"1"0"0,2 1 0,0-2 0,2 1 0,1-1 0,17 35 0,-10-23 0,7 11 0,-16-37 0,-1-1 0,-1 1 0,7 20 0,-11-27 0,0-1 0,-1 0 0,1 1 0,-1-1 0,0 0 0,0 1 0,-1-1 0,1 0 0,-1 1 0,0-1 0,-1 0 0,-3 10 0,-11 18 0,-2-1 0,-21 30 0,-18 33 0,50-76-1365,5-6-5461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41.67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1 135 24575,'0'12'0,"0"29"0,6 49 0,-5-79 0,1 0 0,0 0 0,1 0 0,0-1 0,1 0 0,0 1 0,0-1 0,1 0 0,10 15 0,-14-24 0,0 1 0,1 0 0,-1-1 0,0 1 0,0-1 0,1 1 0,-1-1 0,1 1 0,-1-1 0,1 0 0,0 0 0,-1 0 0,1 0 0,0 0 0,0 0 0,0 0 0,0-1 0,0 1 0,0-1 0,0 1 0,0-1 0,0 0 0,0 0 0,0 1 0,0-2 0,0 1 0,0 0 0,0 0 0,3-1 0,1-3 0,1 1 0,-1-1 0,-1 1 0,1-2 0,-1 1 0,1-1 0,4-5 0,-6 6 0,-1 0 0,1 1 0,0-1 0,0 1 0,0 0 0,0 0 0,1 0 0,-1 1 0,1 0 0,7-3 0,-10 5 0,-1 0 0,1 0 0,-1 0 0,0 0 0,1 1 0,-1-1 0,0 0 0,1 1 0,-1-1 0,0 1 0,0 0 0,0-1 0,1 1 0,-1 0 0,0 0 0,0 0 0,0 0 0,0 0 0,0 0 0,0 0 0,-1 0 0,1 0 0,0 0 0,0 0 0,-1 1 0,1 1 0,17 43 0,-8-20 0,-10-25 0,1 0 0,-1 0 0,1 0 0,-1 0 0,1 0 0,0 0 0,-1 0 0,1 0 0,0 0 0,0-1 0,0 1 0,-1 0 0,1 0 0,0-1 0,0 1 0,0-1 0,0 1 0,0-1 0,0 1 0,0-1 0,0 1 0,0-1 0,1 0 0,-1 0 0,0 0 0,2 1 0,-2-2 0,1 0 0,0 1 0,-1-1 0,1 0 0,-1 0 0,0 0 0,1 0 0,-1 0 0,0 0 0,0 0 0,1-1 0,-1 1 0,0 0 0,0-1 0,1-2 0,4-7 0,0-2 0,0 1 0,4-17 0,-9 27 0,15-61 0,-2 0 0,7-72 0,-6 30 0,-14 101-2,0 6-52,-1 9-1255,0 12-5517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19.94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116 18 24575,'-35'19'0,"-6"8"0,13-2 0,17-5 0,15-10 0,17-13 0,9-10 0,6-8 0,0-6 0,0 3 0,-1 4 0,-7 11 0,-9 7-8191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20.94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66 84 24575,'-10'7'0,"0"-1"0,0-1 0,-1 1 0,-13 4 0,156-35 0,199-12 0,-199 25 0,16 3 0,69-8 0,-166 5-1365,-42 7-5461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59.02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24575,'10'21'0,"1"-1"0,0 1 0,1-2 0,2 0 0,0 0 0,32 32 0,5 9 0,-25-28 0,-9-14 0,-2 2 0,-1 0 0,20 35 0,-31-49 0,0 0 0,-1 0 0,0 0 0,0 0 0,0 1 0,-1-1 0,1 0 0,-2 1 0,1-1 0,-1 1 0,0-1 0,0 1 0,-1-1 0,0 1 0,0-1 0,0 1 0,-1-1 0,-4 10 0,-8 13 19,-2-2 0,-1 1 0,-21 24 0,23-33-225,1 0 0,1 0 0,0 1 0,2 1 1,0 0-1,-14 44 0,17-29-6620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52.71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60 1636 24575,'0'-1095'0,"-2"1056"0,-11-63 0,7 62 0,-3-58 0,9 70 0,-2-1 0,0 1 0,-11-44 0,9 50-455,0-1 0,0-25 0,3 36-6371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53.61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0 652 24575,'63'-87'0,"100"-186"0,-119 178 0,-28 57 0,2 1 0,42-66 0,-59 101 0,0 1 0,-1 0 0,1 0 0,0 0 0,0 0 0,0 0 0,0 0 0,0 0 0,0 0 0,0 0 0,0 0 0,0 0 0,0 0 0,0 1 0,1-1 0,-1 1 0,0-1 0,1 1 0,-1-1 0,0 1 0,1 0 0,-1-1 0,0 1 0,1 0 0,-1 0 0,1 0 0,-1 0 0,2 1 0,-1 0 0,0 0 0,0 0 0,0 1 0,0-1 0,0 1 0,0 0 0,0-1 0,-1 1 0,1 0 0,0 0 0,-1 0 0,0 0 0,1 1 0,0 2 0,6 13 0,-1 0 0,-1 0 0,5 21 0,-10-33 0,68 304-1365,-58-273-5461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54.36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78 24575,'5'-10'0,"2"-8"0,0-6 0,3 6 0,0 11 0,-2 16 0,-2 23 0,4 14 0,-1 16 0,-2 11 0,-2 8 0,-1 1 0,-2-4 0,-2-11 0,0-11 0,0-15-8191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54.71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1 201 24575,'30'-15'0,"19"-15"0,7-7 0,4-3 0,-4 2 0,-11 10 0,-14 17 0,-11 9-8191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57.22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6 152 24575,'-2'-28'0,"2"26"0,-1 0 0,0 0 0,1 0 0,-1 0 0,1-1 0,0 1 0,0 0 0,0 0 0,0 0 0,0 0 0,0 0 0,1 0 0,-1 0 0,1 0 0,-1 0 0,1 0 0,0 0 0,0 0 0,0 0 0,0 0 0,0 0 0,0 0 0,0 1 0,1-1 0,-1 1 0,1-1 0,-1 1 0,1-1 0,-1 1 0,1 0 0,0 0 0,0-1 0,0 1 0,-1 1 0,1-1 0,0 0 0,4-1 0,39-12 0,1 2 0,0 2 0,1 2 0,69-3 0,197 11 0,-137 4 0,-85-7 0,-52 1 0,0 1 0,0 2 0,0 1 0,0 2 0,52 13 0,-51-4 0,-22-7 0,0 0 0,0-1 0,0-1 0,1-1 0,25 2 0,19-7 0,-39 1 0,0 0 0,29 4 0,-52-3 2,-1 0 0,1 0-1,-1 0 1,1 0-1,-1 0 1,1 0 0,-1 0-1,1 0 1,-1 1 0,1-1-1,-1 0 1,1 0-1,-1 0 1,0 1 0,1-1-1,-1 0 1,1 0 0,-1 1-1,0-1 1,1 0 0,-1 1-1,0-1 1,1 0-1,-1 1 1,0-1 0,1 1-1,-1-1 1,0 1 0,0-1-1,0 0 1,1 1-1,-1-1 1,0 1 0,0-1-1,0 1 1,0-1 0,0 1-1,0-1 1,0 1 0,0-1-1,0 1 1,0-1-1,0 1 1,0-1 0,0 1-1,-1-1 1,1 1 0,0-1-1,0 1 1,0-1 0,-1 0-1,1 1 1,0-1-1,-1 1 1,1-1 0,0 0-1,-1 1 1,1-1 0,0 0-1,-1 1 1,-23 22-1467,4-7-5361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57.63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42 24575,'0'-5'0,"0"-7"0,5-1 0,1 2-8191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58.14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52 136 24575,'4'-14'0,"0"0"0,-1 1 0,0-1 0,-1 0 0,-1 0 0,0 0 0,-2-20 0,1 34 0,0 0 0,0 1 0,0-1 0,1 0 0,-1 0 0,0 0 0,0 0 0,0 0 0,0 0 0,0 0 0,0 0 0,1 0 0,-1 0 0,0 0 0,0 0 0,0 0 0,0 0 0,0 0 0,0 0 0,1 0 0,-1 0 0,0 0 0,0-1 0,0 1 0,0 0 0,0 0 0,0 0 0,0 0 0,1 0 0,-1 0 0,0 0 0,0 0 0,0 0 0,0 0 0,0-1 0,0 1 0,0 0 0,0 0 0,0 0 0,0 0 0,0 0 0,0 0 0,0-1 0,0 1 0,0 0 0,0 0 0,0 0 0,0 0 0,0 0 0,0 0 0,0-1 0,0 1 0,0 0 0,0 0 0,0 0 0,0 0 0,0 0 0,0 0 0,0-1 0,0 1 0,0 0 0,0 0 0,0 0 0,0 0 0,0 0 0,-1 0 0,11 13 0,9 23 0,23 54 0,-6-17 0,39 116 0,-71-177 0,-1-5 0,-1 0 0,0 0 0,-1 0 0,1 0 0,-1 0 0,0 9 0,-2-13 0,1 1 0,-1 0 0,0-1 0,0 1 0,-1-1 0,1 0 0,0 1 0,-1-1 0,0 0 0,0 0 0,0 0 0,0 0 0,-1 0 0,1 0 0,-4 2 0,-204 243-1365,179-207-5461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42.02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24575,'0'5'0,"0"12"0,0 7 0,0 10 0,0 4 0,0 6 0,0 0 0,0-2 0,0-14 0,0-11-8191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01.32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1747 24575,'1'-4'0,"0"-1"0,1 1 0,0-1 0,-1 1 0,1 0 0,1-1 0,-1 1 0,0 0 0,1 0 0,0 1 0,0-1 0,5-4 0,7-11 0,489-769 0,-151 222 0,-297 481 0,115-133 0,-161 206 88,-20 17-1541,-3 7-5373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01.71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1 162 24575,'23'-1'0,"0"-1"0,1 0 0,-1-2 0,0-1 0,26-9 0,103-47 0,15-5 0,-164 65 0,0-1 0,1 2 0,-1-1 0,0 0 0,0 1 0,1-1 0,-1 1 0,0 0 0,1 0 0,-1 0 0,0 1 0,1-1 0,-1 1 0,0 0 0,0-1 0,0 2 0,1-1 0,-1 0 0,0 1 0,3 1 0,-3 0 0,-1 0 0,1 0 0,0 0 0,-1 0 0,0 1 0,0-1 0,0 1 0,0-1 0,0 1 0,-1 0 0,1 0 0,-1-1 0,0 1 0,0 0 0,-1 0 0,1 7 0,0 33 0,-2-1 0,-1 1 0,-3-1 0,-18 77 0,-7 75 0,28-159-1365,1-7-5461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02.51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22 996 24575,'-1'-1'0,"0"1"0,-1 0 0,1-1 0,0 1 0,0-1 0,0 0 0,0 1 0,0-1 0,0 0 0,0 1 0,0-1 0,0 0 0,1 0 0,-1 0 0,0 0 0,0 0 0,1 0 0,-1 0 0,1 0 0,-1 0 0,1 0 0,-1 0 0,1 0 0,-1-1 0,1 1 0,0 0 0,0 0 0,0 0 0,0-1 0,0 1 0,0-2 0,1-44 0,24-129 0,8 2 0,72-225 0,-97 373 0,-4 12 0,0 1 0,0 0 0,1 0 0,1 0 0,0 0 0,1 1 0,0 0 0,14-18 0,-20 29 0,0 0 0,0 0 0,0 1 0,0-1 0,0 0 0,0 0 0,0 1 0,0-1 0,0 1 0,1-1 0,-1 1 0,0-1 0,0 1 0,0 0 0,1-1 0,-1 1 0,0 0 0,0 0 0,1 0 0,-1 0 0,0 0 0,0 0 0,1 1 0,-1-1 0,0 0 0,0 0 0,0 1 0,1-1 0,-1 1 0,0-1 0,0 1 0,0 0 0,0-1 0,0 1 0,0 0 0,0 0 0,0 0 0,0 0 0,0-1 0,-1 1 0,1 0 0,0 1 0,-1-1 0,1 0 0,-1 0 0,2 2 0,4 8 0,1 1 0,-2 0 0,8 19 0,-9-20 0,140 401 0,-140-400-273,-1-1 0,0 1 0,0 0 0,0 19 0,-4-8-6553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02.85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0 200 24575,'5'-20'0,"7"-7"0,6-3 0,10-2 0,5 5 0,2 1 0,0 6 0,-1 6 0,-1 10 0,-2 11 0,0 15 0,-6 2-8191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03.23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24575,'0'4'0,"0"13"0,0 7 0,0 10 0,0 9 0,0 7 0,0 6 0,0 2 0,0-3 0,0-6 0,0-7 0,0-10-8191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06.16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226 238 24575,'-15'-1'0,"-1"1"0,1-2 0,0 0 0,0 0 0,1-2 0,-1 0 0,-17-7 0,26 9 0,1-1 0,-1 0 0,1 0 0,0 0 0,0 0 0,0-1 0,0 0 0,0 0 0,1 0 0,0-1 0,0 1 0,0-1 0,0 0 0,1 0 0,0-1 0,0 1 0,0 0 0,1-1 0,0 0 0,-3-9 0,5 13 0,0 0 0,0 0 0,0 1 0,0-1 0,0 0 0,0 1 0,0-1 0,0 0 0,1 0 0,-1 1 0,1-1 0,-1 1 0,1-1 0,0 0 0,-1 1 0,1-1 0,0 1 0,0-1 0,0 1 0,0 0 0,1 0 0,-1-1 0,0 1 0,0 0 0,1 0 0,-1 0 0,1 0 0,-1 0 0,1 0 0,-1 1 0,1-1 0,-1 0 0,1 1 0,0-1 0,-1 1 0,1 0 0,2-1 0,10-1 0,0 0 0,0 0 0,24 2 0,-17-1 0,290-24 0,114-4 0,-396 28 0,29-1 0,1 2 0,-1 3 0,91 16 0,-140-18-86,-5-1-42,0 0 0,-1 1 0,1-1 0,-1 1 1,1 0-1,-1 0 0,0 0 0,1 1 0,2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06.52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12 24575,'0'-1'0,"0"1"0,0 0 0,0-1 0,0 1 0,0 0 0,0-1 0,0 1 0,0-1 0,0 1 0,0 0 0,0-1 0,0 1 0,1 0 0,-1-1 0,0 1 0,0 0 0,0-1 0,0 1 0,1 0 0,-1-1 0,0 1 0,0 0 0,1-1 0,-1 1 0,0 0 0,0 0 0,1-1 0,-1 1 0,0 0 0,1 0 0,-1 0 0,0-1 0,1 1 0,-1 0 0,0 0 0,1 0 0,-1 0 0,0 0 0,1 0 0,-1 0 0,1 0 0,0 0 0,20 9 0,16 22 0,-22-14 0,0 0 0,-2 0 0,0 1 0,-2 1 0,1 0 0,-2 1 0,-1 0 0,-1 0 0,0 1 0,-1 0 0,3 23 0,-7-28 0,-1 1 0,0 0 0,-2 0 0,0 0 0,-1 0 0,0 0 0,-1 0 0,-1 0 0,-1-1 0,-1 1 0,0-1 0,-1 0 0,0 0 0,-17 28 0,-12 13-1365,21-32-5461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06.92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25 24575,'4'-15'0,"3"5"0,-1 14 0,-1 17 0,-1 19 0,-2 18 0,-1 13 0,-1 11 0,0 1 0,0-5 0,0-4 0,0-11 0,0-20 0,-1-28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07.30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0 160 24575,'20'-10'0,"16"-8"0,7-6 0,2-4 0,-3 2 0,-7 2 0,-6 4 0,-7 11 0,-8 11 0,-6 6-8191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10.09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74 24575,'-1'-36'0,"1"-2"0,6 70 0,27 300 0,-12 443 0,-19-735 32,1 0-1,9 39 1,0 6-1492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42.55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104 174 24575,'-23'61'0,"4"1"0,2 1 0,2 0 0,4 1 0,2 0 0,0 76 0,9-95 0,3 1 0,1-1 0,2-1 0,2 1 0,2-1 0,2 0 0,2-1 0,2-1 0,34 67 0,-28-72 0,0-1 0,3-1 0,1-2 0,1 0 0,2-2 0,1 0 0,2-3 0,0 0 0,69 43 0,-68-52 0,0-1 0,2-1 0,0-2 0,0-2 0,1-1 0,1-1 0,0-3 0,1-1 0,-1-1 0,1-2 0,50-2 0,-73-2 0,1-1 0,-1-1 0,1 0 0,-1-1 0,0-1 0,0 0 0,-1-2 0,1 1 0,-1-1 0,0-1 0,0-1 0,-1 0 0,0-1 0,20-17 0,-20 13 0,-1-1 0,0 0 0,-1-1 0,0 0 0,-1-1 0,-1 0 0,-1-1 0,0 1 0,-1-2 0,-1 1 0,0-1 0,3-19 0,0-19 0,-1 0 0,-3-1 0,-3 1 0,-2-1 0,-14-109 0,-3 64 0,-4 1 0,-46-133 0,49 183 0,-1 0 0,-3 2 0,-54-90 0,66 123 0,-1 1 0,0-1 0,-1 2 0,-1-1 0,-1 2 0,0 0 0,0 1 0,-1 0 0,-1 1 0,1 0 0,-2 2 0,0 0 0,0 0 0,-29-8 0,35 14 10,-1 1 0,0 0 0,0 1 0,1 0 0,-1 1 0,0 0 0,0 1 0,0 1 0,1 0 0,-1 0 0,-21 8 0,16-3-196,0 0 1,1 1-1,0 1 0,1 0 1,0 1-1,1 1 1,-14 13-1,-20 23-6640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11.29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23 24575,'1'-1'0,"-1"0"0,0 0 0,0 0 0,0 0 0,1 0 0,-1 0 0,0 0 0,1 0 0,-1 0 0,1 0 0,-1 0 0,1 0 0,0 1 0,-1-1 0,1 0 0,0 0 0,-1 1 0,1-1 0,0 0 0,0 1 0,0-1 0,0 1 0,0-1 0,0 1 0,-1-1 0,1 1 0,0 0 0,0 0 0,0-1 0,0 1 0,0 0 0,0 0 0,1 0 0,-1 0 0,0 0 0,0 0 0,0 0 0,0 0 0,1 1 0,1-1 0,0 1 0,0-1 0,0 1 0,0-1 0,0 1 0,0 0 0,-1 0 0,1 1 0,0-1 0,0 0 0,-1 1 0,1 0 0,2 2 0,11 16 0,0 1 0,-1 1 0,22 44 0,27 77 0,-59-130 0,21 56 0,-17-42 0,1 0 0,2 0 0,1-1 0,20 32 0,-32-57 0,0 1 0,0-1 0,-1 0 0,1 1 0,0-1 0,0 0 0,1 0 0,-1 0 0,0 1 0,0-2 0,0 1 0,1 0 0,-1 0 0,1 0 0,-1 0 0,1-1 0,-1 1 0,1-1 0,-1 1 0,1-1 0,-1 0 0,1 1 0,-1-1 0,1 0 0,0 0 0,2 0 0,-2-1 0,1-1 0,-1 1 0,0 0 0,0-1 0,1 1 0,-1-1 0,0 0 0,-1 0 0,1 1 0,0-1 0,0 0 0,-1-1 0,1 1 0,1-4 0,6-11 0,-1-1 0,-1 0 0,7-25 0,-13 39 0,31-122 5,-16 63-690,38-104 0,-43 144-6141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17.85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22 193 24575,'-22'-62'0,"22"56"0,0 0 0,1-1 0,0 1 0,0-1 0,1 1 0,-1 0 0,1 0 0,1 0 0,-1 0 0,1 0 0,0 0 0,0 1 0,1-1 0,0 1 0,0 0 0,0 0 0,8-7 0,-10 10 0,1 0 0,-1 0 0,0 1 0,0-1 0,1 1 0,-1-1 0,1 1 0,-1 0 0,1 0 0,-1 0 0,1 1 0,0-1 0,-1 1 0,1-1 0,0 1 0,0 0 0,4 0 0,-4 1 0,0 0 0,0 0 0,0 0 0,0 1 0,0-1 0,-1 1 0,1 0 0,0-1 0,-1 1 0,0 0 0,1 0 0,-1 1 0,0-1 0,0 0 0,0 1 0,0 0 0,-1-1 0,1 1 0,1 4 0,6 11 0,-1 1 0,-1 0 0,0 0 0,-2 1 0,0-1 0,-1 1 0,-1 1 0,-1-1 0,-1 0 0,-1 1 0,0-1 0,-8 41 0,-3-5 0,-2 0 0,-4-1 0,-30 71 0,45-121 0,0-1 0,1 1 0,0-1 0,-1 1 0,1-1 0,1 1 0,-1 0 0,1-1 0,0 7 0,0-10 0,0 0 0,0 0 0,0-1 0,1 1 0,-1 0 0,0 0 0,1 0 0,-1-1 0,0 1 0,1 0 0,-1-1 0,1 1 0,-1 0 0,1-1 0,-1 1 0,1-1 0,0 1 0,-1-1 0,1 1 0,0-1 0,-1 1 0,2 0 0,0-1 0,0 0 0,0 1 0,0-1 0,0 0 0,0 0 0,0 0 0,0 0 0,0 0 0,0-1 0,0 1 0,0 0 0,0-1 0,2-1 0,58-22-55,-50 19-54,-1-1 0,1 2-1,-1-1 1,1 2 0,1-1 0,-1 2 0,0 0 0,1 0-1,-1 1 1,1 0 0,17 2 0,-9 4-6717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19.69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1 135 24575,'2'-6'0,"0"0"0,0 1 0,1 0 0,0-1 0,0 1 0,1 0 0,-1 1 0,1-1 0,9-8 0,-12 12 0,8-10 0,1 1 0,0 1 0,0 0 0,1 0 0,13-8 0,-22 16 0,0 0 0,-1 0 0,1 0 0,0 0 0,0 0 0,0 1 0,0-1 0,0 0 0,0 1 0,0 0 0,0-1 0,0 1 0,0 0 0,0 0 0,0 0 0,0 0 0,0 1 0,0-1 0,0 0 0,0 1 0,0 0 0,0-1 0,0 1 0,-1 0 0,1 0 0,0 0 0,0 0 0,-1 0 0,1 0 0,0 1 0,-1-1 0,1 1 0,-1-1 0,0 1 0,0-1 0,1 1 0,-1 0 0,0-1 0,0 1 0,0 0 0,-1 0 0,1 0 0,0 0 0,0 2 0,4 14 0,1-1 0,-2 1 0,-1 0 0,0 0 0,-1 0 0,-1 1 0,-2 30 0,-3-5 0,-1-1 0,-13 48 0,9-56 0,-1 0 0,-2 0 0,-2-1 0,-1-1 0,-1 0 0,-2-1 0,-36 48 0,52-78 0,1-1 0,-1 0 0,1 1 0,0-1 0,0 1 0,0-1 0,0 1 0,0 0 0,0-1 0,0 1 0,1 0 0,-1 0 0,1 0 0,-1 0 0,1-1 0,0 1 0,-1 0 0,1 0 0,0 0 0,0 0 0,0 0 0,1 0 0,-1 0 0,0 0 0,1-1 0,-1 1 0,1 0 0,1 3 0,1-3 0,-1 0 0,1 0 0,0 0 0,0-1 0,0 1 0,0-1 0,0 0 0,0 1 0,0-1 0,0-1 0,1 1 0,-1 0 0,0-1 0,1 1 0,-1-1 0,4 0 0,84-3 35,-71 0-269,0 2 1,1 1 0,-1 0 0,0 2-1,24 4 1,-25 0-6593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39.33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206 229 24575,'0'-1'0,"0"-1"0,-1 1 0,0-1 0,1 1 0,-1-1 0,0 1 0,0 0 0,0-1 0,0 1 0,0 0 0,0 0 0,0-1 0,0 1 0,0 0 0,-1 0 0,1 1 0,0-1 0,-1 0 0,1 0 0,0 0 0,-1 1 0,1-1 0,-1 1 0,1-1 0,-1 1 0,0 0 0,1 0 0,-1 0 0,1-1 0,-1 1 0,0 1 0,1-1 0,-1 0 0,1 0 0,-1 1 0,1-1 0,-1 0 0,1 1 0,-1 0 0,1-1 0,-1 1 0,1 0 0,-2 1 0,-3 2 0,1 1 0,0-1 0,0 1 0,0 0 0,0 0 0,1 1 0,0 0 0,-7 11 0,-4 15 0,1 0 0,2 0 0,2 1 0,0 1 0,-7 57 0,7-6 0,1 97 0,8-143 0,1 0 0,3 0 0,1 0 0,12 52 0,-13-79 0,1-1 0,0 0 0,0 0 0,1-1 0,1 1 0,0-1 0,0 0 0,10 11 0,-11-15 0,1-1 0,0 0 0,-1 0 0,2 0 0,-1-1 0,0 0 0,1 0 0,0-1 0,0 1 0,0-2 0,0 1 0,0-1 0,15 3 0,-12-4 0,-1 0 0,0-1 0,0-1 0,1 1 0,-1-2 0,0 1 0,0-1 0,0 0 0,0-1 0,0 0 0,0-1 0,-1 1 0,0-2 0,0 1 0,0-1 0,0 0 0,-1-1 0,1 0 0,8-9 0,2-3 0,-1-1 0,-1-1 0,-1 0 0,0-1 0,22-45 0,-17 21 0,-1 0 0,-3-2 0,-2 0 0,-2 0 0,-2-1 0,-2-1 0,-2 0 0,-2 0 0,-3 0 0,-1 0 0,-3 0 0,-2 0 0,-2 0 0,-23-81 0,25 113 0,-2 0 0,1 1 0,-2 0 0,-1 0 0,-15-22 0,21 34 0,1 0 0,-1 1 0,0 0 0,1 0 0,-1 0 0,-1 0 0,1 0 0,0 0 0,-1 1 0,1 0 0,-1 0 0,0 0 0,0 0 0,0 0 0,0 1 0,0-1 0,0 1 0,0 0 0,0 1 0,-1-1 0,1 1 0,0-1 0,0 1 0,-1 1 0,1-1 0,0 1 0,0-1 0,-5 3 0,-1 1 0,1 1 0,0 0 0,0 1 0,0 0 0,0 0 0,1 1 0,0 0 0,1 0 0,-1 1 0,2 0 0,-1 1 0,1-1 0,0 1 0,-5 12 0,-7 12 0,2 1 0,-19 62 0,15-29-682,-13 93-1,19-64-6143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2:39.71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24575,'5'0'0,"7"10"0,6 8 0,5 11 0,3 6 0,3 6 0,1 2 0,1-2 0,-1-3 0,-5-3 0,-1-7 0,-6-9-8191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47.27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 29 24575,'-2'-11'0,"2"2"0,15 4 0,-10 3 0,1 1 0,0 1 0,-1-1 0,1 1 0,0 0 0,0 1 0,-1-1 0,1 1 0,0 0 0,-1 0 0,1 1 0,-1 0 0,1 0 0,-1 0 0,0 1 0,0-1 0,0 1 0,0 0 0,7 7 0,-7-5 0,-1-1 0,0 1 0,-1 0 0,1 0 0,-1 1 0,0-1 0,0 1 0,-1-1 0,0 1 0,0 0 0,0 0 0,-1 0 0,1 0 0,-2 0 0,1 1 0,-1-1 0,1 0 0,-2 8 0,-4 18 0,-1 0 0,-1-1 0,-1 0 0,-2-1 0,-26 56 0,-8 23 0,43-105-4,-1-1 0,1 0-1,0 0 1,1 1-1,-1-1 1,0 1 0,1-1-1,0 0 1,0 1 0,0-1-1,0 1 1,1-1 0,-1 1-1,1-1 1,0 0-1,0 1 1,0-1 0,0 0-1,0 0 1,3 4 0,-1-4 17,0 0 1,0 0 0,0 0 0,0 0-1,1 0 1,-1-1 0,1 0 0,-1 1-1,1-1 1,0-1 0,0 1 0,0 0-1,9 1 1,11 1-208,0-1 0,0-1 0,0-1 0,39-3 0,-46 2-302,9-1-6330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48.17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32 24575,'5'-3'0,"0"-1"0,0 1 0,0 0 0,0 0 0,1 1 0,-1 0 0,1 0 0,-1 0 0,1 0 0,0 1 0,-1 0 0,10 0 0,-11 0 0,-1 1 0,1-1 0,0 1 0,-1 0 0,1 0 0,0 0 0,-1 1 0,1-1 0,-1 1 0,1 0 0,0 0 0,-1 0 0,0 1 0,1-1 0,-1 1 0,0 0 0,0 0 0,0 0 0,0 0 0,4 4 0,-2 2 0,-2 0 0,1 0 0,-1 0 0,0 1 0,-1-1 0,1 1 0,-2 0 0,1 0 0,-2-1 0,1 1 0,-1 0 0,-1 9 0,-2 20 0,-10 51 0,11-80 0,-9 44 0,-2-1 0,-34 83 0,44-127 0,0-1 0,0 1 0,1 0 0,0 0 0,0 0 0,-1 11 0,3-17 0,1 0 0,-1 0 0,0 0 0,1 1 0,-1-1 0,1 0 0,-1 0 0,1 0 0,0 0 0,0 0 0,0 0 0,0-1 0,0 1 0,1 0 0,-1 0 0,0-1 0,1 1 0,-1-1 0,1 1 0,0-1 0,-1 0 0,1 1 0,0-1 0,0 0 0,0 0 0,0 0 0,0-1 0,4 2 0,4 1 27,0 0-1,0-1 1,1 0 0,11 0-1,26 5-1524,-27-1-5328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12.76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2115 24575,'1'-8'0,"0"0"0,0 0 0,1 0 0,0 0 0,0 0 0,0 1 0,1-1 0,1 1 0,-1 0 0,1 0 0,7-10 0,8-9 0,36-36 0,-27 30 0,637-781 0,-34-28 0,-628 837 0,152-197 0,-151 196 20,0 1 0,1-1 0,-1 1 0,1 0 0,9-6 0,-14 10-27,1 0 1,-1-1-1,0 1 0,1 0 0,-1 0 1,1 0-1,-1-1 0,0 1 1,1 0-1,-1 0 0,1 0 1,-1 0-1,1 0 0,-1 0 0,1 0 1,-1 0-1,0 0 0,1 0 1,-1 0-1,1 0 0,-1 0 1,1 0-1,-1 0 0,0 1 0,1-1 1,-1 0-1,1 0 0,-1 0 1,1 1-1,-1 0-69,1 0 1,-1 0-1,0 1 1,1-1-1,-1 0 1,0 0-1,0 1 1,0-1-1,0 0 1,0 0-1,0 1 1,0-1-1,0 0 1,-1 0-1,1 1 1,-1 0-1,-6 21-6750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13.13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24575,'31'0'0,"0"1"0,0 2 0,0 1 0,40 10 0,-55-9 0,0 1 0,-1 0 0,0 0 0,0 2 0,-1 0 0,0 1 0,0 0 0,-1 1 0,23 21 0,-25-18 9,0 0-1,0 0 1,-2 1-1,1 1 1,-2 0 0,0 0-1,-1 0 1,0 1-1,-1 0 1,-1 0-1,-1 1 1,0 0-1,3 33 1,-5-9-306,-2-1 0,-1 0 0,-2 0 0,-15 71 0,12-81-6529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14.06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1 239 24575,'31'583'0,"-14"-713"0,-11-20 0,-18-228 0,12 370 0,-2-4 0,1-1 0,0 1 0,1 0 0,1 0 0,3-24 0,-3 33 0,0 0 0,1 0 0,-1 0 0,0 0 0,1 0 0,0 0 0,0 0 0,0 1 0,0-1 0,0 0 0,0 1 0,0 0 0,1 0 0,0-1 0,-1 2 0,1-1 0,0 0 0,0 0 0,0 1 0,0 0 0,0-1 0,0 1 0,0 0 0,1 0 0,-1 1 0,5-1 0,-1 0 0,0 0 0,0 0 0,-1 1 0,1 0 0,0 1 0,0-1 0,0 1 0,-1 1 0,1-1 0,-1 1 0,1 0 0,-1 1 0,1-1 0,6 5 0,-10-5 0,0 0 0,0 0 0,-1 1 0,1-1 0,-1 1 0,0-1 0,0 1 0,0 0 0,0-1 0,0 1 0,0 0 0,-1 0 0,0 1 0,1-1 0,-1 0 0,0 0 0,-1 1 0,1-1 0,0 0 0,-1 1 0,0-1 0,0 1 0,0-1 0,0 0 0,-1 1 0,1-1 0,-1 1 0,0-1 0,0 0 0,-1 4 0,-5 11 0,0-1 0,-18 29 0,17-32 0,0 0 0,1 0 0,1 1 0,-6 19 0,10-29 0,1 0 0,1 1 0,-1-1 0,1 0 0,0 1 0,0-1 0,0 0 0,1 1 0,0-1 0,0 0 0,0 0 0,0 1 0,1-1 0,0 0 0,0 0 0,6 8 0,3 4 0,2-1 0,20 22 0,-21-24 0,1 0 0,-2 1 0,13 20 0,-21-30 0,0 1 0,0 0 0,-1 0 0,0 0 0,0 0 0,-1 0 0,1 1 0,-1-1 0,-1 0 0,1 1 0,-1-1 0,0 1 0,-2 10 0,-1-5 0,0 0 0,-1 0 0,0-1 0,-1 1 0,0-1 0,-1 0 0,0 0 0,-1-1 0,0 1 0,-1-2 0,0 1 0,-1-1 0,1 0 0,-2-1 0,1 0 0,-1 0 0,0-1 0,-1 0 0,-18 8 0,25-14-44,1 1 0,-1-1 0,1 0 0,-1 0 0,0 0 0,1-1 0,-1 1 0,0-1 0,1 0 0,-1 0 0,0 0 0,0-1 0,1 1 0,-1-1 0,0 0 0,1 0 0,-1 0 0,1 0-1,-1-1 1,1 0 0,0 1 0,-1-1 0,1 0 0,0-1 0,0 1 0,1 0 0,-1-1 0,0 0 0,1 1 0,-3-5 0,-2-9-6782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43.65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62 24575,'15'0'0,"14"0"0,19 0 0,14 0 0,13 0 0,12 0 0,8 0 0,6 0 0,2 0 0,-8-6 0,-4 0 0,-13-6 0,-15 1 0,-13 1 0,-20 3 0,-20 2 0,-17 2 0,-7 2-8191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14.41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24575,'0'5'0,"0"12"0,0 12 0,0 12 0,0 4 0,0 3 0,0 0 0,0-4 0,0-5 0,0-4 0,0-7-8191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34.17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90 24575,'83'0'0,"84"1"0,245-30 0,-55-26 0,-266 49 0,122 5 0,-87 4 0,-126-3 1,0 0 0,0 0 0,0 0-1,0 0 1,0 0 0,0 1 0,0-1 0,0 0-1,0 0 1,0 0 0,0 0 0,0 1 0,0-1-1,0 0 1,0 0 0,0 0 0,0 0 0,0 1-1,0-1 1,0 0 0,0 0 0,0 0 0,0 0-1,0 0 1,0 1 0,0-1 0,0 0 0,0 0-1,0 0 1,1 0 0,-1 0 0,0 0-1,0 1 1,0-1 0,0 0 0,0 0 0,0 0-1,1 0 1,-1 0 0,0 0 0,0 0 0,0 0-1,0 0 1,0 0 0,1 0 0,-1 1 0,0-1-1,0 0 1,0 0 0,0 0 0,1 0 0,-1 0-1,0 0 1,0 0 0,0-1 0,0 1 0,1 0-1,-1 0 1,0 0 0,0 0 0,0 0 0,0 0-1,0 0 1,1 0 0,-1 0 0,0 0 0,0-1-1,-9 8-1419,-3 0-5407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34.52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24575,'5'3'0,"-1"0"0,0 1 0,-1-1 0,1 1 0,-1-1 0,1 1 0,-1 0 0,3 6 0,21 29 0,-1 1 0,-2 2 0,-2 0 0,-1 1 0,17 57 0,-36-92 8,0 0 0,-1 0 0,0 0 0,0 0 0,-1 1 0,0-1 0,-1 0 0,0 0 0,0 0 0,0 0 0,-1 0 0,0 0 0,-1 0 0,-4 9 0,0-3-220,-1 0 0,0 0 0,-1 0-1,-1-1 1,0-1 0,-14 14 0,3-6-6614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35.02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23 18 24575,'0'-10'0,"0"2"0,0 12 0,0 20 0,0 21 0,0 23 0,0 15 0,0 7 0,0 5 0,0-5 0,-5-13 0,-1-14 0,-1-23 0,2-23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35.38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0 118 24575,'25'-10'0,"18"-8"0,12-6 0,1 1 0,-4 0 0,-10 3-8191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36.08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24575,'36'791'0,"-14"-449"0,2-83 0,-19-246 69,-4-30-1503,0-4-5392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36.46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48 24575,'1'-3'0,"0"0"0,0-1 0,0 1 0,1 0 0,-1 0 0,1 0 0,0 0 0,0 1 0,0-1 0,0 0 0,1 1 0,-1-1 0,1 1 0,3-3 0,-5 5 0,1-1 0,0 1 0,-1-1 0,1 1 0,-1 0 0,1-1 0,0 1 0,-1 0 0,1 0 0,0 1 0,-1-1 0,1 0 0,0 0 0,-1 1 0,1-1 0,-1 1 0,1-1 0,0 1 0,-1 0 0,0 0 0,1 0 0,-1 0 0,1 0 0,-1 0 0,0 0 0,0 0 0,0 0 0,1 0 0,-1 1 0,0-1 0,1 3 0,13 16 0,-1 1 0,-1 1 0,13 27 0,-20-33 0,2-1 0,0 1 0,0-2 0,2 1 0,0-2 0,0 1 0,1-1 0,1-1 0,22 20 0,-32-31 2,1 1-1,-1 0 1,0-1-1,1 1 1,-1-1-1,1 0 1,0 0-1,-1 0 1,1 0-1,0 0 1,0-1-1,0 1 1,-1-1-1,1 0 1,0 0-1,0 0 0,0 0 1,0 0-1,0-1 1,-1 1-1,1-1 1,0 1-1,0-1 1,-1 0-1,1-1 1,0 1-1,-1 0 1,1-1-1,-1 1 1,0-1-1,1 0 1,-1 1-1,0-1 1,0 0-1,0-1 1,2-2-1,6-10-55,-1 0-1,0 0 0,-2-1 1,1 0-1,4-18 1,6-10-1039,-4 17-5733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38.09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24575,'14'374'0,"1"24"0,-14 687 0,-2-557 0,1-518-106,1-6-20,-1-1 0,0 1 0,0 0 0,-1-1 0,1 1 1,-1-1-1,0 1 0,0-1 0,-1 5 0,-4-1-6700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38.48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91 24575,'40'93'0,"-27"-61"0,1 0 0,33 54 0,-41-76 0,1 0 0,1 0 0,-1-1 0,1 0 0,1 0 0,0-1 0,17 12 0,-24-18 0,1-1 0,0 1 0,0-1 0,0 0 0,0 0 0,0 0 0,0 0 0,0-1 0,0 1 0,0-1 0,0 0 0,1 0 0,-1 0 0,0 0 0,0 0 0,0-1 0,0 1 0,0-1 0,0 0 0,0 0 0,0 0 0,0 0 0,0-1 0,0 1 0,0-1 0,-1 0 0,1 0 0,-1 0 0,1 0 0,-1 0 0,0 0 0,0-1 0,3-4 0,12-16 0,-1-1 0,-1 0 0,-2-1 0,0 0 0,-2-2 0,13-39 0,-10 25 0,34-66 0,-47 105-80,0-1 0,0 1-1,1 0 1,-1-1 0,1 1-1,-1 0 1,1 0 0,0 0-1,0 0 1,0 0 0,0 1 0,0-1-1,0 1 1,1-1 0,-1 1-1,5-2 1,6 3-6746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39.22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181 156 24575,'-4'1'0,"0"0"0,0 0 0,0 0 0,0 0 0,0 1 0,0-1 0,0 1 0,1 0 0,-1 0 0,1 1 0,-1-1 0,1 1 0,0-1 0,0 1 0,0 0 0,0 0 0,1 1 0,-1-1 0,1 0 0,-3 7 0,-7 10 0,2 0 0,-11 30 0,18-45 0,-10 33 0,1 1 0,2 1 0,2 0 0,-5 56 0,8-23 0,6 113 0,0-170 0,1 0 0,0 0 0,1-1 0,0 1 0,2-1 0,0 1 0,9 18 0,-12-29 0,0-1 0,1 1 0,-1-1 0,1 0 0,0 0 0,0 0 0,0-1 0,1 1 0,0-1 0,-1 0 0,1 0 0,0 0 0,0 0 0,1-1 0,-1 1 0,1-1 0,-1 0 0,1-1 0,-1 1 0,1-1 0,0 0 0,0 0 0,0 0 0,0-1 0,0 1 0,0-1 0,7-1 0,0-2 0,0 0 0,0 0 0,-1-1 0,1 0 0,-1-1 0,0-1 0,0 0 0,-1 0 0,0-1 0,0 0 0,0 0 0,-1-1 0,0-1 0,-1 0 0,0 0 0,8-13 0,5-7 0,-1-1 0,-2 0 0,-1-2 0,17-43 0,-16 27 0,-2-2 0,-2 1 0,-2-2 0,-2 0 0,-3 0 0,-2-1 0,-2-86 0,-5 116 0,0 2 0,-1-1 0,-1 0 0,-1 0 0,-9-23 0,12 38 0,0 1 0,-1-1 0,0 1 0,0-1 0,-1 1 0,1 0 0,-1 0 0,0 1 0,-9-8 0,11 10 0,-1 0 0,0 0 0,0 1 0,1-1 0,-1 1 0,0 0 0,0 0 0,0 0 0,-1 0 0,1 1 0,0-1 0,0 1 0,0 0 0,0 0 0,-1 0 0,1 0 0,0 0 0,0 1 0,-6 1 0,1 1 0,-1 0 0,1 1 0,1 0 0,-1 0 0,1 1 0,-1 0 0,1 0 0,1 1 0,-1-1 0,1 2 0,0-1 0,0 1 0,-5 8 0,-7 12 0,0 1 0,-15 35 0,-7 28-661,-8 49-4566,20-35 2924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44.02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24575,'0'20'0,"5"11"0,7 6 0,5 1 0,6 4 0,-1 1 0,0-3 0,-3-3 0,-5-3 0,-5-2 0,-4-2 0,-3 0 0,-7-2 0,-2 1 0,-5-6 0,0 0 0,1-6-8191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39.60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24575,'15'24'0,"10"19"0,6 12 0,2 1 0,0 1 0,1-9 0,-7-8 0,-2-10 0,-6-6 0,-1-6 0,-3-8-8191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49.65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0 153 24575,'10'-13'0,"8"-10"0,1 0 0,33-28 0,-48 46 0,0 1 0,1 0 0,0 1 0,0-1 0,0 1 0,1 0 0,-1 0 0,1 1 0,-1 0 0,1 0 0,0 0 0,0 0 0,0 1 0,0 0 0,0 0 0,0 1 0,0 0 0,8 0 0,-12 1 0,-1-1 0,1 0 0,0 1 0,0 0 0,0-1 0,-1 1 0,1 0 0,0 0 0,0 0 0,-1 0 0,1 0 0,-1 0 0,1 1 0,-1-1 0,0 0 0,1 1 0,-1-1 0,0 1 0,0-1 0,0 1 0,0 0 0,1 2 0,-1 0 0,0 1 0,1 0 0,-2-1 0,1 1 0,0 0 0,-1-1 0,0 1 0,-1 9 0,-2 5 0,-1 0 0,-1 0 0,-9 25 0,-6 4 0,12-30 0,0 2 0,-9 37 0,16-51 0,0 0 0,0 0 0,1 0 0,-1 0 0,2 1 0,-1-1 0,0 0 0,1 0 0,1 0 0,-1 0 0,1 0 0,0 0 0,0-1 0,4 8 0,32 46 0,-29-47 0,0 0 0,-1 1 0,-1-1 0,0 2 0,5 13 0,-11-22 0,1 0 0,-1 0 0,-1 0 0,1 0 0,-1 0 0,1 0 0,-1 1 0,-1-1 0,1 0 0,-1 0 0,0 0 0,0 0 0,-1 0 0,1 0 0,-1 0 0,0-1 0,0 1 0,-6 7 0,6-8 0,0 0 0,0 0 0,-1 0 0,0 0 0,0-1 0,0 1 0,0-1 0,-1 0 0,1 0 0,-1 0 0,1-1 0,-1 1 0,0-1 0,0 0 0,0 0 0,-1 0 0,1-1 0,0 1 0,-1-1 0,1 0 0,-1 0 0,1-1 0,-1 1 0,0-1 0,1 0 0,-1 0 0,1-1 0,-1 1 0,1-1 0,-1 0 0,1 0 0,-1 0 0,1-1 0,0 0 0,0 0 0,-1 0 0,2 0 0,-1-1 0,0 1 0,0-1 0,1 0 0,-1 0 0,1 0 0,-4-6 0,-3-3-273,0-1 0,1 0 0,1-1 0,-9-18 0,-1-10-6553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50.28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82 24575,'6'-4'0,"0"0"0,1 1 0,0 0 0,-1 1 0,1-1 0,0 1 0,0 1 0,0-1 0,0 1 0,0 0 0,1 1 0,-1 0 0,10 1 0,3-2 0,397-1 0,-14 0 0,-397 3-80,-1-1 0,1 0-1,0-1 1,0 1 0,-1-1-1,1 0 1,0-1 0,-1 1-1,1-1 1,-1 0 0,1-1 0,-1 1-1,0-1 1,0 0 0,0 0-1,8-8 1,-1-7-6746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50.66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24575,'15'2'0,"-1"0"0,1 1 0,-1 1 0,0 0 0,0 0 0,-1 2 0,1 0 0,12 7 0,-19-9 0,-1 0 0,1 1 0,-1 0 0,1 0 0,-1 0 0,-1 0 0,1 1 0,-1 0 0,0 0 0,0 1 0,-1-1 0,0 1 0,0 0 0,-1 0 0,4 9 0,-4-5 0,-1 0 0,0 1 0,-1-1 0,0 1 0,-1-1 0,0 1 0,-1-1 0,0 1 0,-5 20 0,-2-1-273,-1-1 0,-1 0 0,-1-1 0,-17 31 0,10-27-6553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51.02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26 1 24575,'0'49'0,"0"32"0,0 12 0,-4 5 0,-3-9 0,1-10 0,1-29 0,1-37 0,7-35 0,2-30 0,1-6-8191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51.40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21 358 24575,'8'-63'0,"10"-66"0,-15 116 0,0 1 0,1 0 0,0 1 0,1-1 0,0 1 0,0 0 0,14-20 0,-15 27 0,0-1 0,0 1 0,1 0 0,-1 0 0,1 0 0,0 1 0,-1-1 0,2 1 0,-1 0 0,0 1 0,1-1 0,-1 1 0,1 0 0,0 1 0,8-2 0,-10 2 0,-1 1 0,0 0 0,1 0 0,-1 0 0,1 0 0,-1 1 0,0-1 0,1 1 0,-1 0 0,0 0 0,0 0 0,1 0 0,-1 1 0,0-1 0,0 1 0,0 0 0,-1 0 0,1 0 0,0 0 0,-1 0 0,1 1 0,-1-1 0,0 1 0,0-1 0,0 1 0,0 0 0,3 6 0,-1-1 0,-1 0 0,1 0 0,-2 0 0,1 1 0,-1-1 0,0 1 0,-1 0 0,0 0 0,0 0 0,-1-1 0,0 1 0,-1 0 0,0 0 0,0 0 0,-1 0 0,0-1 0,0 1 0,-1-1 0,0 0 0,-1 1 0,-8 14 0,-8 6 0,0-1 0,-2-1 0,-2 0 0,-34 30 0,-29 34 0,84-88 0,1 0 0,-1 1 0,0-1 0,1 1 0,0 0 0,0-1 0,0 1 0,0 0 0,1 0 0,0 0 0,-1 0 0,2 0 0,-1 1 0,0-1 0,1 0 0,-1 0 0,1 1 0,1 4 0,1-4 0,-1 1 0,1-1 0,0 0 0,1 0 0,-1-1 0,1 1 0,0 0 0,1-1 0,-1 0 0,1 0 0,-1 0 0,1 0 0,8 6 0,37 26 0,1-1 0,93 46 0,36 24 0,-173-102-91,0 1 0,0 0 0,-1 0 0,1 0 0,-1 1 0,0 0 0,0 0 0,-1 0 0,1 0 0,-1 1 0,-1 0 0,1 0 0,-1 0 0,4 9 0,-5 3-6735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51.87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60 2 24575,'10'0'0,"4"-1"0,-1 1 0,1 1 0,0 0 0,0 1 0,25 6 0,-36-7 0,0 1 0,1-1 0,-1 1 0,0 0 0,0 0 0,-1 0 0,1 0 0,0 0 0,-1 0 0,1 1 0,-1-1 0,0 1 0,0 0 0,0 0 0,0-1 0,0 1 0,-1 1 0,1-1 0,-1 0 0,0 0 0,0 0 0,0 1 0,0-1 0,-1 1 0,1-1 0,-1 0 0,0 1 0,0 6 0,-1 1 0,-1 0 0,0 0 0,0 0 0,-1 0 0,0-1 0,-1 1 0,0-1 0,-1 0 0,-8 14 0,-16 36 0,29-56 0,-1-1 0,0 1 0,1-1 0,0 1 0,0-1 0,0 1 0,0-1 0,0 1 0,1-1 0,0 1 0,-1-1 0,1 1 0,1-1 0,-1 1 0,0-1 0,3 4 0,36 55 0,-24-40 0,0 1 0,-1 1 0,-2 1 0,0 0 0,17 52 0,-28-71 0,-1 1 0,0-1 0,0 1 0,0-1 0,0 1 0,-1-1 0,0 1 0,-1 0 0,1-1 0,-1 1 0,-4 11 0,4-14 0,-1 0 0,0-1 0,-1 1 0,1 0 0,-1-1 0,1 1 0,-1-1 0,0 0 0,0 0 0,0 0 0,-1 0 0,1-1 0,-1 1 0,0-1 0,1 0 0,-1 0 0,0 0 0,0-1 0,-8 3 0,5-2 6,0-1 0,1 0-1,-1 0 1,0-1 0,0 0-1,1 0 1,-1-1 0,0 1 0,0-1-1,1-1 1,-1 1 0,1-1-1,-1-1 1,1 1 0,0-1 0,0 0-1,0 0 1,0-1 0,0 0-1,-6-5 1,2 0-155,-1 0 1,2 0-1,0-1 1,0 0-1,0-1 1,1 0-1,1 0 1,0-1-1,-7-15 1,3-3-6678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52.98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2427 24575,'0'-2426'0,"0"2472"-1365,0-19-5461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53.34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1 488 24575,'12'-39'0,"2"1"0,1 1 0,2 1 0,2 0 0,1 2 0,2 0 0,1 1 0,2 1 0,0 1 0,56-49 0,-81 79 0,9-7 0,0-1 0,1 2 0,0-1 0,17-8 0,-25 15 0,0-1 0,0 1 0,0 0 0,1 1 0,-1-1 0,0 0 0,0 1 0,1-1 0,-1 1 0,0 0 0,1-1 0,-1 1 0,0 0 0,1 1 0,-1-1 0,0 0 0,1 1 0,-1-1 0,0 1 0,0 0 0,1 0 0,-1-1 0,0 2 0,0-1 0,0 0 0,0 0 0,0 1 0,0-1 0,-1 1 0,1-1 0,1 3 0,4 4 0,-2 1 0,1-1 0,-1 1 0,-1 1 0,0-1 0,0 0 0,5 20 0,11 79 0,-12-62 0,3 21-60,-2-12-593,18 65 1,-16-91-6174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57.94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12 20 24575,'0'-10'0,"0"1"0,0 8 0,0 19 0,0 16 0,0 17 0,0 10 0,0 9 0,0 4 0,0-2 0,0-8 0,0-10 0,0-9 0,0-17 0,0-24 0,-5-16 0,-1-8-8191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3.18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59 0 24575,'-26'172'0,"-6"339"0,32-492 0,1 0 0,1 1 0,0-1 0,2 0 0,10 34 0,-13-49 0,1 0 0,-1 0 0,1 0 0,0 0 0,0 0 0,0 0 0,1 0 0,-1 0 0,1-1 0,0 0 0,0 1 0,0-1 0,1 0 0,-1 0 0,1-1 0,-1 1 0,1-1 0,0 0 0,0 0 0,0 0 0,0 0 0,0-1 0,1 1 0,-1-1 0,0 0 0,1-1 0,-1 1 0,1-1 0,-1 0 0,1 0 0,4-1 0,0-1 0,0 0 0,-1-1 0,1 0 0,-1-1 0,0 0 0,0 0 0,0 0 0,-1-1 0,0-1 0,0 1 0,0-1 0,0 0 0,-1-1 0,0 1 0,5-8 0,2-3 0,-1-1 0,0 1 0,-2-2 0,0 0 0,9-25 0,-16 37-170,0 0-1,-1-1 0,0 1 1,-1-1-1,0 1 0,0-1 1,0-11-1,-5-4-6655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58.30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62 24575,'15'-10'0,"10"-4"0,5 2 0,3 2 0,1 2 0,-1 4 0,-1 2 0,0 1 0,-2 1 0,0 0 0,0 1 0,-6-1-8191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59.31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232 0 24575,'-29'17'0,"-49"22"0,71-36 0,0 0 0,-1-1 0,1 1 0,0-1 0,-1-1 0,0 0 0,1 0 0,-1 0 0,1-1 0,-1 0 0,0 0 0,1-1 0,-9-2 0,4-3 0,15 1 0,23 1 0,174 2 0,85-3 0,631-13 0,-910 18-26,-12 0 89,-12 0-1465,-4 0-5424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3:59.70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15 24575,'0'0'0,"0"0"0,1 0 0,-1 0 0,0 0 0,1 0 0,-1 0 0,0 0 0,1 0 0,-1 0 0,0 0 0,1 0 0,-1 0 0,0-1 0,1 1 0,-1 0 0,0 0 0,0 0 0,1-1 0,-1 1 0,0 0 0,0 0 0,1-1 0,-1 1 0,0 0 0,0 0 0,0-1 0,0 1 0,1 0 0,-1-1 0,0 1 0,0 0 0,0-1 0,0 1 0,0 0 0,0-1 0,0 1 0,0 0 0,0-1 0,0 1 0,0 0 0,0-1 0,0 1 0,0 0 0,0-1 0,0 1 0,0 0 0,-1-1 0,1 1 0,0 0 0,0 0 0,0-1 0,0 1 0,-1 0 0,1 0 0,0-1 0,0 1 0,-1 0 0,1 0 0,0-1 0,0 1 0,-1 0 0,1 0 0,0 0 0,-1-1 0,30 8 0,-15 0 0,-1 1 0,0 1 0,0 0 0,-1 1 0,0 0 0,0 1 0,-1 0 0,-1 1 0,11 14 0,-15-17 0,0 1 0,-1-1 0,-1 0 0,0 1 0,0 0 0,-1 0 0,0 0 0,-1 1 0,0-1 0,0 1 0,-1-1 0,-1 1 0,0-1 0,-2 18 0,-3-3-94,-1 0 0,-1-1 0,-1 1-1,-1-2 1,-2 1 0,-20 34 0,20-36-612,-3 4-6120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4:01.05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1861 24575,'3'-17'0,"0"-1"0,1 1 0,0-1 0,1 1 0,2 1 0,-1-1 0,2 1 0,17-28 0,-8 12 0,261-485 0,32-62 0,-224 406 0,67-126 0,-122 248-1365,-10 21-5461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4:01.43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48 24575,'8'-5'0,"0"1"0,0 0 0,0 0 0,1 1 0,-1-1 0,1 2 0,-1-1 0,1 2 0,16-3 0,-5 1 0,-3-1 0,1 1 0,-1 1 0,0 1 0,1 1 0,-1 0 0,1 1 0,31 6 0,-41-5 0,-1 0 0,1 0 0,-1 1 0,0 0 0,0 1 0,0-1 0,-1 1 0,1 1 0,-1-1 0,0 1 0,0 0 0,-1 1 0,1-1 0,-1 1 0,0 0 0,-1 0 0,1 1 0,-1-1 0,-1 1 0,5 9 0,-2 1 11,-1 0-1,0 1 0,-1 0 0,-1-1 1,0 1-1,0 26 0,-10 110-521,3-103-415,2-22-5900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4:01.88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1 974 24575,'2'-74'0,"4"1"0,3 0 0,24-93 0,74-204 0,-104 362 0,11-41 0,-11 33 0,1 0 0,1-1 0,1 2 0,0-1 0,1 1 0,1 0 0,0 0 0,11-14 0,-19 29 0,0-1 0,1 1 0,-1-1 0,0 1 0,1-1 0,-1 1 0,1-1 0,-1 1 0,0 0 0,1-1 0,-1 1 0,1 0 0,-1 0 0,1-1 0,-1 1 0,1 0 0,-1 0 0,1 0 0,-1-1 0,1 1 0,-1 0 0,1 0 0,0 0 0,-1 0 0,1 0 0,-1 0 0,1 0 0,-1 0 0,1 0 0,-1 0 0,1 1 0,-1-1 0,1 0 0,-1 0 0,1 0 0,-1 1 0,1-1 0,-1 0 0,1 1 0,-1-1 0,1 0 0,-1 1 0,1-1 0,-1 1 0,0-1 0,1 0 0,-1 1 0,1 0 0,11 30 0,2 31 0,-3 1 0,6 111 0,-10-89 0,19 297-1365,-24-330-5461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4:02.21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0 146 24575,'25'-9'0,"18"-9"0,7-6 0,4-4 0,-1 2 0,-1 7 0,-3 6 0,-11 5-8191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4:02.55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109 1 24575,'6'0'0,"-1"0"0,1 0 0,0 1 0,-1 0 0,1 0 0,-1 0 0,1 1 0,-1-1 0,0 1 0,1 1 0,-1-1 0,0 1 0,0 0 0,-1 0 0,1 0 0,-1 1 0,1-1 0,-1 1 0,0 0 0,-1 0 0,1 1 0,-1-1 0,0 1 0,0 0 0,4 8 0,-4-6 0,0 1 0,-1 0 0,0 0 0,0 0 0,-1 0 0,0 0 0,-1 0 0,0 1 0,0-1 0,0 0 0,-1 0 0,0 0 0,-1 0 0,0 0 0,0 0 0,-7 15 0,6-17 0,1 0 0,-1 0 0,1 0 0,0 0 0,1 0 0,-1 1 0,1-1 0,1 1 0,-1-1 0,1 11 0,2-9 0,0 1 0,1 0 0,-1-1 0,2 1 0,-1-1 0,1 0 0,6 9 0,-4-6 0,0 0 0,-1 1 0,-1 0 0,0 0 0,0 0 0,-1 0 0,-1 1 0,0-1 0,0 1 0,-2 0 0,1-1 0,-2 1 0,1 0 0,-5 19 0,2-22 0,1-1 0,-1 1 0,-1-1 0,0 0 0,0-1 0,-1 1 0,0-1 0,0 1 0,-1-1 0,0-1 0,-1 1 0,1-1 0,-1-1 0,-1 1 0,1-1 0,-1 0 0,0-1 0,-1 1 0,-11 4 0,16-8 7,0 0-1,1-1 0,-1 1 0,0-1 1,0 0-1,0 0 0,0 0 1,0-1-1,0 1 0,0-1 1,0 0-1,0 0 0,0-1 0,0 1 1,0-1-1,0 0 0,0 0 1,-5-2-1,4 0-120,0 0 0,1 0-1,-1 0 1,1 0 0,0-1 0,0 0-1,0 0 1,0 0 0,1 0 0,0-1-1,0 1 1,-5-10 0,-6-15-6712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4:05.56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60 18 24575,'0'0'0,"0"-1"0,0 0 0,-1 1 0,1-1 0,1 0 0,-1 1 0,0-1 0,0 0 0,0 1 0,0-1 0,0 1 0,0-1 0,1 0 0,-1 1 0,0-1 0,1 1 0,-1-1 0,0 0 0,1 1 0,-1-1 0,1 1 0,-1-1 0,1 1 0,-1 0 0,1-1 0,-1 1 0,1-1 0,-1 1 0,1 0 0,-1-1 0,1 1 0,0 0 0,-1 0 0,1 0 0,0-1 0,-1 1 0,1 0 0,-1 0 0,1 0 0,0 0 0,-1 0 0,1 0 0,0 0 0,-1 0 0,1 1 0,0-1 0,-1 0 0,1 0 0,1 1 0,-1 0 0,1-1 0,0 1 0,0 0 0,0 0 0,-1 0 0,1 0 0,0 0 0,-1 0 0,1 1 0,-1-1 0,1 1 0,-1-1 0,0 1 0,0-1 0,1 1 0,0 2 0,0 4 0,1 0 0,-1 0 0,-1 1 0,0-1 0,0 1 0,0-1 0,-1 1 0,-1 0 0,-1 8 0,2-14 0,0 0 0,0-1 0,-1 1 0,1 0 0,-1 0 0,0-1 0,0 1 0,0 0 0,0-1 0,0 1 0,0-1 0,-1 1 0,1-1 0,-1 0 0,0 0 0,0 0 0,0 0 0,0 0 0,0 0 0,0 0 0,0 0 0,-1-1 0,1 1 0,0-1 0,-1 0 0,0 0 0,1 0 0,-1 0 0,0 0 0,-4 0 0,5-1 0,-1 0 0,0-1 0,1 0 0,-1 0 0,0 1 0,1-2 0,-1 1 0,1 0 0,-1 0 0,1-1 0,0 1 0,0-1 0,-1 0 0,1 0 0,0 0 0,0 0 0,1 0 0,-1 0 0,0 0 0,1-1 0,-1 1 0,1 0 0,-2-5 0,2 5 0,0 0 0,0 0 0,0 0 0,0 0 0,0 0 0,1 0 0,-1 0 0,1 0 0,-1 0 0,1 0 0,0-1 0,-1 1 0,1 0 0,1 0 0,-1 0 0,0-1 0,0 1 0,1 0 0,-1 0 0,1 0 0,0 0 0,-1 0 0,1 0 0,0 0 0,0 0 0,1 0 0,-1 0 0,3-3 0,-3 4-67,1 1 0,-1-1 1,0 1-1,1 0 0,-1-1 0,0 1 0,1 0 0,-1 0 0,0 0 0,1 0 0,-1 0 0,1 0 0,-1 0 1,0 0-1,1 1 0,-1-1 0,0 0 0,1 1 0,1 1 0,-3-2 40,17 6-6799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4:05.99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61 136 24575,'0'-1'0,"-1"-15"0,2-1 0,0 1 0,5-18 0,-6 32 0,0 0 0,0 0 0,1-1 0,-1 1 0,1 0 0,-1 0 0,1-1 0,0 1 0,0 0 0,0 0 0,0 0 0,0 0 0,1 0 0,-1 0 0,1 1 0,-1-1 0,1 0 0,-1 1 0,1-1 0,0 1 0,0 0 0,0-1 0,0 1 0,0 0 0,0 0 0,0 0 0,0 0 0,1 1 0,-1-1 0,0 1 0,4-1 0,-4 1 0,-1 0 0,1 1 0,-1-1 0,0 1 0,1 0 0,-1-1 0,0 1 0,1 0 0,-1 0 0,0-1 0,0 1 0,0 0 0,0 0 0,0 0 0,0 1 0,0-1 0,0 0 0,0 0 0,-1 0 0,1 1 0,0-1 0,-1 0 0,1 1 0,-1-1 0,0 0 0,1 1 0,-1 1 0,7 44 0,-7-42 0,1 4 0,-1 1 0,0-1 0,-1 0 0,0 0 0,-1 0 0,1 0 0,-2 0 0,-3 10 0,5-16 0,0 0 0,0 0 0,0-1 0,-1 1 0,1-1 0,-1 1 0,0-1 0,1 0 0,-1 0 0,0 0 0,0 0 0,-1 0 0,1 0 0,0 0 0,-1-1 0,1 1 0,-1-1 0,1 1 0,-1-1 0,0 0 0,1 0 0,-1 0 0,0-1 0,0 1 0,0-1 0,1 1 0,-1-1 0,0 0 0,-5-1 0,4 0 5,1 0 0,-1-1 0,1 0 0,-1 0 0,1 0 0,0 0 0,-1 0 0,1 0 0,1-1 0,-1 0 0,0 0 0,1 1 0,-1-1 0,1-1 0,0 1 0,0 0 0,0-1 0,0 1 0,1-1 0,-1 1 0,1-1 0,0 0 0,-1-6 0,1 6-25,0-1 0,0 1 0,0-1 0,1 1-1,0-1 1,0 1 0,0-1 0,1 0 0,1-5 0,-2 8-41,1 0 0,-1 0 0,1 0-1,0 0 1,0 1 0,0-1 0,0 0 0,0 1 0,0-1 0,0 0-1,0 1 1,1-1 0,-1 1 0,1 0 0,-1 0 0,1-1 0,-1 1-1,1 0 1,0 0 0,3-1 0,14-2-6765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3.55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0 118 24575,'25'-10'0,"13"-8"0,5-1 0,0-2 0,-2 2 0,-3 4 0,-3 5 0,-8 5-8191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54:06.40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56 24575,'5'-5'0,"7"-6"0,6-2 0,5 1 0,4 4 0,1 2 0,-3 7 0,-11 4 0,-13 1 0,-11-1 0,-5-6 0,6-3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3.88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24575,'6'-1'0,"-1"1"0,1 0 0,-1 1 0,1-1 0,-1 1 0,1 0 0,-1 1 0,1-1 0,-1 1 0,0 0 0,0 0 0,0 1 0,0-1 0,6 6 0,-8-5 0,0 1 0,0 0 0,0 0 0,0 0 0,-1 0 0,1 0 0,-1 0 0,0 1 0,0-1 0,-1 1 0,0 0 0,1-1 0,-2 1 0,1 0 0,0 0 0,-1 0 0,0 5 0,-1 10 0,-1 0 0,-1 0 0,0-1 0,-2 1 0,0-1 0,-1 0 0,-10 21 0,-14 50 0,29-88 0,1 0 0,-1 0 0,1 0 0,-1 0 0,1 1 0,0-1 0,0 0 0,0 1 0,0-1 0,0 0 0,1 0 0,-1 0 0,1 1 0,-1-1 0,1 0 0,0 0 0,0 0 0,0 0 0,0 0 0,0 0 0,0 0 0,3 3 0,-1-3 0,0 0 0,0 0 0,0 0 0,0 0 0,0 0 0,0-1 0,1 1 0,-1-1 0,1 0 0,-1 0 0,1 0 0,6 0 0,4 0 0,1 0 0,-1-1 0,1-1 0,-1-1 0,0 0 0,19-5 0,-28 6-195,1-1 0,-1 0 0,1 0 0,-1-1 0,0 0 0,8-4 0,1-6-6631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44.66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266 124 24575,'-14'8'0,"-1"0"0,2 1 0,-1 1 0,1 0 0,0 1 0,1 0 0,1 1 0,0 0 0,-12 17 0,9-9 0,2 1 0,1 0 0,0 0 0,2 1 0,-12 39 0,6 3 0,3 0 0,3 1 0,-1 114 0,8-84 0,4 1 0,4-1 0,5 0 0,3-1 0,5 0 0,4-1 0,37 96 0,-37-134 0,2 0 0,2-1 0,3-2 0,2-1 0,43 50 0,-44-64 0,2-1 0,1-2 0,2-1 0,1-2 0,1-2 0,83 47 0,-87-57 0,1-2 0,1-2 0,1-1 0,0-2 0,0-1 0,1-2 0,0-2 0,1-1 0,53 1 0,-73-7 0,0-1 0,0 0 0,0-2 0,-1 0 0,1-1 0,-1-1 0,0 0 0,0-2 0,-1 0 0,0-1 0,0 0 0,-1-2 0,0 0 0,0 0 0,-1-2 0,-1 0 0,0-1 0,0 0 0,-2-1 0,1 0 0,14-23 0,-4-3 0,-2-1 0,-1 0 0,-3-2 0,-1 0 0,-2-1 0,16-89 0,13-281 0,-39-69-832,-9 403 736,-4 1 0,-3 0 0,-4 1 0,-28-82 0,36 135 96,-1 1 0,-1 0 0,-1 1 0,-1 0 0,-1 0 0,-1 1 0,-1 1 0,-1 0 0,-1 2 0,-1-1 0,0 2 0,-1 1 0,-2 0 0,1 1 0,-2 2 0,0 0 0,0 1 0,-1 1 0,-1 1 0,0 1 0,-1 2 0,-29-8 0,11 7 53,0 1 0,0 3-1,-1 1 1,0 2 0,1 2-1,-1 2 1,-72 13 0,85-9-93,1 1 1,0 2-1,0 1 1,1 1-1,0 1 0,1 2 1,1 1-1,0 1 1,1 1-1,1 1 1,-35 33-1,3 10-6786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45.60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31 1 24575,'0'19'0,"0"18"0,0 11 0,0 8 0,0 5 0,-5 1 0,-2 0 0,1 5 0,1 1 0,1-2 0,2-6 0,0-5 0,2-5 0,0-12-8191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19.91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0 129 24575,'67'-2'0,"-1"-3"0,0-3 0,106-27 0,-72 13 0,0 4 0,2 4 0,195 0 0,-267 15 0,42-2 0,-61-3-1365,-6-3-5461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45.95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45 24575,'36'44'0,"61"57"0,-80-86 0,0 0 0,1-1 0,1-1 0,0 0 0,1-2 0,32 15 0,-49-25 0,0 0 0,0 1 0,0-1 0,0 0 0,0 0 0,0 0 0,1-1 0,-1 1 0,0-1 0,0 0 0,1 0 0,-1 0 0,0 0 0,0-1 0,0 1 0,1-1 0,-1 0 0,0 0 0,0 0 0,0 0 0,0 0 0,0-1 0,0 1 0,-1-1 0,1 0 0,0 0 0,-1 0 0,1 0 0,-1 0 0,0 0 0,0-1 0,0 1 0,0-1 0,0 0 0,-1 0 0,1 1 0,-1-1 0,1 0 0,-1 0 0,0 0 0,0-1 0,-1 1 0,1 0 0,0-5 0,22-162-515,-20 144-335,1-13-5976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49.79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1 306 24575,'1'24'0,"2"1"0,1-1 0,12 41 0,-6-22 0,-3-14 0,1-1 0,14 33 0,-19-52 0,1-1 0,0 0 0,1 0 0,0 0 0,0 0 0,1-1 0,0 0 0,0 0 0,0 0 0,1-1 0,9 7 0,-13-11 0,-1-1 0,1 1 0,-1-1 0,1 0 0,0 1 0,0-1 0,0-1 0,0 1 0,-1 0 0,1-1 0,0 1 0,0-1 0,0 0 0,1 0 0,-1 0 0,0 0 0,0-1 0,0 1 0,3-2 0,-1 0 0,-1 0 0,1 0 0,-1-1 0,1 1 0,-1-1 0,0 0 0,0 0 0,0-1 0,0 1 0,4-7 0,6-9 0,-1 0 0,-1-1 0,-1 0 0,9-22 0,-12 25 0,4 1 0,-12 16 0,0 0 0,0 0 0,1 0 0,-1 0 0,0 0 0,1 0 0,-1 0 0,0 0 0,0 0 0,1 0 0,-1 0 0,0 1 0,0-1 0,1 0 0,-1 0 0,0 0 0,0 0 0,1 1 0,-1-1 0,0 0 0,0 0 0,0 0 0,1 1 0,-1-1 0,0 0 0,0 0 0,0 1 0,0-1 0,0 0 0,0 0 0,0 1 0,1-1 0,-1 0 0,0 1 0,0-1 0,0 0 0,5 46 0,-2-21 0,-3-22 0,1-1 0,-1 0 0,1 1 0,0-1 0,0 0 0,0 1 0,1-1 0,-1 0 0,0 0 0,1 0 0,1 2 0,-2-3 0,0-1 0,-1 0 0,1 1 0,-1-1 0,1 1 0,0-1 0,-1 0 0,1 0 0,0 1 0,-1-1 0,1 0 0,0 0 0,-1 0 0,1 0 0,0 0 0,0 0 0,-1 0 0,1 0 0,0 0 0,-1 0 0,1 0 0,0 0 0,0 0 0,-1-1 0,2 1 0,1-2 0,0 0 0,0-1 0,-1 1 0,1-1 0,-1 1 0,1-1 0,-1 0 0,0 0 0,0 0 0,0 0 0,0 0 0,-1 0 0,3-6 0,18-55 0,-3 0 0,-3-2 0,-2 0 0,8-119 0,-20 161-455,-1 0 0,-3-35 0,-3 25-6371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50.30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22 24575,'7'0'0,"-1"-1"0,1 0 0,-1 0 0,1-1 0,10-4 0,-13 4 0,-1 1 0,0-1 0,1 1 0,-1 0 0,1 0 0,0 0 0,-1 1 0,1-1 0,0 1 0,-1 0 0,1 0 0,0 0 0,-1 0 0,1 1 0,0 0 0,-1 0 0,1 0 0,-1 0 0,1 0 0,5 3 0,-4 0 0,-1-1 0,-1 1 0,1 0 0,0 0 0,-1 0 0,0 0 0,0 0 0,0 1 0,-1-1 0,1 1 0,-1 0 0,0 0 0,0 0 0,-1 0 0,0 0 0,1 0 0,-2 0 0,1 1 0,-1-1 0,1 0 0,-2 9 0,0 3 0,0 1 0,-2-1 0,0 0 0,0 0 0,-9 21 0,-10 13 0,16-41 0,1 0 0,0 1 0,1 0 0,0 0 0,1 0 0,-4 21 0,7-30 0,0 1 0,0-1 0,0 0 0,1 1 0,-1-1 0,0 1 0,1-1 0,0 0 0,0 0 0,-1 1 0,1-1 0,1 0 0,-1 0 0,0 0 0,2 3 0,0-2 0,0-1 0,0 1 0,0-1 0,0 1 0,1-1 0,-1 0 0,1-1 0,-1 1 0,1 0 0,0-1 0,-1 0 0,6 1 0,2 0-80,0-2 0,0 1-1,0-1 1,0-1 0,0 0-1,0 0 1,-1-1 0,1-1-1,0 0 1,-1 0 0,1-1 0,-1 0-1,0-1 1,-1 0 0,1-1-1,10-8 1,-2 1-6746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56.25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527 102 24575,'-43'0'0,"1"1"0,-1 1 0,1 3 0,-43 10 0,73-12 0,1 0 0,0 1 0,0 0 0,0 1 0,0 0 0,1 1 0,0 0 0,0 1 0,0 0 0,1 0 0,0 1 0,1 0 0,0 1 0,0 0 0,0 0 0,1 0 0,1 1 0,0 0 0,-8 18 0,2 2 0,2 2 0,0-1 0,-7 52 0,-3 101 0,14-114 0,1 4 0,3-1 0,12 112 0,44 143 0,-45-291 0,3 0 0,1 0 0,1-1 0,2 0 0,34 54 0,123 152 0,-164-232 0,1 0 0,0 0 0,0-1 0,1 0 0,0-1 0,0 0 0,1-1 0,0 0 0,0-1 0,1 0 0,-1-1 0,1 0 0,1-1 0,-1-1 0,20 3 0,18-1 0,-1-2 0,99-6 0,-40-2 0,-93 5 0,0-1 0,-1 0 0,1-2 0,0 0 0,0 0 0,-1-2 0,0 0 0,0 0 0,0-2 0,-1 0 0,0 0 0,0-1 0,0-1 0,-1 0 0,-1-1 0,0-1 0,0 0 0,-1 0 0,0-1 0,-1-1 0,0 1 0,-1-2 0,-1 1 0,0-1 0,-1 0 0,10-30 0,49-234 0,-14 44 0,-46 207 0,-1-1 0,-2 0 0,0 0 0,-2 0 0,-2 0 0,0 0 0,-2 0 0,-1 1 0,-8-31 0,-10-27 0,-54-127 0,56 162 0,-3 1 0,-1 1 0,-3 1 0,-1 2 0,-3 0 0,-45-51 0,54 73 0,-1 0 0,-1 1 0,-1 2 0,0 0 0,-2 2 0,0 1 0,-1 1 0,0 1 0,-2 2 0,1 0 0,-59-14 0,72 23-78,-5-2 130,-1 2 0,0 0 0,-44-2 0,60 6-127,0 0 1,0 1-1,0 0 0,0 0 0,0 0 1,0 1-1,1 0 0,-1 0 0,0 1 1,1-1-1,0 1 0,-1 0 0,1 0 0,0 1 1,1 0-1,-1 0 0,1 0 0,-1 0 1,-3 6-1,-16 25-6751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58.11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0 345 24575,'19'49'0,"-8"5"0,13 58 0,-20-99 0,1 0 0,-1 0 0,2 0 0,0-1 0,15 22 0,-20-32 0,0 0 0,0 0 0,0 0 0,0 0 0,1 0 0,-1-1 0,1 1 0,-1-1 0,1 1 0,0-1 0,0 0 0,0 1 0,0-1 0,-1 0 0,1 0 0,1 0 0,-1-1 0,0 1 0,0 0 0,0-1 0,0 1 0,0-1 0,1 0 0,-1 0 0,0 0 0,0 0 0,0 0 0,1 0 0,-1-1 0,0 1 0,0-1 0,3 0 0,3-3 0,-1-1 0,0 0 0,0 0 0,-1-1 0,1 0 0,10-12 0,16-14 0,-32 31 0,0 1 0,-1-1 0,1 1 0,0-1 0,0 1 0,0-1 0,-1 1 0,1 0 0,0-1 0,0 1 0,0 0 0,0 0 0,0 0 0,0 0 0,0 0 0,-1 0 0,1 0 0,0 0 0,0 0 0,0 0 0,0 0 0,0 1 0,0-1 0,0 0 0,-1 1 0,1-1 0,0 0 0,0 1 0,0-1 0,-1 1 0,1 0 0,0-1 0,-1 1 0,1-1 0,0 1 0,-1 0 0,1 0 0,-1-1 0,1 1 0,-1 0 0,1 0 0,-1-1 0,1 2 0,15 45 0,-13-37 0,-1-2 0,1-1 0,-1 0 0,1-1 0,0 1 0,8 11 0,-10-16 0,0-2 0,-1 1 0,1 0 0,0 0 0,0 0 0,0 0 0,0 0 0,0-1 0,0 1 0,0 0 0,0-1 0,0 1 0,0-1 0,0 1 0,1-1 0,-1 1 0,0-1 0,0 0 0,0 0 0,1 0 0,-1 1 0,0-1 0,0-1 0,1 1 0,-1 0 0,0 0 0,0 0 0,0 0 0,1-1 0,-1 1 0,0-1 0,0 1 0,0-1 0,0 1 0,0-1 0,0 0 0,0 1 0,0-1 0,0 0 0,0 0 0,0 0 0,0 0 0,0 0 0,0-1 0,9-10 0,0 0 0,-1 0 0,0-1 0,-1 0 0,-1-1 0,0 0 0,8-24 0,28-112 0,-35 117 0,21-89 0,17-159 0,-48 273-1365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58.67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177 79 24575,'0'-4'0,"2"0"0,-1 0 0,0 0 0,1 1 0,0-1 0,-1 0 0,2 0 0,-1 1 0,0 0 0,1-1 0,-1 1 0,1 0 0,0 0 0,0 0 0,0 1 0,1-1 0,-1 1 0,0-1 0,1 1 0,0 0 0,0 1 0,-1-1 0,7-1 0,-7 2 0,0 0 0,0 0 0,0 0 0,0 1 0,0-1 0,0 1 0,0 0 0,0 0 0,0 0 0,0 0 0,0 0 0,0 1 0,0-1 0,4 3 0,-5-3 0,0 1 0,-1 1 0,1-1 0,0 0 0,-1 0 0,1 1 0,-1-1 0,1 1 0,-1-1 0,0 1 0,1-1 0,-1 1 0,0 0 0,0 0 0,0 0 0,0-1 0,-1 1 0,1 0 0,0 0 0,-1 0 0,0 0 0,1 0 0,-1 4 0,0 2 0,0 1 0,-1 0 0,-1 0 0,1 0 0,-1-1 0,-1 1 0,1-1 0,-1 1 0,-1-1 0,0 0 0,0 0 0,0-1 0,-1 1 0,-9 10 0,6-6 0,0 0 0,0 1 0,-9 25 0,15-32 0,0-1 0,1 0 0,0 0 0,0 0 0,1 0 0,0 1 0,0-1 0,0 0 0,0 1 0,1-1 0,0 0 0,0 0 0,0 0 0,4 10 0,12 20 0,-12-26 0,0 0 0,-1 0 0,0 1 0,4 17 0,-7-24 0,-1 0 0,1 0 0,-1 0 0,0 0 0,0 0 0,-1 0 0,1 0 0,0 0 0,-1 0 0,0 0 0,0 0 0,0 0 0,0 0 0,0 0 0,0 0 0,-1-1 0,0 1 0,1-1 0,-1 1 0,-3 2 0,-2 3 0,-1-2 0,0 1 0,0-1 0,-1 0 0,1-1 0,-1 0 0,0 0 0,-1-1 0,-19 6 0,25-8 0,0-1 0,0 0 0,-1 0 0,1 0 0,-1 0 0,1-1 0,0 0 0,-1 1 0,1-2 0,-1 1 0,1 0 0,-1-1 0,1 0 0,0 0 0,-1-1 0,1 1 0,0-1 0,0 0 0,0 0 0,0 0 0,0 0 0,0-1 0,1 1 0,-7-7 0,5 2-195,0 0 0,1-1 0,0 1 0,0-1 0,0 0 0,-3-12 0,-1-12-6631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59.56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317 0 24575,'-45'66'0,"4"1"0,2 2 0,-36 90 0,51-97 0,2 2 0,3 1 0,3 0 0,3 1 0,2 1 0,4 0 0,3 0 0,7 130 0,8-90 0,4-1 0,5-1 0,4 0 0,72 188 0,-84-261 0,2-1 0,1 0 0,1-2 0,39 54 0,-43-68 0,1-1 0,0-1 0,0 0 0,1 0 0,1-2 0,0 0 0,1 0 0,0-1 0,1-1 0,26 10 0,8-1 0,0-3 0,2-1 0,0-3 0,0-2 0,1-3 0,0-2 0,0-2 0,81-8 0,-117 4 0,1-2 0,-1 0 0,0-1 0,0 0 0,-1-2 0,1 0 0,-1-1 0,-1 0 0,0-2 0,16-11 0,-12 5 0,-1-1 0,-1 0 0,0-1 0,-1-1 0,-1-1 0,23-37 0,-14 13 0,-3-1 0,-1-1 0,-3-1 0,-1-1 0,-3-1 0,16-98 0,-22 92 0,-3 0 0,-2 0 0,-3 0 0,-2 0 0,-17-97 0,10 109 0,-2-1 0,-2 1 0,-1 1 0,-3 1 0,-1 0 0,-2 1 0,-41-60 0,17 40 0,-3 1 0,-2 2 0,-3 2 0,-2 3 0,-2 2 0,-3 2 0,-1 4 0,-130-73 0,165 104-97,-1 1-1,0 1 1,0 1-1,-1 2 1,-1 0-1,1 2 1,-1 1-1,0 1 1,0 2-1,-1 1 1,1 1-1,0 1 0,-53 9 1,-2 13-6729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1.00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322 0 24575,'-36'48'0,"2"1"0,3 1 0,1 2 0,-26 66 0,27-37 0,3 1 0,3 2 0,5 0 0,3 1 0,3 1 0,5 0 0,3 0 0,9 114 0,5-101 0,4-2 0,4 1 0,4-2 0,4-1 0,5-1 0,3-1 0,49 90 0,-68-155 0,2 0 0,1-2 0,0 0 0,2-1 0,2-1 0,0-1 0,1-1 0,1-1 0,1-1 0,1-1 0,55 30 0,-49-32 0,1-2 0,1-2 0,0-1 0,0-1 0,1-2 0,0-2 0,1-1 0,-1-1 0,1-3 0,52-1 0,-74-3 0,-1 1 0,0-2 0,0 0 0,0 0 0,0-1 0,0-1 0,-1 0 0,0-1 0,0 0 0,0-1 0,-1 0 0,0-1 0,0 0 0,-1-1 0,0 0 0,-1-1 0,0 0 0,0 0 0,-1-1 0,0 0 0,6-13 0,5-12 0,-1 0 0,-2-2 0,-2 0 0,-1-1 0,13-68 0,-8 16 0,-3-1 0,-4 0 0,-5 0 0,-6-122 0,-4 161 0,-2 1 0,-3 1 0,-2-1 0,-2 2 0,-2 0 0,-2 0 0,-3 1 0,-1 2 0,-33-53 0,23 51 0,-2 2 0,-2 1 0,-2 2 0,-2 2 0,-75-63 0,87 83 0,-1 1 0,-1 1 0,-1 2 0,-1 1 0,0 1 0,-1 2 0,0 1 0,-1 2 0,-1 1 0,-55-9 0,68 17-91,1 1 0,-1 1 0,0 1 0,1 1 0,-1 1 0,1 0 0,0 2 0,0 0 0,0 1 0,1 1 0,0 1 0,0 1 0,1 0 0,-18 13 0,-36 30-6735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2.01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24575,'56'23'0,"29"2"0,1-3 0,1-5 0,0-3 0,1-4 0,1-3 0,-1-5 0,1-4 0,109-15 0,-161 14 0,-33 4 0,-21 4 0,-8 0-1365,-1-2-5461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2.39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24575,'20'1'0,"1"2"0,-1-1 0,1 2 0,-1 1 0,0 1 0,35 14 0,109 63 0,-154-78 0,-1 0 0,0 0 0,-1 1 0,0 1 0,1-1 0,-2 1 0,1 1 0,8 10 0,-14-14 0,0-1 0,0 1 0,0 0 0,0 0 0,-1 0 0,0 0 0,0 0 0,0 0 0,0 0 0,-1 0 0,1 1 0,-1-1 0,0 0 0,0 0 0,-1 0 0,1 0 0,-1 1 0,0-1 0,0 0 0,0 0 0,-1 0 0,1 0 0,-4 4 0,-28 55-21,24-49-171,0 1 0,1 1 0,1-1 0,1 2 0,0-1 0,-6 26 0,10-13-6634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20.49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24575,'-1'19'0,"2"0"0,0-1 0,1 1 0,1-1 0,1 1 0,0-1 0,1 0 0,1-1 0,1 1 0,1-1 0,13 22 0,13 16 0,-20-34 0,0 1 0,-2 1 0,12 27 0,-23-47 0,0 1 0,-1-1 0,1 1 0,-1 0 0,0-1 0,0 1 0,0 0 0,-1-1 0,1 1 0,-1-1 0,0 1 0,0-1 0,0 1 0,0-1 0,0 1 0,-1-1 0,0 0 0,0 0 0,-3 5 0,-6 8 0,-1-2 0,-24 23 0,4-3 0,11-6-1365,4-3-5461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3.24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31 99 24575,'-5'-15'0,"-1"-9"0,-1-7 0,2 8 0,1 18 0,2 24 0,1 19 0,0 18 0,6 14 0,2 5 0,0 6 0,-1-8 0,-3-10 0,0-11 0,-2-19 0,0-26 0,-1-19 0,0-6-8191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3.62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1 157 24575,'36'27'0,"-2"3"0,0 0 0,-2 2 0,-2 2 0,34 46 0,-62-77 0,0 0 0,0 0 0,0 0 0,1-1 0,-1 1 0,1-1 0,-1 1 0,1-1 0,0 0 0,0 0 0,0-1 0,0 1 0,7 2 0,-9-4 0,1 0 0,0 0 0,0 0 0,0 0 0,0 0 0,0 0 0,-1-1 0,1 1 0,0-1 0,0 1 0,0-1 0,-1 0 0,1 1 0,0-1 0,-1 0 0,1 0 0,-1 0 0,1-1 0,-1 1 0,1 0 0,-1 0 0,0-1 0,0 1 0,1-1 0,-1 1 0,0-1 0,0 0 0,0-1 0,19-36-195,-1 0 0,-3-2 0,-1 1 0,-2-2 0,-2 0 0,9-67 0,-13 62-6631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4.71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24575,'4'2'0,"-1"1"0,1-1 0,-1 1 0,1-1 0,0 0 0,0-1 0,0 1 0,0-1 0,0 1 0,0-1 0,8 1 0,52 2 0,-45-3 0,58 4 0,-1 4 0,80 19 0,145 51 0,-297-78 0,29 7 0,0-1 0,0-1 0,1-2 0,0-2 0,62-2 0,-177-2-1365,49 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5.08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24575,'15'4'0,"5"8"0,3 6 0,4 5 0,-3 3 0,-1 8 0,-4 3 0,-5 5 0,-6 0 0,2 3 0,-2-1 0,-1-4 0,-3-2 0,-2-4 0,-5-7 0,-3-4 0,-1-10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5.80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172 86 24575,'-14'16'0,"1"0"0,0 1 0,2 0 0,0 1 0,0 1 0,2-1 0,0 2 0,2-1 0,-11 41 0,2 12 0,-9 106 0,17-97 0,3 0 0,3 0 0,18 147 0,-10-186 0,2 0 0,2-1 0,2-1 0,1 0 0,2 0 0,2-2 0,2 0 0,1 0 0,29 39 0,-16-36 0,1-1 0,2-2 0,1-1 0,3-2 0,0-2 0,2-2 0,2-1 0,0-3 0,2-1 0,1-3 0,1-1 0,1-3 0,0-2 0,1-2 0,77 13 0,-109-25 0,0-1 0,1-1 0,-1 0 0,0-1 0,27-5 0,-38 4 0,1-1 0,-1 1 0,-1-2 0,1 1 0,0-1 0,-1 0 0,1 0 0,-1-1 0,0 0 0,0 0 0,0 0 0,-1-1 0,1 0 0,-1 0 0,0 0 0,7-11 0,-4 2 0,0-1 0,0-1 0,-2 1 0,0-1 0,-1 0 0,0 0 0,-2-1 0,4-27 0,1-146 0,-8 138 0,1 0 0,-2-356 0,-31 4 0,25 356 0,-1 1 0,-3 0 0,-2 1 0,-2 1 0,-21-46 0,28 74 0,-1 1 0,0 0 0,-1 1 0,-1 0 0,0 0 0,-1 2 0,-1-1 0,0 1 0,-1 1 0,0 1 0,0 0 0,-1 0 0,-1 2 0,0 0 0,0 0 0,-23-7 0,9 7 12,-1 1 0,0 2 0,0 1 0,0 1 0,-1 2 0,1 1 0,-1 1 0,1 2 0,-56 10 0,35-1-260,1 3 1,0 1-1,1 3 1,1 2-1,-47 26 1,-3 10-6579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7.30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0 137 24575,'29'111'0,"-21"-63"0,13 57 0,-18-95 0,0 1 0,1-1 0,0 0 0,0 0 0,1 0 0,1-1 0,7 12 0,-12-20 0,1 1 0,-1 0 0,0-1 0,1 1 0,-1-1 0,1 0 0,0 1 0,-1-1 0,1 0 0,0 0 0,0 0 0,0 0 0,0 0 0,0 0 0,0-1 0,0 1 0,0-1 0,0 1 0,0-1 0,0 0 0,0 0 0,0 0 0,0 0 0,0 0 0,1 0 0,-1-1 0,0 1 0,0-1 0,0 1 0,0-1 0,0 0 0,0 0 0,-1 0 0,1 0 0,0 0 0,0 0 0,-1 0 0,1 0 0,0-1 0,-1 1 0,2-3 0,9-8 0,-2 0 0,0 0 0,0-1 0,10-19 0,-10 16 0,12-7 0,-22 22 0,0 1 0,1 0 0,-1 0 0,0 0 0,1 0 0,-1-1 0,1 1 0,-1 0 0,0 0 0,1 0 0,-1 0 0,1 0 0,-1 0 0,0 0 0,1 0 0,-1 0 0,1 0 0,-1 0 0,0 1 0,1-1 0,-1 0 0,1 0 0,-1 0 0,0 0 0,1 1 0,-1-1 0,0 0 0,1 0 0,-1 1 0,0-1 0,1 0 0,-1 0 0,0 1 0,1 0 0,1 4 0,0 1 0,0-1 0,0 1 0,0 0 0,-1-1 0,1 11 0,-2-11 0,0 0 0,1 0 0,0-1 0,0 1 0,0 0 0,0-1 0,1 1 0,0-1 0,0 0 0,3 6 0,-4-10 0,0 1 0,-1 0 0,1-1 0,0 0 0,0 1 0,0-1 0,-1 1 0,1-1 0,0 0 0,0 0 0,0 1 0,0-1 0,0 0 0,0 0 0,0 0 0,-1 0 0,1 0 0,0 0 0,0 0 0,0 0 0,0-1 0,0 1 0,0 0 0,0 0 0,-1-1 0,3 0 0,20-21 0,9-37 0,-31 57 0,37-95-682,44-174-1,-73 237-6143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7.77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31 24575,'1'0'0,"0"0"0,0 1 0,0-1 0,0 0 0,0 1 0,0-1 0,0 1 0,0-1 0,0 1 0,0 0 0,0-1 0,0 1 0,0 0 0,-1 0 0,1-1 0,0 1 0,-1 0 0,1 0 0,0 0 0,-1 0 0,1 0 0,-1 0 0,0 0 0,1 0 0,-1 0 0,0 0 0,1 2 0,5 34 0,-6-33 0,2 16 0,0 10 0,11 47 0,-12-71 0,1 0 0,-1 0 0,1 0 0,0-1 0,1 1 0,-1-1 0,1 1 0,0-1 0,1 0 0,-1 0 0,1 0 0,0-1 0,0 1 0,7 5 0,-9-9 0,0 0 0,-1 0 0,1-1 0,0 1 0,0 0 0,0-1 0,-1 1 0,1-1 0,0 0 0,0 0 0,0 0 0,0 0 0,0 0 0,0 0 0,0 0 0,-1 0 0,1-1 0,0 1 0,0-1 0,0 1 0,0-1 0,-1 0 0,1 0 0,0 0 0,-1 0 0,1 0 0,-1 0 0,1 0 0,-1 0 0,1-1 0,-1 1 0,0-1 0,0 1 0,1-1 0,-1 1 0,1-3 0,4-6 0,0 1 0,-1-1 0,0 0 0,7-19 0,-4 8 0,-1 0 0,0 0 0,-2 0 0,0 0 0,-2-1 0,0 0 0,-1-39 0,-5 51 0,-1 11 0,-7 23 0,-5 39 0,-32 307-1365,46-335-5461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8.41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182 203 24575,'-8'2'0,"0"1"0,0-1 0,0 1 0,0 0 0,1 1 0,-1 0 0,1 0 0,0 1 0,1 0 0,-1 0 0,1 0 0,0 1 0,0 0 0,-6 7 0,6-2 0,-1 0 0,1 0 0,1 0 0,0 1 0,0 0 0,1 0 0,1 0 0,-4 23 0,-6 88 0,4 0 0,10 171 0,2-138 0,-2-117 0,-2 20 0,2-1 0,3 0 0,3 1 0,15 64 0,-17-106 0,1-1 0,0 1 0,1-2 0,0 1 0,2-1 0,0 0 0,20 25 0,-21-30 0,2-1 0,0 0 0,0 0 0,0-1 0,1 0 0,1-1 0,-1 0 0,1-1 0,0 0 0,0-1 0,19 6 0,-4-5 0,0-1 0,0-1 0,0-1 0,0-2 0,0 0 0,1-2 0,-1-1 0,0-1 0,0-2 0,0 0 0,49-18 0,-25 4 0,-1-2 0,-1-2 0,-1-2 0,-1-3 0,45-35 0,-76 51 0,0-1 0,-1-1 0,0 0 0,-1-1 0,-1-1 0,0 0 0,-2-1 0,0 0 0,0-1 0,-2 0 0,0 0 0,-1-1 0,10-37 0,-11 22 0,-1 0 0,-1-1 0,-2 0 0,-2 0 0,-1 0 0,-2 0 0,-8-47 0,-3 3 0,-3 1 0,-4 1 0,-4 0 0,-2 2 0,-4 1 0,-3 1 0,-4 2 0,-52-79 0,74 130 0,0 0 0,-1 1 0,-1 0 0,-1 1 0,0 1 0,-40-27 0,49 38 0,1 1 0,-1 1 0,0-1 0,0 1 0,0 1 0,-1 0 0,1 0 0,-1 1 0,0 0 0,0 0 0,0 1 0,1 1 0,-1-1 0,0 2 0,0-1 0,0 1 0,0 1 0,0 0 0,1 0 0,-13 6 0,3 0 10,1 2 0,1 0 0,0 1 0,0 1 0,1 0 0,0 1 0,1 1 0,1 1 0,0 0 0,1 0 0,-15 26 0,0 2-381,3 1-1,1 1 1,-23 66 0,11-12-6455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9.26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 1 24575,'-1'313'0,"3"350"0,-1-620 0,2 1 0,10 54 0,-7-83-62,-2-26 217,-1-25-1613,-3 9-5368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09.67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24575,'13'12'0,"-1"0"0,0 1 0,-1 1 0,-1 0 0,17 30 0,2 14 0,-9-14 0,3-2 0,36 54 0,-57-94 0,0 1 0,0-1 0,0 1 0,0-1 0,0 0 0,1 0 0,-1 0 0,1 0 0,0 0 0,0 0 0,-1-1 0,1 1 0,0-1 0,0 0 0,0 0 0,6 1 0,-7-2 0,1 0 0,-1 0 0,1 0 0,-1-1 0,1 1 0,-1-1 0,0 1 0,1-1 0,-1 0 0,0 0 0,1 0 0,-1 0 0,0-1 0,0 1 0,0-1 0,0 1 0,0-1 0,0 1 0,-1-1 0,1 0 0,0 0 0,1-3 0,8-13 19,-1 0 0,0 0-1,-2-1 1,0 0 0,10-39 0,-13 39-204,0 1 0,2 0 0,0 0 1,0 1-1,2 0 0,0 1 1,13-18-1,-4 16-6641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21.85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24575,'610'0'-1365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14.14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6 109 24575,'0'0'0,"-1"0"0,1 1 0,0-1 0,-1 0 0,1 1 0,0-1 0,-1 0 0,1 0 0,0 1 0,0-1 0,-1 1 0,1-1 0,0 0 0,0 1 0,0-1 0,-1 0 0,1 1 0,0-1 0,0 1 0,0-1 0,0 0 0,0 1 0,0-1 0,0 1 0,0-1 0,0 1 0,0-1 0,0 0 0,0 1 0,0-1 0,0 1 0,1-1 0,-1 0 0,0 1 0,0-1 0,1 1 0,15 7 0,26-2 0,-41-6 0,279 3 0,-154-5 0,-106 2 0,0 1 0,0-2 0,1 0 0,-1-1 0,21-5 0,-37 6 0,0 1 0,0-2 0,0 1 0,-1 0 0,1-1 0,-1 1 0,1-1 0,-1 0 0,0 0 0,1 0 0,-1-1 0,0 1 0,0-1 0,-1 0 0,1 0 0,-1 0 0,1 0 0,-1 0 0,0 0 0,0-1 0,0 1 0,-1-1 0,1 1 0,-1-1 0,0 0 0,0 0 0,1-5 0,-1-17-1365,-1 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14.50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24575,'1'3'0,"1"0"0,-1 0 0,1 0 0,0 0 0,0 0 0,0-1 0,1 1 0,-1-1 0,1 1 0,-1-1 0,1 0 0,0 0 0,0 0 0,0-1 0,0 1 0,5 2 0,5 4 0,54 31 0,-45-29 0,-2 2 0,1 1 0,-2 0 0,23 20 0,-38-29 0,0 0 0,0 1 0,0-1 0,0 1 0,-1 0 0,0 0 0,0 0 0,0 0 0,-1 0 0,1 1 0,-1-1 0,-1 1 0,1 0 0,-1 0 0,0-1 0,0 1 0,0 0 0,-1 0 0,0 0 0,0 0 0,-2 10 0,-3 4 27,-1 0-1,-1-1 1,0 0-1,-20 34 0,14-29-774,-16 45-1,24-48-6077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15.06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60 36 24575,'5'0'0,"1"5"0,0 6 0,-1 7 0,-1 5 0,-7-2 0,-7-4 0,-7-10 0,-1-11 0,3-10 0,3-7 0,5-5 0,3-4 0,7 4 0,3 12 0,1 12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15.62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22 82 24575,'-1'-1'0,"0"1"0,-1 0 0,1 0 0,0-1 0,0 1 0,0-1 0,1 1 0,-1-1 0,0 1 0,0-1 0,0 1 0,0-1 0,0 0 0,1 0 0,-1 1 0,0-1 0,0 0 0,1 0 0,-1 0 0,1 0 0,-1 0 0,1 0 0,-1 0 0,1 0 0,0 0 0,-1 0 0,1 0 0,0 0 0,0 0 0,0 0 0,0 0 0,0 0 0,0 0 0,0-1 0,0-1 0,0 1 0,0-1 0,0 1 0,0-1 0,0 1 0,1 0 0,-1-1 0,1 1 0,0 0 0,-1-1 0,1 1 0,0 0 0,0 0 0,3-4 0,-3 5 0,-1 0 0,1 0 0,0 0 0,0 0 0,0 0 0,0 0 0,0 0 0,0 1 0,0-1 0,0 0 0,0 0 0,1 1 0,-1-1 0,0 1 0,0-1 0,1 1 0,-1 0 0,0-1 0,0 1 0,1 0 0,-1 0 0,0 0 0,1 0 0,-1 0 0,0 0 0,1 0 0,-1 1 0,0-1 0,1 0 0,-1 1 0,0-1 0,0 1 0,1-1 0,-1 1 0,0 0 0,0-1 0,0 1 0,0 0 0,0 0 0,0 0 0,0 0 0,0 0 0,0 0 0,0 0 0,-1 0 0,1 0 0,0 0 0,-1 0 0,1 0 0,-1 1 0,1-1 0,-1 0 0,1 3 0,2 4 0,0 0 0,-1 0 0,0 1 0,0-1 0,-1 0 0,0 1 0,0 10 0,-2-15 0,1-1 0,-1 1 0,0 0 0,-1 0 0,1-1 0,-1 1 0,0-1 0,1 1 0,-1-1 0,-4 4 0,6-6 0,-1 0 0,1-1 0,0 1 0,-1-1 0,1 1 0,-1-1 0,1 1 0,-1-1 0,1 1 0,-1-1 0,1 1 0,-1-1 0,1 0 0,-1 1 0,0-1 0,1 0 0,-1 1 0,0-1 0,1 0 0,-1 0 0,0 0 0,1 0 0,-1 0 0,0 0 0,1 0 0,-1 0 0,0 0 0,0 0 0,1 0 0,-1 0 0,0 0 0,1 0 0,-1-1 0,0 1 0,1 0 0,-1 0 0,1-1 0,-1 1 0,0-1 0,1 1 0,-1 0 0,1-1 0,-1 1 0,1-1 0,-1 1 0,1-1 0,0 1 0,-1-1 0,1 0 0,-1 1 0,1-1 0,0 0 0,0 1 0,-1-1 0,1 1 0,0-1 0,0 0 0,0 0 0,0 1 0,0-1 0,0 0 0,0 0 0,-2-15-1365,4 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16.06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51 24575,'5'-5'0,"6"-7"0,7-1 0,5 2 0,3 2 0,-2 9 0,0 3 0,-5 6 0,-5 8 0,-10-1 0,-11 4 0,-9-3 0,-7-4 0,1-9 0,4-11 0,5-8 0,4-2-8191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25.28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94 18 24575,'-1'-1'0,"1"0"0,0 0 0,-1 0 0,1 0 0,-1 0 0,1 1 0,-1-1 0,1 0 0,-1 0 0,1 0 0,-1 1 0,0-1 0,1 0 0,-1 1 0,0-1 0,0 0 0,0 1 0,1-1 0,-1 1 0,0 0 0,0-1 0,0 1 0,0 0 0,0-1 0,0 1 0,0 0 0,0 0 0,0 0 0,0 0 0,0 0 0,0 0 0,0 0 0,0 0 0,0 0 0,0 0 0,1 0 0,-1 1 0,0-1 0,0 0 0,0 1 0,0-1 0,0 1 0,0-1 0,0 1 0,1-1 0,-1 1 0,0 0 0,0-1 0,1 1 0,-2 1 0,-2 8 0,0 0 0,1 0 0,0 1 0,1-1 0,0 1 0,0-1 0,1 1 0,1-1 0,0 1 0,1 13 0,-1 2 0,2 141 0,-3 72 0,1-239-1,-4 32 122,4-31-148,0-1 0,0 0 0,0 1 0,0-1 0,0 1 0,0-1 0,0 1 0,0-1 0,0 1 0,-1-1 0,1 1 0,0-1 0,0 1 0,0-1 0,-1 0 0,1 1 0,0-1 0,0 1 0,-1-1 0,1 0 0,0 1 0,-1-1 0,1 0 0,0 1 0,-1-1 0,1 0 0,0 0 0,-1 1 0,1-1 0,-1 0 0,1 0 0,-1 0 0,1 0 0,0 1 0,-1-1 0,1 0 0,-1 0 0,1 0 0,-1 0 0,1 0 0,-1 0 0,1 0 0,-1 0 0,1 0 0,-1 0 0,1-1 0,0 1 0,-1 0 0,1 0 0,-1 0 0,1 0 0,-1-1 0,1 1 0,-1-1 0,-11-11-6799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25.71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1 157 24575,'25'22'0,"-1"2"0,-1 1 0,-2 1 0,0 1 0,-2 1 0,27 51 0,42 58 0,-86-135 0,-1 0 0,0-1 0,0 1 0,1 0 0,-1 0 0,1-1 0,-1 1 0,1-1 0,-1 0 0,1 1 0,0-1 0,0 0 0,0 0 0,0 0 0,0 0 0,0 0 0,0-1 0,0 1 0,4 0 0,-5-1 0,1 0 0,-1-1 0,1 1 0,-1-1 0,0 0 0,1 1 0,-1-1 0,0 0 0,0 0 0,1 0 0,-1 0 0,0 0 0,0 0 0,0 0 0,0 0 0,0 0 0,0-1 0,-1 1 0,1 0 0,0 0 0,0-3 0,5-10 0,-1 0 0,-1-1 0,0 1 0,2-21 0,-5 27 0,33-248 116,-16 99-1597,-16 142-5345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29.03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1 595 24575,'1'-96'0,"6"138"0,3 1 0,29 78 0,47 78 0,-82-191 0,8 19 0,1-1 0,29 42 0,-39-63 0,0 0 0,1 0 0,-1-1 0,1 1 0,0-1 0,1 0 0,-1 0 0,1-1 0,0 1 0,-1-1 0,2 0 0,-1 0 0,0-1 0,0 1 0,1-1 0,0 0 0,-1-1 0,1 0 0,0 1 0,8-1 0,-11-1 0,1-1 0,-1 0 0,0 0 0,0 0 0,0-1 0,0 1 0,0 0 0,0-1 0,-1 0 0,1 0 0,0 0 0,-1 0 0,0 0 0,1 0 0,-1-1 0,0 1 0,0-1 0,0 0 0,-1 1 0,1-1 0,0 0 0,-1 0 0,1-3 0,6-12 0,-2 0 0,8-32 0,-11 38 0,73-319 0,37-141 0,-81 360-1365,-23 76-5461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41.25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132 1 24575,'-8'3'0,"1"1"0,-1 1 0,1-1 0,0 1 0,-11 10 0,15-11 0,0-1 0,1 1 0,-1-1 0,1 1 0,0 0 0,0 0 0,0 0 0,0 1 0,1-1 0,-1 0 0,1 0 0,0 1 0,0 5 0,-8 103 0,9 174 0,3-142 0,-1-63 0,0-42 0,-1 0 0,-2 0 0,-7 43 0,8-83-1,0 1 0,0-1 0,0 1 0,0-1 0,0 1 0,0 0 0,0-1 0,-1 1 0,1-1 0,0 1 0,0-1 0,0 1 0,-1-1 0,1 1 0,0-1 0,0 1 0,-1-1 0,1 0 1,0 1-1,-1-1 0,1 1 0,-1-1 0,1 0 0,0 1 0,-1-1 0,1 0 0,-2 1 0,-7-11 67,-3-22-1470,2-9-5422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41.64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24575,'54'216'0,"-42"-179"0,1-1 0,2 0 0,32 56 0,-42-84 0,0 0 0,1-1 0,-1 0 0,1 1 0,1-2 0,0 1 0,0-1 0,0 0 0,13 8 0,-18-13 0,0 0 0,1 0 0,-1 0 0,0 0 0,1-1 0,-1 1 0,1-1 0,-1 1 0,1-1 0,-1 0 0,1 0 0,0 0 0,-1 0 0,1 0 0,-1-1 0,1 1 0,-1-1 0,1 1 0,-1-1 0,0 0 0,1 0 0,-1 0 0,0-1 0,0 1 0,0 0 0,0-1 0,0 1 0,0-1 0,0 0 0,0 0 0,0 0 0,-1 0 0,1 0 0,-1 0 0,0 0 0,1 0 0,-1 0 0,1-4 0,6-12 0,0 0 0,-1 0 0,-2 0 0,0-1 0,4-23 0,1-7 0,-8 46-1365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22.31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24575,'16'-1'0,"1"1"0,-1 1 0,1 1 0,-1 0 0,0 1 0,17 5 0,-28-6 0,-1 0 0,1 0 0,-1 1 0,0-1 0,0 1 0,0 0 0,0 0 0,0 0 0,-1 1 0,1-1 0,-1 1 0,0 0 0,0 0 0,0 0 0,-1 0 0,1 0 0,-1 1 0,0-1 0,0 1 0,-1-1 0,1 1 0,-1 0 0,0 0 0,0 8 0,1 5 0,-1-1 0,-1 1 0,-1 0 0,0-1 0,-1 1 0,-5 18 0,-35 100 0,14-49 0,26-82-151,1-1-1,0 1 0,0-1 0,0 1 1,1-1-1,0 1 0,0 0 1,0 5-1,5 6-6674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42.65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61 19 24575,'0'-10'0,"0"2"0,0 11 0,0 17 0,-5 23 0,-1 20 0,0 19 0,1 16 0,-4 10 0,0 2 0,1-7 0,3-17 0,1-18 0,2-30 0,1-27 0,1-25 0,0-10-8191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43.01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24575,'12'51'0,"-2"-8"0,24 67 0,-30-99 0,1 0 0,0 0 0,1 0 0,1 0 0,-1-1 0,2 0 0,-1-1 0,1 0 0,1 0 0,14 12 0,-20-18 0,0-1 0,0 0 0,0 0 0,1 0 0,-1 0 0,0 0 0,1-1 0,0 0 0,-1 1 0,1-1 0,0-1 0,0 1 0,-1 0 0,1-1 0,0 0 0,0 0 0,0 0 0,-1 0 0,1-1 0,7-1 0,-5-1 0,-1 1 0,1-1 0,0 0 0,-1-1 0,0 1 0,0-1 0,0 0 0,0 0 0,-1-1 0,1 0 0,4-7 0,8-12 0,-2-1 0,-1-1 0,-1 0 0,11-33 0,-15 37-455,-2 0 0,8-41 0,-11 36-6371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43.99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32 0 24575,'0'5'0,"-18"859"0,5-654-1365,13-241-5461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44.32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1 222 24575,'20'30'0,"11"14"0,6 0 0,1-7 0,-1-10 0,-1-15 0,-3-14 0,-1-17 0,-1-15 0,-2-11 0,0-9 0,-5 1 0,-2-2 0,-4 5 0,-6 5 0,0 10 0,-1 12-8191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45.01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24575,'0'10'0,"0"13"0,0 13 0,0 15 0,0 13 0,0 12 0,0 7 0,0 4 0,0 3 0,0 0 0,0-4 0,0-13 0,0-13 0,0-12 0,0-10 0,0-10-8191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45.37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1 202 24575,'15'30'0,"5"14"0,4 1 0,3-8 0,1-10 0,2-10 0,0-18 0,0-13 0,0-14 0,0-13 0,-6-10 0,-1 0 0,-5 4 0,0 9 0,-4 1 0,2 3 0,-3 1 0,-3 7-8191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46.89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24575,'23'6'0,"-1"1"0,-1 1 0,1 1 0,-2 1 0,1 1 0,32 23 0,-24-16 0,61 29 0,-72-40 0,0-1 0,0-1 0,1-1 0,0-1 0,33 2 0,97-7 0,-126 1 0,229-33 0,-96 10 0,-154 23 5,-1 1-1,0 0 1,0-1 0,0 1-1,0 0 1,0 0 0,0 0-1,0 0 1,1 0-1,-1 0 1,0 0 0,0 0-1,0 0 1,0 0 0,0 1-1,1-1 1,-1 0-1,0 1 1,0-1 0,0 1-1,0-1 1,0 1-1,1 1 1,-2 0-92,0-1 0,0 1 1,0-1-1,-1 1 0,1-1 0,0 1 0,-1-1 0,1 0 1,-1 1-1,0-1 0,1 1 0,-1-1 0,0 0 0,0 0 1,0 1-1,-2 1 0,-11 15-6739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47.23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24575,'20'20'0,"11"11"0,1 11 0,0 7 0,-6 6 0,-2-1 0,-6-1 0,-5 2 0,-5 0 0,-4-4 0,-8-5 0,-2-6 0,-1-4 0,1-4 0,1-8-8191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51.33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 59 24575,'0'0'0,"0"0"0,-1 0 0,1-1 0,0 1 0,-1 0 0,1 0 0,0-1 0,0 1 0,-1 0 0,1 0 0,0-1 0,0 1 0,-1 0 0,1-1 0,0 1 0,0 0 0,0-1 0,-1 1 0,1 0 0,0-1 0,0 1 0,0-1 0,0 1 0,0 0 0,0-1 0,0 1 0,0 0 0,0-1 0,0 1 0,0-1 0,0 1 0,0 0 0,0-1 0,0 1 0,0 0 0,1-1 0,-1 1 0,0-1 0,0 1 0,0 0 0,1-1 0,-1 1 0,1-1 0,20-4 0,29 8 0,132 13 0,259-12 0,-221-7 0,-187 1 0,1-2 0,-1-1 0,48-13 0,-45 9 0,0 1 0,54-4 0,48 12 0,-138 0 1,0 0 0,-1 0-1,1 0 1,0 0-1,0 0 1,0 0 0,0 1-1,0-1 1,0 0 0,-1 0-1,1 0 1,0 0 0,0 0-1,0 0 1,0 1 0,0-1-1,0 0 1,0 0-1,0 0 1,0 0 0,0 0-1,0 1 1,0-1 0,0 0-1,0 0 1,0 0 0,0 0-1,0 1 1,0-1-1,0 0 1,0 0 0,0 0-1,0 0 1,0 1 0,0-1-1,0 0 1,0 0 0,0 0-1,0 0 1,0 1 0,0-1-1,0 0 1,1 0-1,-1 0 1,0 0 0,0 0-1,0 0 1,0 0 0,0 1-1,0-1 1,1 0 0,-1 0-1,0 0 1,0 0-1,0 0 1,0 0 0,0 0-1,1 0 1,-1 0 0,0 0-1,0 0 1,0 0 0,0 0-1,1 0 1,-1 0 0,0 0-1,0 0 1,-14 12-356,9-8-699,-7 8-5772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51.75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24575,'19'16'0,"0"0"0,1-2 0,26 15 0,14 10 0,-38-23 0,-8-7 0,0 1 0,-1 0 0,-1 1 0,16 18 0,-24-25 0,-1 0 0,0 0 0,-1 0 0,1 1 0,-1-1 0,0 1 0,0 0 0,0 0 0,-1-1 0,0 1 0,0 0 0,0 0 0,0 1 0,-1-1 0,0 0 0,0 0 0,0 0 0,-2 10 0,-4 6 0,-1 0 0,0-1 0,-2 0 0,0 0 0,-23 35 0,18-33 0,1 1 0,1 1 0,-12 35 0,19-32-1365,6-7-5461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4.88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63 1 24575,'-25'309'0,"4"-112"0,15-128 0,-4 112 0,10-153 0,1-1 0,1 0 0,1 0 0,10 38 0,-11-60 0,-1 1 0,1-1 0,0 0 0,1 0 0,-1 0 0,1 0 0,0 0 0,0 0 0,0-1 0,1 1 0,0-1 0,0 0 0,0 0 0,0 0 0,1-1 0,-1 1 0,1-1 0,8 4 0,-8-5 0,-1-1 0,1 0 0,-1 0 0,1 0 0,0-1 0,-1 1 0,1-1 0,0 0 0,-1-1 0,1 1 0,0-1 0,-1 0 0,1 0 0,0 0 0,-1-1 0,0 1 0,1-1 0,-1 0 0,0-1 0,0 1 0,0-1 0,6-4 0,-1-2-85,0-1 0,0 0-1,-1 0 1,0 0 0,-1-1-1,0 0 1,-1-1 0,0 0-1,-1 0 1,0 0 0,-1 0-1,0-1 1,-1 1 0,0-1-1,1-21 1,1-7-6741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33.24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26 0 24575,'-1'0'0,"0"1"0,0-1 0,0 0 0,0 1 0,0-1 0,0 1 0,0 0 0,0-1 0,0 1 0,0 0 0,0-1 0,0 1 0,0 0 0,0 0 0,1 0 0,-1 0 0,0 0 0,1 0 0,-1 0 0,0 0 0,1 0 0,0 0 0,-1 0 0,1 0 0,0 1 0,-1-1 0,1 0 0,0 1 0,-5 37 0,21 164 0,-6-117 0,3 2 0,-11-76 0,-11-56 0,-1-13-1365,0-3-5461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33.58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91 117 24575,'-11'-6'0,"0"0"0,0-1 0,-14-12 0,23 18 0,0-1 0,-1 0 0,1 0 0,0 0 0,0 0 0,0 0 0,1 0 0,-1 0 0,0-1 0,1 1 0,0-1 0,-1 1 0,1-1 0,0 0 0,0 1 0,0-1 0,1 0 0,-1 0 0,1 0 0,0 1 0,-1-4 0,2 4 0,0 1 0,-1 0 0,1-1 0,0 1 0,0 0 0,0-1 0,-1 1 0,2 0 0,-1 0 0,0 0 0,0 0 0,0 0 0,0 0 0,1 0 0,-1 0 0,0 1 0,1-1 0,-1 0 0,0 1 0,1-1 0,-1 1 0,1-1 0,-1 1 0,1 0 0,-1 0 0,1 0 0,0-1 0,-1 2 0,1-1 0,-1 0 0,4 1 0,2-1 0,0 1 0,0 0 0,-1 1 0,1-1 0,13 6 0,-10-1 0,1 0 0,-1 1 0,0 1 0,-1-1 0,0 1 0,0 1 0,-1 0 0,0 0 0,0 1 0,-1-1 0,0 2 0,8 17 0,1 5 0,-1 2 0,19 65 0,-25-68 0,-2 1 0,-1 1 0,-1 0 0,-2-1 0,-2 1 0,-4 65 0,1-83 0,0 1 0,-1-1 0,-1 0 0,0 0 0,-1 0 0,-1-1 0,0 1 0,-1-1 0,-1-1 0,0 1 0,-1-1 0,-1-1 0,0 0 0,-1 0 0,0-1 0,-15 12 0,23-21 0,0 0 0,-1-1 0,1 1 0,-1-1 0,0 0 0,1 0 0,-1 0 0,0 0 0,0-1 0,-1 0 0,1 1 0,0-1 0,0-1 0,-1 1 0,1-1 0,0 0 0,0 0 0,-1 0 0,1 0 0,-8-2 0,8 0 0,-1 0 0,1 0 0,0-1 0,0 1 0,0-1 0,0 0 0,0 0 0,0-1 0,1 1 0,-1-1 0,1 1 0,0-1 0,0 0 0,1-1 0,-1 1 0,1 0 0,0-1 0,-2-4 0,0-2 17,-1-1 0,2 1 1,-1-1-1,2 0 0,-1 0 0,0-22 0,3 28-116,0 0 0,0 0 0,1-1 0,0 1 0,0 0 0,1 0 0,-1 0 0,1 0 0,1 0 0,-1 1 0,1-1 0,0 1 0,0-1 0,8-9 0,8-5-6727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38.02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63 221 24575,'3'-1'0,"0"1"0,0-1 0,0 0 0,0 0 0,0 0 0,0-1 0,0 1 0,0-1 0,-1 0 0,1 1 0,0-1 0,-1 0 0,0-1 0,1 1 0,-1 0 0,0-1 0,3-4 0,-1 1 0,1 0 0,-1-1 0,0 0 0,-1 0 0,1 0 0,1-8 0,-3 6 0,0 0 0,-1-1 0,0 1 0,-1 0 0,0 0 0,-2-16 0,2 23 0,0-1 0,0 1 0,0 0 0,-1 0 0,1 0 0,0 0 0,-1 0 0,0 0 0,0 0 0,1 0 0,-1 0 0,0 0 0,0 0 0,-1 0 0,1 1 0,0-1 0,-1 0 0,1 1 0,-1-1 0,1 1 0,-1 0 0,0-1 0,1 1 0,-1 0 0,0 0 0,0 0 0,0 0 0,0 0 0,0 1 0,0-1 0,0 1 0,0-1 0,0 1 0,-4 0 0,3 0 0,0 1 0,1 1 0,-1-1 0,0 0 0,1 1 0,-1 0 0,0-1 0,1 1 0,0 0 0,0 0 0,-1 0 0,1 1 0,0-1 0,1 0 0,-1 1 0,0 0 0,1-1 0,-1 1 0,1 0 0,0 0 0,-1 3 0,-22 68 0,23-72 0,-7 35 0,1-1 0,1 2 0,3-1 0,1 1 0,1-1 0,3 1 0,9 63 0,-9-94 0,-1 0 0,1 0 0,1 0 0,-1 0 0,1-1 0,0 1 0,1-1 0,-1 0 0,1 0 0,0 0 0,1-1 0,5 6 0,-8-9 0,0 0 0,0-1 0,0 1 0,1-1 0,-1 1 0,1-1 0,-1 0 0,1 0 0,-1 0 0,1 0 0,0-1 0,-1 1 0,1-1 0,0 1 0,0-1 0,-1 0 0,1 0 0,0 0 0,-1-1 0,1 1 0,0-1 0,0 1 0,-1-1 0,1 0 0,-1 0 0,1 0 0,-1 0 0,1-1 0,-1 1 0,0-1 0,1 1 0,-1-1 0,2-2 0,5-5-124,0 0 0,-1 0 0,-1 0 0,0-1 0,0 0 0,0-1-1,-2 1 1,1-1 0,-1-1 0,6-21 0,-2 1-6702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38.49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 0 24575,'-2'182'0,"16"340"0,-14-522 0,3 29 0,13 50 0,-14-72 0,-1-1 0,1 0 0,1 0 0,-1 0 0,1-1 0,0 1 0,0 0 0,1-1 0,-1 0 0,1 0 0,1 0 0,-1 0 0,1-1 0,6 6 0,-9-9 3,0 0 0,0 0 0,0 0 0,0 0 0,0 0 0,1 0 0,-1 0 0,0-1-1,0 1 1,0-1 0,1 0 0,-1 0 0,0 0 0,1 0 0,-1 0 0,0 0 0,0 0 0,1-1 0,-1 1-1,0-1 1,0 0 0,0 1 0,1-1 0,-1 0 0,0 0 0,0-1 0,-1 1 0,1 0 0,0-1-1,0 1 1,0-1 0,-1 1 0,1-1 0,-1 0 0,0 0 0,1 0 0,-1 0 0,0 0 0,0 0 0,1-4-1,4-6-249,0-1 0,-1 0-1,-1 0 1,0 0-1,3-17 1,1-20-6579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38.81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0 264 24575,'30'-10'0,"14"-8"0,11-11 0,-1-6 0,2-1 0,1-5 0,-5 4 0,-5 4 0,-12 8-8191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39.36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151 1 24575,'0'4'0,"-6"13"0,0 22 0,-6 25 0,-4 21 0,-1 17 0,-1 5 0,1-1 0,-1-3 0,3-14 0,4-13 0,3-28 0,4-38 0,2-36 0,1-23 0,2-3-8191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39.72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1 291 24575,'56'173'0,"-10"-25"0,113 246 0,-154-383 0,1-1 0,0 0 0,1 0 0,0 0 0,13 13 0,-19-21 0,0-1 0,0 0 0,0 0 0,1 0 0,-1 0 0,0 0 0,1 0 0,-1 0 0,1 0 0,-1-1 0,1 1 0,-1 0 0,1-1 0,-1 1 0,1-1 0,0 0 0,-1 0 0,1 1 0,0-1 0,-1 0 0,1 0 0,-1-1 0,1 1 0,0 0 0,-1 0 0,1-1 0,0 1 0,-1-1 0,1 0 0,-1 1 0,1-1 0,-1 0 0,0 0 0,1 0 0,-1 0 0,0 0 0,1 0 0,-1 0 0,0 0 0,0 0 0,0-1 0,0 1 0,0 0 0,0-1 0,-1 1 0,1-1 0,0 1 0,0-4 0,11-21 0,-2 0 0,0-1 0,-2 0 0,-1 0 0,6-46 0,-4 21 0,37-192 0,57-280 0,-90 485 0,-37 145-1365,5-35-5461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52.63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62 24575,'10'-5'0,"8"-7"0,11-1 0,6 2 0,6 2 0,12 3 0,6 3 0,3 1 0,2 2 0,-1 0 0,-6 0 0,-8 1 0,-7-1 0,-6 1 0,-4-1 0,-12 0 0,-15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52.98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0 24575,'9'5'0,"5"6"0,-2 7 0,-2 5 0,3 4 0,-2 1 0,-2 2 0,-3 1 0,-2-1 0,-2 0 0,-2 0 0,-5 0 0,-2 0 0,0-1 0,-4-5 0,1-1 0,1 0 0,3-4-8191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58.42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142 39 24575,'-2'0'0,"0"0"0,0 0 0,0 0 0,0 0 0,1-1 0,-1 1 0,0 0 0,0-1 0,0 0 0,1 1 0,-1-1 0,0 0 0,1 0 0,-1 0 0,-2-2 0,4 3 0,0-1 0,-1 0 0,1 1 0,0-1 0,0 1 0,-1-1 0,1 0 0,0 1 0,0-1 0,0 0 0,0 1 0,0-1 0,0 0 0,0 1 0,0-1 0,0 0 0,0 1 0,0-1 0,0 0 0,1 1 0,-1-1 0,0 1 0,0-1 0,1 0 0,-1 1 0,0-1 0,1 1 0,-1-1 0,1 1 0,-1-1 0,0 1 0,1-1 0,-1 1 0,1-1 0,-1 1 0,1 0 0,0-1 0,-1 1 0,1 0 0,-1-1 0,1 1 0,0 0 0,0 0 0,0-1 0,-1 1 0,1-1 0,-1 1 0,0-1 0,1 1 0,0 0 0,-1-1 0,1 1 0,-1 0 0,1-1 0,-1 1 0,1 0 0,0 0 0,-1 0 0,1 0 0,0-1 0,-1 1 0,1 0 0,-1 0 0,1 0 0,0 0 0,-1 0 0,1 1 0,0-1 0,-1 0 0,1 0 0,-1 0 0,1 0 0,0 1 0,-1-1 0,1 0 0,-1 1 0,1-1 0,2 22 0,-16 28 0,9-43 0,0 0 0,0-1 0,0 0 0,-1 0 0,0 0 0,0-1 0,0 1 0,-1-1 0,-6 4 0,10-7 0,1-1 0,-1 0 0,1 0 0,-1 0 0,0 0 0,1-1 0,-1 1 0,0 0 0,0-1 0,0 1 0,1-1 0,-1 0 0,0 1 0,0-1 0,0 0 0,0 0 0,0 0 0,1 0 0,-1-1 0,0 1 0,0 0 0,0-1 0,0 1 0,1-1 0,-1 0 0,0 0 0,1 1 0,-1-1 0,0 0 0,1-1 0,-1 1 0,1 0 0,0 0 0,-1 0 0,1-1 0,0 1 0,0-1 0,0 1 0,0-1 0,0 0 0,0 1 0,-1-3 0,1 1 0,0 0 0,-1 0 0,1-1 0,1 1 0,-1 0 0,0 0 0,1-1 0,-1 1 0,1-6 0,0 8 0,0 0 0,0 0 0,0 0 0,0 0 0,1-1 0,-1 1 0,0 0 0,0 0 0,1 0 0,-1 0 0,1 0 0,-1 0 0,1 0 0,-1 0 0,1 0 0,0 0 0,-1 0 0,1 0 0,0 1 0,0-1 0,0 0 0,-1 0 0,1 1 0,0-1 0,0 0 0,0 1 0,0-1 0,0 1 0,0-1 0,0 1 0,2-1 0,-2 1 5,0 0 0,0 0-1,0 1 1,0-1 0,0 0-1,-1 0 1,1 0 0,0 1-1,0-1 1,0 0 0,0 1-1,-1-1 1,1 1 0,0-1-1,0 1 1,-1-1 0,1 1 0,0-1-1,-1 1 1,1 0 0,-1-1-1,1 1 1,-1 0 0,1 0-1,-1 0 1,1-1 0,0 3-1,-1-2-78,1 0-1,-1 0 0,1 0 0,-1 0 0,1-1 0,-1 1 1,1 0-1,0 0 0,0 0 0,-1-1 0,1 1 1,0 0-1,0-1 0,0 1 0,0-1 0,0 1 0,0-1 1,0 1-1,2 0 0,5-2-6751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5.230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1 273 24575,'19'-15'0,"18"-10"0,11-10 0,3-5 0,3 0 0,-4 1 0,-4 8 0,-6 4 0,-9 7-8191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59.09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33 102 24575,'0'0'0,"-1"-1"0,1 1 0,0 0 0,0 0 0,0-1 0,0 1 0,0 0 0,0 0 0,0-1 0,-1 1 0,1 0 0,0-1 0,0 1 0,0 0 0,0-1 0,0 1 0,0 0 0,0 0 0,1-1 0,-1 1 0,0 0 0,0-1 0,0 1 0,0 0 0,0 0 0,0-1 0,0 1 0,1 0 0,-1 0 0,0-1 0,0 1 0,0 0 0,1 0 0,-1 0 0,0-1 0,0 1 0,1 0 0,-1 0 0,0 0 0,0 0 0,1-1 0,-1 1 0,0 0 0,1 0 0,-1 0 0,0 0 0,0 0 0,1 0 0,-1 0 0,0 0 0,1 0 0,-1 0 0,0 0 0,1 0 0,-1 0 0,0 0 0,0 0 0,1 0 0,-1 1 0,0-1 0,0 0 0,1 0 0,-1 0 0,1 1 0,11 17 0,-14 22 0,-7-27 0,8-13 0,0-1 0,1 1 0,-1 0 0,0 0 0,0 0 0,1-1 0,-1 1 0,0-1 0,0 1 0,1 0 0,-1-1 0,0 1 0,1-1 0,-1 0 0,1 1 0,-1-1 0,1 1 0,-1-1 0,1 0 0,-1 1 0,1-1 0,-1 0 0,1-1 0,-4-6 0,0 0 0,1-1 0,0 1 0,0-1 0,1 0 0,0 0 0,0-12 0,1 16 0,1 0 0,0 0 0,0 0 0,1 1 0,-1-1 0,1 0 0,2-6 0,-3 10 0,1-1 0,-1 1 0,1-1 0,0 1 0,0 0 0,-1-1 0,1 1 0,0 0 0,0 0 0,0-1 0,0 1 0,0 0 0,1 0 0,-1 0 0,0 0 0,0 1 0,1-1 0,-1 0 0,1 0 0,-1 1 0,3-2 0,-2 2 0,0 0 0,0 1 0,0-1 0,-1 0 0,1 1 0,0-1 0,0 1 0,-1-1 0,1 1 0,0 0 0,-1-1 0,1 1 0,0 0 0,-1 0 0,1 1 0,-1-1 0,0 0 0,1 0 0,-1 1 0,0-1 0,0 0 0,0 1 0,0-1 0,0 1 0,0 0 0,1 2 0,21 48 0,-23-51 0,4 11 0,0 1 0,-2-1 0,1 1 0,-1 0 0,0 15 0,-2-24 0,0 0 0,-1 0 0,1 0 0,-1 0 0,1 0 0,-1-1 0,0 1 0,-1 0 0,-2 6 0,3-9 0,0 1 0,0-1 0,0 1 0,0-1 0,-1 0 0,1 1 0,0-1 0,-1 0 0,1 0 0,-1 0 0,0 0 0,1 0 0,-1 0 0,1 0 0,-1-1 0,0 1 0,0 0 0,1-1 0,-1 0 0,0 1 0,-3-1 0,3 0 0,1 0 0,-1 0 0,0 0 0,0 0 0,0-1 0,0 1 0,0-1 0,1 1 0,-1-1 0,0 1 0,1-1 0,-1 0 0,0 0 0,1 0 0,-1 0 0,1 0 0,-1 0 0,1-1 0,-1 1 0,0-2 0,-2-1 0,2 0 0,-1-1 0,0 1 0,1-1 0,0 1 0,0-1 0,-2-7 0,1-2 0,0-1 0,1 1 0,0-1 0,1-20 0,1 33-37,-1-1 0,1 0 1,0 1-1,0-1 0,1 1 0,-1-1 0,1 0 0,-1 1 0,1-1 0,0 1 0,0-1 0,0 1 1,0-1-1,0 1 0,1 0 0,-1-1 0,1 1 0,-1 0 0,1 0 0,0 0 0,0 0 0,0 1 1,0-1-1,0 0 0,0 1 0,0-1 0,1 1 0,-1 0 0,0 0 0,1 0 0,-1 0 0,1 0 1,-1 1-1,1-1 0,0 1 0,2-1 0,18 3-6789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6:59.62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155 1 24575,'-117'64'0,"137"-9"0,-13 3 0,-7-57 0,0 1 0,0 0 0,0-1 0,0 1 0,0 0 0,0-1 0,0 1 0,0 0 0,-1-1 0,1 1 0,-1-1 0,1 1 0,-1 0 0,0-1 0,1 1 0,-1-1 0,0 0 0,0 1 0,0-1 0,0 0 0,0 1 0,0-1 0,-1 0 0,1 0 0,0 0 0,-1 0 0,1 0 0,0 0 0,-1-1 0,1 1 0,-3 0 0,3-1 5,-1 0 0,1 0 0,0-1-1,0 1 1,-1-1 0,1 1 0,0-1 0,0 1-1,0-1 1,0 0 0,0 0 0,0 1 0,0-1-1,0 0 1,0 0 0,0 0 0,0 0-1,1 0 1,-1 0 0,0 0 0,1 0 0,-1-1-1,1 1 1,-1-2 0,-12-31-1490,11 22-5341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17.336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24575,'6'5'0,"5"7"0,7 1 0,5-2 0,4-2 0,2-3 0,6 2 0,1 1 0,1-2 0,-6 3 0,-5-1 0,0-1 0,0-2 0,-5-7 0,-6-4-8191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9:17.97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24575,'108'92'0,"-103"-87"0,1 0 0,-1 1 0,0 0 0,0 0 0,0 0 0,6 13 0,-10-15 0,0 0 0,0 0 0,0 0 0,-1-1 0,1 1 0,-1 0 0,0 0 0,-1 0 0,1 0 0,0 0 0,-1 0 0,0-1 0,0 1 0,0 0 0,-3 5 0,-10 30-117,-61 145-1131,64-165-5578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6:03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1 703 24575,'1'-7'0,"0"-1"0,0 0 0,1 1 0,1 0 0,-1-1 0,1 1 0,0 0 0,0 0 0,1 0 0,0 1 0,0 0 0,6-7 0,12-15 0,32-30 0,-40 44 0,8-5 0,1 1 0,0 0 0,1 2 0,1 1 0,34-16 0,-18 10 0,38-28 0,-34 21 0,1 2 0,96-39 0,-13 7 0,-103 45 0,1 0 0,0 2 0,1 1 0,0 1 0,0 2 0,1 0 0,0 2 0,0 2 0,42-1 0,-50 3 0,1-2 0,-1 0 0,0-1 0,0-1 0,21-8 0,-20 6 0,0 1 0,1 0 0,-1 2 0,31-2 0,-21 5 0,170 4 0,-184 0 0,0 1 0,0 0 0,32 14 0,-33-12 0,0 0 0,1-1 0,30 5 0,118 20 0,-39-5 0,-31-14 0,-59-8 0,-1 1 0,58 15 0,-46-4 0,-1-3 0,2-1 0,0-3 0,62 3 0,-59-8 0,59 12 0,-22-3 0,-5 0 0,-44-5 0,68 2 0,-31-9 0,-7-1 0,0 3 0,90 14 0,-97-8 0,0-3 0,117-6 0,31 2 0,-152 7 0,-1 3 0,0 2 0,-1 3 0,94 39 0,-78-27 0,143 35 0,-182-55 0,-1 2 0,55 23 0,-61-22 0,-17-8-19,-1-1-1,1 0 0,-1-1 1,1 0-1,0 0 1,0-1-1,14-2 0,1 1-1188,0 0-5618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6:04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 24575,'6'0'0,"-1"1"0,1 1 0,-1-1 0,0 1 0,0-1 0,0 2 0,0-1 0,0 0 0,0 1 0,0 0 0,-1 0 0,1 1 0,-1-1 0,0 1 0,0 0 0,0 0 0,-1 0 0,1 0 0,-1 1 0,0-1 0,-1 1 0,4 6 0,5 12 0,0 0 0,-1 1 0,9 32 0,-11-26 0,-2 0 0,-1 0 0,-1 1 0,-2 0 0,-1-1 0,-5 57 0,3-82 0,0 1 0,-1-1 0,1 1 0,-1-1 0,0 1 0,-1-1 0,1 0 0,-1 0 0,0 0 0,0-1 0,-1 1 0,1-1 0,-9 8 0,-6 4 0,0-2 0,-24 15 0,-12 10 0,42-29-170,0 1-1,0 1 0,1 0 1,1 0-1,0 1 0,1 0 1,-12 21-1,8-2-6655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6:06.1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1290 24575,'63'-84'0,"141"-146"0,-94 113 0,282-286 0,-335 353 0,2 2 0,1 3 0,3 3 0,1 2 0,2 4 0,113-46 0,-31 39 0,-5 1 0,-122 35 0,0 2 0,1 0 0,0 1 0,42-2 0,94 8 0,-57 1 0,-19 2 0,-1 4 0,1 3 0,134 40 0,128 35 0,-184-39 0,223 99 0,-353-135 0,124 41 0,-117-43 0,-1 1 0,0 2 0,-1 1 0,-1 2 0,60 37 0,202 155 0,-227-145 0,-17-12 0,130 109 0,-139-119 0,-2 2 0,-2 2 0,43 64 0,-70-90-1365,-4-3-5461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6:06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213 42 24575,'-13'-36'0,"14"30"0,12 23 0,166 306 0,-177-320 0,0 1 0,-1-1 0,1 1 0,-1-1 0,0 1 0,0 0 0,0-1 0,0 1 0,-1 0 0,0 0 0,1 0 0,-1 0 0,-1-1 0,0 6 0,0-7 0,0 1 0,0-1 0,0 0 0,0 0 0,-1 1 0,0-1 0,1 0 0,-1 0 0,0 0 0,0-1 0,0 1 0,0 0 0,0-1 0,0 1 0,0-1 0,-1 0 0,1 0 0,0 0 0,-1 0 0,1 0 0,-5 1 0,-29 9 0,1 2 0,-58 29 0,79-34 0,0 0 0,1 2 0,-1 0 0,2 0 0,0 1 0,0 1 0,1 0 0,-17 24 0,-19 41-1365,29-44-5461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02.091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1 818 24575,'3'21'0,"5"-17"0,-6-5 0,-1 0 0,1 0 0,-1 0 0,1-1 0,-1 1 0,0-1 0,1 1 0,-1 0 0,0-1 0,0 0 0,0 1 0,0-1 0,0 0 0,-1 0 0,1 1 0,0-3 0,21-67 0,16-82 0,-8 23 0,-22 99 0,26-94 0,52-128 0,-84 247 0,1 0 0,-1 1 0,2 0 0,-1-1 0,0 1 0,6-5 0,-9 9 0,1 1 0,-1-1 0,1 0 0,0 1 0,-1-1 0,1 0 0,0 1 0,0-1 0,-1 1 0,1-1 0,0 1 0,0 0 0,0-1 0,0 1 0,0 0 0,0-1 0,-1 1 0,1 0 0,0 0 0,0 0 0,0 0 0,0 0 0,0 0 0,0 0 0,0 0 0,0 0 0,0 1 0,0-1 0,0 0 0,-1 0 0,1 1 0,0-1 0,0 1 0,0-1 0,0 1 0,-1-1 0,1 1 0,0-1 0,-1 1 0,1 0 0,0 0 0,-1-1 0,1 1 0,-1 0 0,1 0 0,-1-1 0,1 3 0,4 5 0,-1 0 0,0 0 0,0 1 0,-1 0 0,-1-1 0,1 1 0,1 12 0,6 74 0,-6-40 0,9 87 0,11 72 0,-24-204-43,-5-11 115,-9-17-475,8 10-588,-17-18-5835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02.44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0 162 24575,'10'-10'0,"9"-8"0,5-6 0,4 1 0,-3-1 0,-1 5 0,1-1 0,1 4 0,-4 10 0,-6 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38:35.639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1 24575,'5'0'0,"1"0"0,0 1 0,-1 0 0,1 1 0,0-1 0,-1 1 0,1 0 0,-1 0 0,0 1 0,0-1 0,0 1 0,0 0 0,0 1 0,-1-1 0,0 1 0,1 0 0,-1 0 0,0 0 0,-1 1 0,1-1 0,-1 1 0,0 0 0,0 0 0,3 9 0,-1-4 0,-1 0 0,-1 0 0,0 0 0,0 1 0,-1 0 0,0-1 0,-1 1 0,0 0 0,-1 0 0,0-1 0,-1 1 0,-2 13 0,2-19 0,0 0 0,0 0 0,1 0 0,-1 0 0,1 0 0,0-1 0,0 1 0,1 0 0,0 0 0,0 0 0,2 9 0,2-5 0,0 0 0,0 0 0,1 0 0,11 11 0,-14-15 0,7 9 0,0 1 0,-2-1 0,0 1 0,0 1 0,-2 0 0,0 0 0,0 0 0,-2 0 0,0 1 0,3 25 0,-6-34 0,0 0 0,-1 0 0,0 0 0,0 0 0,-1 1 0,0-1 0,0 0 0,-1 0 0,0 0 0,0 0 0,-1-1 0,0 1 0,0-1 0,-1 1 0,0-1 0,0 0 0,-1-1 0,1 1 0,-2-1 0,1 0 0,-1 0 0,0 0 0,-11 8 0,15-12 3,0-1 0,0 1 0,-1 0 0,1-1 0,0 0 0,-1 1 0,1-1 0,-1 0 0,1 0 0,-1 0 0,0-1 0,1 1 0,-1-1 0,0 1 0,0-1 0,1 0 0,-1 0 0,0 0 0,1-1 0,-1 1 0,0 0 0,0-1 0,1 0 0,-1 0 0,1 0 0,-1 0 0,1 0 0,-1 0 0,1 0 0,0-1 0,-1 0 0,1 1 0,0-1 0,0 0 0,0 0 0,0 0 0,1 0 0,-1 0 0,-1-3 0,-2-4-152,1 0 1,0 0-1,0 0 1,1 0-1,0 0 1,1-1-1,0 0 1,0 1-1,0-18 1,2-1-6678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02.87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24575,'0'5'0,"0"6"0,0 12 0,0 6 0,0 9 0,0 8 0,0 0 0,0-2 0,0-3 0,0-5 0,0-12 0,0-16 0,0-14 0,0-16 0,0-10 0,0 2-8191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07.07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88 24575,'1'-1'0,"-1"-1"0,1 1 0,-1 0 0,1 0 0,0 0 0,-1-1 0,1 1 0,0 0 0,0 0 0,0 0 0,0 0 0,0 0 0,0 0 0,0 1 0,0-1 0,0 0 0,0 0 0,1 1 0,-1-1 0,0 1 0,0-1 0,1 1 0,-1-1 0,0 1 0,1 0 0,-1 0 0,3 0 0,43-6 0,-41 6 0,155-4 0,-98 5 0,0-4 0,0-2 0,63-13 0,-49 5 0,0 4 0,0 2 0,106 6 0,-175 1 0,-2 0 54,-11 0-1473,-6 0-5407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07.575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7 9 24575,'-6'-9'0,"14"11"0,16 14 0,13 24 0,115 117 0,-147-152 6,-1-1-1,0 0 1,0 1-1,0 0 0,0 0 1,-1 0-1,0 0 1,0 0-1,0 1 1,-1-1-1,0 1 1,0 0-1,0 0 0,-1 0 1,0-1-1,0 2 1,0-1-1,-1 0 1,0 0-1,0 0 1,-2 9-1,-2 2-217,0-1 0,-1-1 0,-1 1-1,0-1 1,-1 0 0,-14 23 0,6-13-6614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08.398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28 210 24575,'11'53'0,"-2"1"0,-3 1 0,-2-1 0,-5 82 0,-4-103 0,-1-25 0,0-20 0,-8-60 0,3 0 0,-3-139 0,14 199 0,0 0 0,1 0 0,0 0 0,1 0 0,1 0 0,0 0 0,0 1 0,1-1 0,0 1 0,9-15 0,-9 19 0,1 1 0,-1 0 0,1 0 0,1 0 0,-1 0 0,1 1 0,0 0 0,0 0 0,0 1 0,1-1 0,0 1 0,0 1 0,0-1 0,0 1 0,0 1 0,15-5 0,-14 5 0,0 1 0,-1-1 0,1 1 0,0 0 0,0 1 0,0 0 0,0 0 0,0 1 0,15 3 0,-20-3 0,-1 0 0,1 0 0,0 1 0,0-1 0,-1 1 0,1 0 0,-1 0 0,1 0 0,-1 0 0,0 0 0,0 0 0,0 1 0,0-1 0,0 1 0,-1-1 0,1 1 0,-1 0 0,1 0 0,-1-1 0,0 1 0,0 0 0,0 0 0,-1 0 0,1 0 0,-1 0 0,0 1 0,0 5 0,1 4 0,-2 0 0,1 0 0,-2 0 0,0 0 0,0-1 0,-1 1 0,-8 19 0,-4 4 0,-23 40 0,24-52 0,2 0 0,1 0 0,0 1 0,-10 43 0,20-64 0,1 1 0,-1 0 0,1 0 0,0-1 0,0 1 0,1 0 0,-1-1 0,1 1 0,0 0 0,1-1 0,-1 1 0,1-1 0,0 1 0,0-1 0,0 0 0,0 0 0,1 0 0,5 7 0,5 3 0,0-1 0,1 0 0,24 17 0,16 16 0,-44-37 0,-2 1 0,1 0 0,-1 0 0,-1 1 0,0 0 0,0 0 0,-1 0 0,-1 1 0,7 20 0,-10-24 0,0 1 0,-1-1 0,0 0 0,-1 1 0,0-1 0,0 1 0,-1-1 0,0 1 0,0-1 0,-1 0 0,0 0 0,0 0 0,-1 0 0,0 0 0,-8 13 0,5-10 0,-1 0 0,0-1 0,-1 0 0,0-1 0,-1 0 0,0 0 0,0-1 0,-1 0 0,0 0 0,-15 8 0,22-14 0,0 0 0,0-1 0,0 1 0,0-1 0,0 1 0,-1-1 0,1 0 0,0 0 0,-1-1 0,1 1 0,0-1 0,-1 0 0,1 0 0,-1 0 0,1 0 0,0 0 0,-1-1 0,1 1 0,-1-1 0,1 0 0,0 0 0,0 0 0,0-1 0,0 1 0,0-1 0,0 0 0,0 1 0,0-1 0,0-1 0,1 1 0,-1 0 0,1-1 0,0 1 0,0-1 0,-1 0 0,2 1 0,-1-1 0,0 0 0,1 0 0,-1 0 0,-1-6 0,-2-3-151,1 0-1,0-1 0,1 1 0,1-1 1,0 1-1,0-1 0,1 0 1,2-24-1,3 3-6674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08.74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1 24575,'5'24'0,"2"19"0,-1 7 0,-1 4 0,-1-1 0,-2-1 0,0-3 0,-2-11-8191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09.61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1 203 24575,'0'-3'0,"1"0"0,-1 0 0,1 0 0,0 0 0,0 0 0,0 0 0,0 0 0,0 0 0,1 0 0,-1 0 0,1 0 0,0 1 0,0-1 0,0 1 0,0-1 0,0 1 0,0 0 0,1 0 0,-1 0 0,1 0 0,0 0 0,0 0 0,-1 1 0,1 0 0,6-3 0,7-2 0,0 1 0,1 1 0,26-5 0,-32 8 0,73-15 0,73-13 0,218-12 0,-357 41 0,-12 1 0,-1-1 0,1 0 0,-1 0 0,1-1 0,0 1 0,-1-1 0,1 0 0,-1-1 0,1 0 0,-1 1 0,5-4 0,-9 5-24,-1-1-1,0 1 1,0 0-1,0-1 1,0 1-1,0 0 1,0-1-1,0 1 1,0 0-1,0-1 1,0 1-1,0 0 1,0-1-1,0 1 1,-1 0-1,1-1 1,0 1-1,0 0 1,0-1-1,0 1 1,-1 0-1,1-1 0,0 1 1,0 0-1,0 0 1,-1-1-1,1 1 1,0 0-1,-1 0 1,1 0-1,0-1 1,0 1-1,-1 0 1,1 0-1,0 0 1,-1 0-1,1 0 1,0 0-1,-1 0 1,1 0-1,0-1 1,-1 1-1,1 0 1,0 0-1,-1 0 1,1 1-1,-1-1 1,1 0-1,-1 0 1,1 0-116,-16-4-6686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09.957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0 24575,'4'1'0,"-1"-1"0,1 1 0,-1 0 0,1 0 0,-1 1 0,0-1 0,0 1 0,1-1 0,-1 1 0,0 0 0,0 0 0,0 0 0,-1 1 0,4 2 0,37 43 0,-35-38 0,1 1 0,-1 0 0,0 1 0,0 0 0,-1 0 0,-1 1 0,0 0 0,0 0 0,-2 0 0,1 1 0,2 18 0,-5-21 0,-1 0 0,-1-1 0,0 1 0,0 0 0,-1 0 0,-1 0 0,1-1 0,-2 1 0,1 0 0,-2-1 0,1 0 0,-1 0 0,-1 0 0,-5 10 0,-41 65-1365,37-66-5461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10.563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0 812 24575,'5'-7'0,"0"1"0,-1-1 0,-1-1 0,1 1 0,-1-1 0,0 1 0,-1-1 0,1 0 0,1-15 0,7-19 0,40-114 0,27-73 0,-58 181 0,1 1 0,44-71 0,-59 107 0,1 1 0,1 0 0,0 0 0,18-16 0,-24 24 0,-1 1 0,0 0 0,1-1 0,-1 1 0,1 0 0,-1 0 0,1 0 0,-1 0 0,1 1 0,0-1 0,-1 0 0,1 1 0,0-1 0,0 1 0,-1-1 0,1 1 0,0 0 0,0 0 0,0 0 0,0 0 0,-1 0 0,1 0 0,0 0 0,0 1 0,0-1 0,-1 1 0,1-1 0,0 1 0,-1 0 0,1 0 0,0-1 0,-1 1 0,1 0 0,-1 1 0,1-1 0,-1 0 0,0 0 0,1 1 0,-1-1 0,0 0 0,0 1 0,2 2 0,4 9 0,0 1 0,-1-1 0,0 1 0,-1 0 0,-1 0 0,0 1 0,3 24 0,6 114 0,-11-127 0,-1 8-95,6 66-328,-5 1-1,-14 129 1,4-191-6403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10.922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 84 24575,'25'-9'0,"13"-10"0,10 0 0,1 3 0,-1 4 0,-10 4-8191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19:47:11.284"/>
    </inkml:context>
    <inkml:brush xml:id="br0">
      <inkml:brushProperty name="width" value="0.035" units="cm"/>
      <inkml:brushProperty name="height" value="0.035" units="cm"/>
      <inkml:brushProperty name="color" value="#333333"/>
    </inkml:brush>
  </inkml:definitions>
  <inkml:trace contextRef="#ctx0" brushRef="#br0">17 0 24575,'19'24'0,"0"0"0,-2 2 0,0-1 0,22 51 0,-35-66 0,0 1 0,-1-1 0,0 1 0,-1 0 0,0 0 0,-1 0 0,0 0 0,-1 0 0,0 0 0,0 0 0,-1 0 0,-1 0 0,0 0 0,0 0 0,-1 0 0,-7 15 0,-2-3 0,0 1 0,-2-2 0,-30 38 0,12-17 0,31-41 0,-1-1 0,1 1 0,0-1 0,0 1 0,0 0 0,0-1 0,0 1 0,0 0 0,0 0 0,0 0 0,1 0 0,-1 0 0,1 0 0,0 0 0,-1 0 0,1 0 0,0 0 0,0 0 0,0 0 0,0 0 0,1-1 0,-1 1 0,1 3 0,1-3 0,-1 0 0,1 0 0,0-1 0,0 1 0,0 0 0,0-1 0,0 1 0,1-1 0,-1 0 0,0 0 0,1 0 0,-1 0 0,0 0 0,1-1 0,-1 1 0,1 0 0,4-1 0,62 12-682,92 3-1,-131-14-6143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2F7B11B-B908-45E2-A04B-97D35ED62E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8" tIns="48199" rIns="96398" bIns="48199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5D5813-F7C0-469C-96A6-72A5F7A8F5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8" tIns="48199" rIns="96398" bIns="4819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C825227-3EED-4DA5-8AAA-6BEE0A1ED5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B5EF5FE4-7283-4638-B33D-FEA76494BB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2950"/>
            <a:ext cx="5356225" cy="431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8" tIns="48199" rIns="96398" bIns="481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9EDAFCEB-8105-4E8A-8F00-0DB8D69DD5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8" tIns="48199" rIns="96398" bIns="48199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7D017BC-C7DF-430D-BD02-E24329A37D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98" tIns="48199" rIns="96398" bIns="4819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2815196-402E-47B6-9D59-1E4D18D8C8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5D1A041-843C-473C-A4FA-2845BB8080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2352D4-B401-442E-BBF6-7A1AAFFCB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5D1A041-843C-473C-A4FA-2845BB8080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2352D4-B401-442E-BBF6-7A1AAFFCB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66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>
            <a:extLst>
              <a:ext uri="{FF2B5EF4-FFF2-40B4-BE49-F238E27FC236}">
                <a16:creationId xmlns:a16="http://schemas.microsoft.com/office/drawing/2014/main" id="{F5C727FF-5DCF-4BB3-81C4-B6518462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A9DB-B5A9-4884-B7B5-8BEC7BE258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0FD4-9BE7-4E40-A8A1-4EBE1815D7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BC6DC-F5E1-4263-80B7-84BEAFCB23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FE729-3A7F-4884-83FB-250E0F11272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4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349EC4-8550-4607-BA27-24CE6196C3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FE9621-EA9A-405F-9C6D-EFCDBD7CBF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B393D-B576-432E-B01F-9328579B7A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73B4091-BA44-471B-B223-4C7467C643F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2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53975"/>
            <a:ext cx="2057400" cy="6270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53975"/>
            <a:ext cx="6019800" cy="6270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FE407C-6FDF-413F-A2B1-649D9007F5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7F276B-0889-4520-8590-5E37CA9D53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AC01B-2CCD-49BF-90C3-DADA759E6F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7240D82-E4F2-4CA1-ADE3-29DFCBD60F7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2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53975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13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676400"/>
            <a:ext cx="40132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8B8DE4-A1A6-46DE-BA1E-02CE327EF0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92F69E-AE70-49D6-AB7A-AFD3238227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5263F-1E17-46A0-B0D8-4B4AAC30CA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E777326-DEF2-4984-9F0E-D0EF4032B22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3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98532B-EAF0-461E-8137-FB5CB5421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C265BA-7371-4CC9-A5C2-51289AB759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BCBD1-EA64-4810-B9CC-77DBCC3C3E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AF28637-854A-4540-84EB-B8D9D51565E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9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B5D7B8-B699-44E6-B417-3107104EEC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69919E-2708-4BA3-AFB8-9AEA1339F8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8F63F-1F6B-49A7-8578-A14FB2AE37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FFD2CE1-5789-497E-A419-23C8E5DEEC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0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1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76400"/>
            <a:ext cx="4013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B17D4B-A972-4C41-89C9-64D9ACF290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2C1D34-D378-441E-ABD1-AF19BF26D1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3C484-D49F-40C0-83D4-FE1FC75CA3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47506A9-779E-46FF-A9CA-80AE6535CD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4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A369B78-C7CC-4A61-9E76-F9AF043C7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2C6658B-9D27-491D-B937-26466B8EC2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8977B-1221-4DDC-B3DD-D45C3583D0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EAB56-AE9E-4E57-876A-0B6656B549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2F7B52-3A79-4BED-9EF3-A23E29B95C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2CF4CDD-F2D9-477A-85BA-5F607E3979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9425D-E141-41F8-A5CC-C1FBDA83B2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88DB43A-CDD4-49A5-9B13-A5CF96E3AE1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98E4181-9DCB-4BB0-A537-D6D21B74A7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B6BF952-EDB0-4F5D-9361-22DE988D90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25C7-B893-4077-8016-F14AB4F559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1380C69-770E-491C-98B5-E0BE43AA8D6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7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9192F0-1EBF-4898-9642-98364B4744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44F82D-33CF-4070-853B-A62A3EA806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72612-55CF-4D31-9401-C1BC09D5AA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3854583-4063-4824-872E-0470B03A19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4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48A3EF-DCCA-4A44-B16B-BCA41753A4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B7AEEB-78CE-4DF2-92BC-042A57BF2D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5D5BE-B0FD-4B4F-8EBE-4F975306BC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523D16-50F2-47E9-A52F-0BF6E2A16AD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0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3F30736-FC1F-4851-9FDA-8B60B7D2C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539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682903-342F-416B-BCA8-2AB179570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178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AB17F23-EEE8-4E52-97D5-493F1B1CCB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77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6599BB-9B84-4282-B566-C0D1C258F9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B0AA89-6297-45D4-BA54-6B5A3DAEBD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0" name="Picture 7" descr="paint">
            <a:extLst>
              <a:ext uri="{FF2B5EF4-FFF2-40B4-BE49-F238E27FC236}">
                <a16:creationId xmlns:a16="http://schemas.microsoft.com/office/drawing/2014/main" id="{7AF47622-69B8-4467-9777-AD06D7E1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39825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>
            <a:extLst>
              <a:ext uri="{FF2B5EF4-FFF2-40B4-BE49-F238E27FC236}">
                <a16:creationId xmlns:a16="http://schemas.microsoft.com/office/drawing/2014/main" id="{FD4E88DC-1C65-44ED-91EB-7D1E037666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910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latform.openai.com/docs/api-reference/comple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openai.com/pric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latform.openai.com/docs/api-reference/ch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assistants/tool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chatgpt-plugins" TargetMode="External"/><Relationship Id="rId2" Type="http://schemas.openxmlformats.org/officeDocument/2006/relationships/hyperlink" Target="https://platform.openai.com/docs/assistants/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okbook.openai.com/examples/how_to_count_tokens_with_tiktoken" TargetMode="External"/><Relationship Id="rId2" Type="http://schemas.openxmlformats.org/officeDocument/2006/relationships/hyperlink" Target="https://platform.openai.com/tokeniz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learn/nlp-course/chapter6/7?fw=pt" TargetMode="External"/><Relationship Id="rId4" Type="http://schemas.openxmlformats.org/officeDocument/2006/relationships/hyperlink" Target="https://huggingface.co/learn/nlp-course/chapter6/5?fw=p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latform.openai.com/docs/guides/embedd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latform.openai.com/docs/guides/embedd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guides/fine-tun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lphi.allenai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kapi_BM2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.png"/><Relationship Id="rId21" Type="http://schemas.openxmlformats.org/officeDocument/2006/relationships/image" Target="../media/image32.png"/><Relationship Id="rId42" Type="http://schemas.openxmlformats.org/officeDocument/2006/relationships/customXml" Target="../ink/ink21.xml"/><Relationship Id="rId63" Type="http://schemas.openxmlformats.org/officeDocument/2006/relationships/image" Target="../media/image53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101.png"/><Relationship Id="rId170" Type="http://schemas.openxmlformats.org/officeDocument/2006/relationships/customXml" Target="../ink/ink85.xml"/><Relationship Id="rId107" Type="http://schemas.openxmlformats.org/officeDocument/2006/relationships/image" Target="../media/image75.png"/><Relationship Id="rId11" Type="http://schemas.openxmlformats.org/officeDocument/2006/relationships/image" Target="../media/image27.png"/><Relationship Id="rId32" Type="http://schemas.openxmlformats.org/officeDocument/2006/relationships/customXml" Target="../ink/ink16.xml"/><Relationship Id="rId53" Type="http://schemas.openxmlformats.org/officeDocument/2006/relationships/image" Target="../media/image48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96.png"/><Relationship Id="rId5" Type="http://schemas.openxmlformats.org/officeDocument/2006/relationships/image" Target="../media/image24.png"/><Relationship Id="rId95" Type="http://schemas.openxmlformats.org/officeDocument/2006/relationships/image" Target="../media/image69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43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91.png"/><Relationship Id="rId85" Type="http://schemas.openxmlformats.org/officeDocument/2006/relationships/image" Target="../media/image64.png"/><Relationship Id="rId150" Type="http://schemas.openxmlformats.org/officeDocument/2006/relationships/customXml" Target="../ink/ink75.xml"/><Relationship Id="rId171" Type="http://schemas.openxmlformats.org/officeDocument/2006/relationships/image" Target="../media/image107.png"/><Relationship Id="rId12" Type="http://schemas.openxmlformats.org/officeDocument/2006/relationships/customXml" Target="../ink/ink6.xml"/><Relationship Id="rId33" Type="http://schemas.openxmlformats.org/officeDocument/2006/relationships/image" Target="../media/image38.png"/><Relationship Id="rId108" Type="http://schemas.openxmlformats.org/officeDocument/2006/relationships/customXml" Target="../ink/ink54.xml"/><Relationship Id="rId129" Type="http://schemas.openxmlformats.org/officeDocument/2006/relationships/image" Target="../media/image86.png"/><Relationship Id="rId54" Type="http://schemas.openxmlformats.org/officeDocument/2006/relationships/customXml" Target="../ink/ink27.xml"/><Relationship Id="rId75" Type="http://schemas.openxmlformats.org/officeDocument/2006/relationships/image" Target="../media/image59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33.png"/><Relationship Id="rId28" Type="http://schemas.openxmlformats.org/officeDocument/2006/relationships/customXml" Target="../ink/ink14.xml"/><Relationship Id="rId49" Type="http://schemas.openxmlformats.org/officeDocument/2006/relationships/image" Target="../media/image46.png"/><Relationship Id="rId114" Type="http://schemas.openxmlformats.org/officeDocument/2006/relationships/customXml" Target="../ink/ink57.xml"/><Relationship Id="rId119" Type="http://schemas.openxmlformats.org/officeDocument/2006/relationships/image" Target="../media/image81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54.png"/><Relationship Id="rId81" Type="http://schemas.openxmlformats.org/officeDocument/2006/relationships/image" Target="../media/image6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89.png"/><Relationship Id="rId151" Type="http://schemas.openxmlformats.org/officeDocument/2006/relationships/image" Target="../media/image97.png"/><Relationship Id="rId156" Type="http://schemas.openxmlformats.org/officeDocument/2006/relationships/customXml" Target="../ink/ink78.xml"/><Relationship Id="rId172" Type="http://schemas.openxmlformats.org/officeDocument/2006/relationships/customXml" Target="../ink/ink86.xml"/><Relationship Id="rId13" Type="http://schemas.openxmlformats.org/officeDocument/2006/relationships/image" Target="../media/image28.png"/><Relationship Id="rId18" Type="http://schemas.openxmlformats.org/officeDocument/2006/relationships/customXml" Target="../ink/ink9.xml"/><Relationship Id="rId39" Type="http://schemas.openxmlformats.org/officeDocument/2006/relationships/image" Target="../media/image41.png"/><Relationship Id="rId109" Type="http://schemas.openxmlformats.org/officeDocument/2006/relationships/image" Target="../media/image7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49.png"/><Relationship Id="rId76" Type="http://schemas.openxmlformats.org/officeDocument/2006/relationships/customXml" Target="../ink/ink38.xml"/><Relationship Id="rId97" Type="http://schemas.openxmlformats.org/officeDocument/2006/relationships/image" Target="../media/image70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84.png"/><Relationship Id="rId141" Type="http://schemas.openxmlformats.org/officeDocument/2006/relationships/image" Target="../media/image92.png"/><Relationship Id="rId146" Type="http://schemas.openxmlformats.org/officeDocument/2006/relationships/customXml" Target="../ink/ink73.xml"/><Relationship Id="rId167" Type="http://schemas.openxmlformats.org/officeDocument/2006/relationships/image" Target="../media/image105.png"/><Relationship Id="rId7" Type="http://schemas.openxmlformats.org/officeDocument/2006/relationships/image" Target="../media/image25.png"/><Relationship Id="rId71" Type="http://schemas.openxmlformats.org/officeDocument/2006/relationships/image" Target="../media/image57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3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44.png"/><Relationship Id="rId66" Type="http://schemas.openxmlformats.org/officeDocument/2006/relationships/customXml" Target="../ink/ink33.xml"/><Relationship Id="rId87" Type="http://schemas.openxmlformats.org/officeDocument/2006/relationships/image" Target="../media/image65.png"/><Relationship Id="rId110" Type="http://schemas.openxmlformats.org/officeDocument/2006/relationships/customXml" Target="../ink/ink55.xml"/><Relationship Id="rId115" Type="http://schemas.openxmlformats.org/officeDocument/2006/relationships/image" Target="../media/image79.png"/><Relationship Id="rId131" Type="http://schemas.openxmlformats.org/officeDocument/2006/relationships/image" Target="../media/image87.png"/><Relationship Id="rId136" Type="http://schemas.openxmlformats.org/officeDocument/2006/relationships/customXml" Target="../ink/ink68.xml"/><Relationship Id="rId157" Type="http://schemas.openxmlformats.org/officeDocument/2006/relationships/image" Target="../media/image100.png"/><Relationship Id="rId61" Type="http://schemas.openxmlformats.org/officeDocument/2006/relationships/image" Target="../media/image52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108.png"/><Relationship Id="rId19" Type="http://schemas.openxmlformats.org/officeDocument/2006/relationships/image" Target="../media/image3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39.png"/><Relationship Id="rId56" Type="http://schemas.openxmlformats.org/officeDocument/2006/relationships/customXml" Target="../ink/ink28.xml"/><Relationship Id="rId77" Type="http://schemas.openxmlformats.org/officeDocument/2006/relationships/image" Target="../media/image60.png"/><Relationship Id="rId100" Type="http://schemas.openxmlformats.org/officeDocument/2006/relationships/customXml" Target="../ink/ink50.xml"/><Relationship Id="rId105" Type="http://schemas.openxmlformats.org/officeDocument/2006/relationships/image" Target="../media/image74.png"/><Relationship Id="rId126" Type="http://schemas.openxmlformats.org/officeDocument/2006/relationships/customXml" Target="../ink/ink63.xml"/><Relationship Id="rId147" Type="http://schemas.openxmlformats.org/officeDocument/2006/relationships/image" Target="../media/image95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47.png"/><Relationship Id="rId72" Type="http://schemas.openxmlformats.org/officeDocument/2006/relationships/customXml" Target="../ink/ink36.xml"/><Relationship Id="rId93" Type="http://schemas.openxmlformats.org/officeDocument/2006/relationships/image" Target="../media/image68.png"/><Relationship Id="rId98" Type="http://schemas.openxmlformats.org/officeDocument/2006/relationships/customXml" Target="../ink/ink49.xml"/><Relationship Id="rId121" Type="http://schemas.openxmlformats.org/officeDocument/2006/relationships/image" Target="../media/image82.png"/><Relationship Id="rId142" Type="http://schemas.openxmlformats.org/officeDocument/2006/relationships/customXml" Target="../ink/ink71.xml"/><Relationship Id="rId163" Type="http://schemas.openxmlformats.org/officeDocument/2006/relationships/image" Target="../media/image103.png"/><Relationship Id="rId3" Type="http://schemas.openxmlformats.org/officeDocument/2006/relationships/image" Target="../media/image23.png"/><Relationship Id="rId25" Type="http://schemas.openxmlformats.org/officeDocument/2006/relationships/image" Target="../media/image34.png"/><Relationship Id="rId46" Type="http://schemas.openxmlformats.org/officeDocument/2006/relationships/customXml" Target="../ink/ink23.xml"/><Relationship Id="rId67" Type="http://schemas.openxmlformats.org/officeDocument/2006/relationships/image" Target="../media/image55.png"/><Relationship Id="rId116" Type="http://schemas.openxmlformats.org/officeDocument/2006/relationships/customXml" Target="../ink/ink58.xml"/><Relationship Id="rId137" Type="http://schemas.openxmlformats.org/officeDocument/2006/relationships/image" Target="../media/image90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42.png"/><Relationship Id="rId62" Type="http://schemas.openxmlformats.org/officeDocument/2006/relationships/customXml" Target="../ink/ink31.xml"/><Relationship Id="rId83" Type="http://schemas.openxmlformats.org/officeDocument/2006/relationships/image" Target="../media/image63.png"/><Relationship Id="rId88" Type="http://schemas.openxmlformats.org/officeDocument/2006/relationships/customXml" Target="../ink/ink44.xml"/><Relationship Id="rId111" Type="http://schemas.openxmlformats.org/officeDocument/2006/relationships/image" Target="../media/image77.png"/><Relationship Id="rId132" Type="http://schemas.openxmlformats.org/officeDocument/2006/relationships/customXml" Target="../ink/ink66.xml"/><Relationship Id="rId153" Type="http://schemas.openxmlformats.org/officeDocument/2006/relationships/image" Target="../media/image98.png"/><Relationship Id="rId174" Type="http://schemas.openxmlformats.org/officeDocument/2006/relationships/customXml" Target="../ink/ink87.xml"/><Relationship Id="rId15" Type="http://schemas.openxmlformats.org/officeDocument/2006/relationships/image" Target="../media/image29.png"/><Relationship Id="rId36" Type="http://schemas.openxmlformats.org/officeDocument/2006/relationships/customXml" Target="../ink/ink18.xml"/><Relationship Id="rId57" Type="http://schemas.openxmlformats.org/officeDocument/2006/relationships/image" Target="../media/image50.png"/><Relationship Id="rId106" Type="http://schemas.openxmlformats.org/officeDocument/2006/relationships/customXml" Target="../ink/ink53.xml"/><Relationship Id="rId127" Type="http://schemas.openxmlformats.org/officeDocument/2006/relationships/image" Target="../media/image85.png"/><Relationship Id="rId10" Type="http://schemas.openxmlformats.org/officeDocument/2006/relationships/customXml" Target="../ink/ink5.xml"/><Relationship Id="rId31" Type="http://schemas.openxmlformats.org/officeDocument/2006/relationships/image" Target="../media/image37.png"/><Relationship Id="rId52" Type="http://schemas.openxmlformats.org/officeDocument/2006/relationships/customXml" Target="../ink/ink26.xml"/><Relationship Id="rId73" Type="http://schemas.openxmlformats.org/officeDocument/2006/relationships/image" Target="../media/image58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71.png"/><Relationship Id="rId101" Type="http://schemas.openxmlformats.org/officeDocument/2006/relationships/image" Target="../media/image72.png"/><Relationship Id="rId122" Type="http://schemas.openxmlformats.org/officeDocument/2006/relationships/customXml" Target="../ink/ink61.xml"/><Relationship Id="rId143" Type="http://schemas.openxmlformats.org/officeDocument/2006/relationships/image" Target="../media/image93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106.png"/><Relationship Id="rId4" Type="http://schemas.openxmlformats.org/officeDocument/2006/relationships/customXml" Target="../ink/ink2.xml"/><Relationship Id="rId9" Type="http://schemas.openxmlformats.org/officeDocument/2006/relationships/image" Target="../media/image26.png"/><Relationship Id="rId26" Type="http://schemas.openxmlformats.org/officeDocument/2006/relationships/customXml" Target="../ink/ink13.xml"/><Relationship Id="rId47" Type="http://schemas.openxmlformats.org/officeDocument/2006/relationships/image" Target="../media/image45.png"/><Relationship Id="rId68" Type="http://schemas.openxmlformats.org/officeDocument/2006/relationships/customXml" Target="../ink/ink34.xml"/><Relationship Id="rId89" Type="http://schemas.openxmlformats.org/officeDocument/2006/relationships/image" Target="../media/image66.png"/><Relationship Id="rId112" Type="http://schemas.openxmlformats.org/officeDocument/2006/relationships/customXml" Target="../ink/ink56.xml"/><Relationship Id="rId133" Type="http://schemas.openxmlformats.org/officeDocument/2006/relationships/image" Target="../media/image88.png"/><Relationship Id="rId154" Type="http://schemas.openxmlformats.org/officeDocument/2006/relationships/customXml" Target="../ink/ink77.xml"/><Relationship Id="rId175" Type="http://schemas.openxmlformats.org/officeDocument/2006/relationships/image" Target="../media/image109.png"/><Relationship Id="rId16" Type="http://schemas.openxmlformats.org/officeDocument/2006/relationships/customXml" Target="../ink/ink8.xml"/><Relationship Id="rId37" Type="http://schemas.openxmlformats.org/officeDocument/2006/relationships/image" Target="../media/image40.png"/><Relationship Id="rId58" Type="http://schemas.openxmlformats.org/officeDocument/2006/relationships/customXml" Target="../ink/ink29.xml"/><Relationship Id="rId79" Type="http://schemas.openxmlformats.org/officeDocument/2006/relationships/image" Target="../media/image61.png"/><Relationship Id="rId102" Type="http://schemas.openxmlformats.org/officeDocument/2006/relationships/customXml" Target="../ink/ink51.xml"/><Relationship Id="rId123" Type="http://schemas.openxmlformats.org/officeDocument/2006/relationships/image" Target="../media/image83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104.png"/><Relationship Id="rId27" Type="http://schemas.openxmlformats.org/officeDocument/2006/relationships/image" Target="../media/image35.png"/><Relationship Id="rId48" Type="http://schemas.openxmlformats.org/officeDocument/2006/relationships/customXml" Target="../ink/ink24.xml"/><Relationship Id="rId69" Type="http://schemas.openxmlformats.org/officeDocument/2006/relationships/image" Target="../media/image56.png"/><Relationship Id="rId113" Type="http://schemas.openxmlformats.org/officeDocument/2006/relationships/image" Target="../media/image78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99.png"/><Relationship Id="rId17" Type="http://schemas.openxmlformats.org/officeDocument/2006/relationships/image" Target="../media/image30.png"/><Relationship Id="rId38" Type="http://schemas.openxmlformats.org/officeDocument/2006/relationships/customXml" Target="../ink/ink19.xml"/><Relationship Id="rId59" Type="http://schemas.openxmlformats.org/officeDocument/2006/relationships/image" Target="../media/image51.png"/><Relationship Id="rId103" Type="http://schemas.openxmlformats.org/officeDocument/2006/relationships/image" Target="../media/image73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67.png"/><Relationship Id="rId145" Type="http://schemas.openxmlformats.org/officeDocument/2006/relationships/image" Target="../media/image94.png"/><Relationship Id="rId166" Type="http://schemas.openxmlformats.org/officeDocument/2006/relationships/customXml" Target="../ink/ink83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7.png"/><Relationship Id="rId21" Type="http://schemas.openxmlformats.org/officeDocument/2006/relationships/image" Target="../media/image119.png"/><Relationship Id="rId42" Type="http://schemas.openxmlformats.org/officeDocument/2006/relationships/customXml" Target="../ink/ink108.xml"/><Relationship Id="rId63" Type="http://schemas.openxmlformats.org/officeDocument/2006/relationships/image" Target="../media/image140.png"/><Relationship Id="rId84" Type="http://schemas.openxmlformats.org/officeDocument/2006/relationships/customXml" Target="../ink/ink129.xml"/><Relationship Id="rId138" Type="http://schemas.openxmlformats.org/officeDocument/2006/relationships/image" Target="../media/image177.png"/><Relationship Id="rId159" Type="http://schemas.openxmlformats.org/officeDocument/2006/relationships/customXml" Target="../ink/ink167.xml"/><Relationship Id="rId170" Type="http://schemas.openxmlformats.org/officeDocument/2006/relationships/image" Target="../media/image193.png"/><Relationship Id="rId107" Type="http://schemas.openxmlformats.org/officeDocument/2006/relationships/image" Target="../media/image162.png"/><Relationship Id="rId11" Type="http://schemas.openxmlformats.org/officeDocument/2006/relationships/image" Target="../media/image114.png"/><Relationship Id="rId32" Type="http://schemas.openxmlformats.org/officeDocument/2006/relationships/customXml" Target="../ink/ink103.xml"/><Relationship Id="rId53" Type="http://schemas.openxmlformats.org/officeDocument/2006/relationships/image" Target="../media/image135.png"/><Relationship Id="rId74" Type="http://schemas.openxmlformats.org/officeDocument/2006/relationships/customXml" Target="../ink/ink124.xml"/><Relationship Id="rId128" Type="http://schemas.openxmlformats.org/officeDocument/2006/relationships/customXml" Target="../ink/ink151.xml"/><Relationship Id="rId149" Type="http://schemas.openxmlformats.org/officeDocument/2006/relationships/customXml" Target="../ink/ink162.xml"/><Relationship Id="rId5" Type="http://schemas.openxmlformats.org/officeDocument/2006/relationships/image" Target="../media/image111.png"/><Relationship Id="rId95" Type="http://schemas.openxmlformats.org/officeDocument/2006/relationships/image" Target="../media/image156.png"/><Relationship Id="rId160" Type="http://schemas.openxmlformats.org/officeDocument/2006/relationships/image" Target="../media/image188.png"/><Relationship Id="rId181" Type="http://schemas.openxmlformats.org/officeDocument/2006/relationships/customXml" Target="../ink/ink178.xml"/><Relationship Id="rId22" Type="http://schemas.openxmlformats.org/officeDocument/2006/relationships/customXml" Target="../ink/ink98.xml"/><Relationship Id="rId43" Type="http://schemas.openxmlformats.org/officeDocument/2006/relationships/image" Target="../media/image130.png"/><Relationship Id="rId64" Type="http://schemas.openxmlformats.org/officeDocument/2006/relationships/customXml" Target="../ink/ink119.xml"/><Relationship Id="rId118" Type="http://schemas.openxmlformats.org/officeDocument/2006/relationships/customXml" Target="../ink/ink146.xml"/><Relationship Id="rId139" Type="http://schemas.openxmlformats.org/officeDocument/2006/relationships/customXml" Target="../ink/ink157.xml"/><Relationship Id="rId85" Type="http://schemas.openxmlformats.org/officeDocument/2006/relationships/image" Target="../media/image151.png"/><Relationship Id="rId150" Type="http://schemas.openxmlformats.org/officeDocument/2006/relationships/image" Target="../media/image183.png"/><Relationship Id="rId171" Type="http://schemas.openxmlformats.org/officeDocument/2006/relationships/customXml" Target="../ink/ink173.xml"/><Relationship Id="rId12" Type="http://schemas.openxmlformats.org/officeDocument/2006/relationships/customXml" Target="../ink/ink93.xml"/><Relationship Id="rId33" Type="http://schemas.openxmlformats.org/officeDocument/2006/relationships/image" Target="../media/image125.png"/><Relationship Id="rId108" Type="http://schemas.openxmlformats.org/officeDocument/2006/relationships/customXml" Target="../ink/ink141.xml"/><Relationship Id="rId129" Type="http://schemas.openxmlformats.org/officeDocument/2006/relationships/image" Target="../media/image173.png"/><Relationship Id="rId54" Type="http://schemas.openxmlformats.org/officeDocument/2006/relationships/customXml" Target="../ink/ink114.xml"/><Relationship Id="rId75" Type="http://schemas.openxmlformats.org/officeDocument/2006/relationships/image" Target="../media/image146.png"/><Relationship Id="rId96" Type="http://schemas.openxmlformats.org/officeDocument/2006/relationships/customXml" Target="../ink/ink135.xml"/><Relationship Id="rId140" Type="http://schemas.openxmlformats.org/officeDocument/2006/relationships/image" Target="../media/image178.png"/><Relationship Id="rId161" Type="http://schemas.openxmlformats.org/officeDocument/2006/relationships/customXml" Target="../ink/ink168.xml"/><Relationship Id="rId182" Type="http://schemas.openxmlformats.org/officeDocument/2006/relationships/image" Target="../media/image199.png"/><Relationship Id="rId6" Type="http://schemas.openxmlformats.org/officeDocument/2006/relationships/customXml" Target="../ink/ink90.xml"/><Relationship Id="rId23" Type="http://schemas.openxmlformats.org/officeDocument/2006/relationships/image" Target="../media/image120.png"/><Relationship Id="rId119" Type="http://schemas.openxmlformats.org/officeDocument/2006/relationships/image" Target="../media/image168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141.png"/><Relationship Id="rId81" Type="http://schemas.openxmlformats.org/officeDocument/2006/relationships/image" Target="../media/image149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176.png"/><Relationship Id="rId151" Type="http://schemas.openxmlformats.org/officeDocument/2006/relationships/customXml" Target="../ink/ink163.xml"/><Relationship Id="rId156" Type="http://schemas.openxmlformats.org/officeDocument/2006/relationships/image" Target="../media/image186.png"/><Relationship Id="rId177" Type="http://schemas.openxmlformats.org/officeDocument/2006/relationships/customXml" Target="../ink/ink176.xml"/><Relationship Id="rId172" Type="http://schemas.openxmlformats.org/officeDocument/2006/relationships/image" Target="../media/image194.png"/><Relationship Id="rId13" Type="http://schemas.openxmlformats.org/officeDocument/2006/relationships/image" Target="../media/image115.png"/><Relationship Id="rId18" Type="http://schemas.openxmlformats.org/officeDocument/2006/relationships/customXml" Target="../ink/ink96.xml"/><Relationship Id="rId39" Type="http://schemas.openxmlformats.org/officeDocument/2006/relationships/image" Target="../media/image128.png"/><Relationship Id="rId109" Type="http://schemas.openxmlformats.org/officeDocument/2006/relationships/image" Target="../media/image163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136.png"/><Relationship Id="rId76" Type="http://schemas.openxmlformats.org/officeDocument/2006/relationships/customXml" Target="../ink/ink125.xml"/><Relationship Id="rId97" Type="http://schemas.openxmlformats.org/officeDocument/2006/relationships/image" Target="../media/image157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171.png"/><Relationship Id="rId141" Type="http://schemas.openxmlformats.org/officeDocument/2006/relationships/customXml" Target="../ink/ink158.xml"/><Relationship Id="rId146" Type="http://schemas.openxmlformats.org/officeDocument/2006/relationships/image" Target="../media/image181.png"/><Relationship Id="rId167" Type="http://schemas.openxmlformats.org/officeDocument/2006/relationships/customXml" Target="../ink/ink171.xml"/><Relationship Id="rId7" Type="http://schemas.openxmlformats.org/officeDocument/2006/relationships/image" Target="../media/image112.png"/><Relationship Id="rId71" Type="http://schemas.openxmlformats.org/officeDocument/2006/relationships/image" Target="../media/image144.png"/><Relationship Id="rId92" Type="http://schemas.openxmlformats.org/officeDocument/2006/relationships/customXml" Target="../ink/ink133.xml"/><Relationship Id="rId162" Type="http://schemas.openxmlformats.org/officeDocument/2006/relationships/image" Target="../media/image189.png"/><Relationship Id="rId2" Type="http://schemas.openxmlformats.org/officeDocument/2006/relationships/customXml" Target="../ink/ink88.xml"/><Relationship Id="rId29" Type="http://schemas.openxmlformats.org/officeDocument/2006/relationships/image" Target="../media/image123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131.png"/><Relationship Id="rId66" Type="http://schemas.openxmlformats.org/officeDocument/2006/relationships/customXml" Target="../ink/ink120.xml"/><Relationship Id="rId87" Type="http://schemas.openxmlformats.org/officeDocument/2006/relationships/image" Target="../media/image152.png"/><Relationship Id="rId110" Type="http://schemas.openxmlformats.org/officeDocument/2006/relationships/customXml" Target="../ink/ink142.xml"/><Relationship Id="rId115" Type="http://schemas.openxmlformats.org/officeDocument/2006/relationships/image" Target="../media/image166.png"/><Relationship Id="rId131" Type="http://schemas.openxmlformats.org/officeDocument/2006/relationships/image" Target="../media/image174.png"/><Relationship Id="rId136" Type="http://schemas.openxmlformats.org/officeDocument/2006/relationships/customXml" Target="../ink/ink155.xml"/><Relationship Id="rId157" Type="http://schemas.openxmlformats.org/officeDocument/2006/relationships/customXml" Target="../ink/ink166.xml"/><Relationship Id="rId178" Type="http://schemas.openxmlformats.org/officeDocument/2006/relationships/image" Target="../media/image197.png"/><Relationship Id="rId61" Type="http://schemas.openxmlformats.org/officeDocument/2006/relationships/image" Target="../media/image139.png"/><Relationship Id="rId82" Type="http://schemas.openxmlformats.org/officeDocument/2006/relationships/customXml" Target="../ink/ink128.xml"/><Relationship Id="rId152" Type="http://schemas.openxmlformats.org/officeDocument/2006/relationships/image" Target="../media/image184.png"/><Relationship Id="rId173" Type="http://schemas.openxmlformats.org/officeDocument/2006/relationships/customXml" Target="../ink/ink174.xml"/><Relationship Id="rId19" Type="http://schemas.openxmlformats.org/officeDocument/2006/relationships/image" Target="../media/image118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126.png"/><Relationship Id="rId56" Type="http://schemas.openxmlformats.org/officeDocument/2006/relationships/customXml" Target="../ink/ink115.xml"/><Relationship Id="rId77" Type="http://schemas.openxmlformats.org/officeDocument/2006/relationships/image" Target="../media/image147.png"/><Relationship Id="rId100" Type="http://schemas.openxmlformats.org/officeDocument/2006/relationships/customXml" Target="../ink/ink137.xml"/><Relationship Id="rId105" Type="http://schemas.openxmlformats.org/officeDocument/2006/relationships/image" Target="../media/image161.png"/><Relationship Id="rId126" Type="http://schemas.openxmlformats.org/officeDocument/2006/relationships/customXml" Target="../ink/ink150.xml"/><Relationship Id="rId147" Type="http://schemas.openxmlformats.org/officeDocument/2006/relationships/customXml" Target="../ink/ink161.xml"/><Relationship Id="rId168" Type="http://schemas.openxmlformats.org/officeDocument/2006/relationships/image" Target="../media/image192.png"/><Relationship Id="rId8" Type="http://schemas.openxmlformats.org/officeDocument/2006/relationships/customXml" Target="../ink/ink91.xml"/><Relationship Id="rId51" Type="http://schemas.openxmlformats.org/officeDocument/2006/relationships/image" Target="../media/image134.png"/><Relationship Id="rId72" Type="http://schemas.openxmlformats.org/officeDocument/2006/relationships/customXml" Target="../ink/ink123.xml"/><Relationship Id="rId93" Type="http://schemas.openxmlformats.org/officeDocument/2006/relationships/image" Target="../media/image155.png"/><Relationship Id="rId98" Type="http://schemas.openxmlformats.org/officeDocument/2006/relationships/customXml" Target="../ink/ink136.xml"/><Relationship Id="rId121" Type="http://schemas.openxmlformats.org/officeDocument/2006/relationships/image" Target="../media/image169.png"/><Relationship Id="rId142" Type="http://schemas.openxmlformats.org/officeDocument/2006/relationships/image" Target="../media/image179.png"/><Relationship Id="rId163" Type="http://schemas.openxmlformats.org/officeDocument/2006/relationships/customXml" Target="../ink/ink169.xml"/><Relationship Id="rId3" Type="http://schemas.openxmlformats.org/officeDocument/2006/relationships/image" Target="../media/image110.png"/><Relationship Id="rId25" Type="http://schemas.openxmlformats.org/officeDocument/2006/relationships/image" Target="../media/image121.png"/><Relationship Id="rId46" Type="http://schemas.openxmlformats.org/officeDocument/2006/relationships/customXml" Target="../ink/ink110.xml"/><Relationship Id="rId67" Type="http://schemas.openxmlformats.org/officeDocument/2006/relationships/image" Target="../media/image142.png"/><Relationship Id="rId116" Type="http://schemas.openxmlformats.org/officeDocument/2006/relationships/customXml" Target="../ink/ink145.xml"/><Relationship Id="rId137" Type="http://schemas.openxmlformats.org/officeDocument/2006/relationships/customXml" Target="../ink/ink156.xml"/><Relationship Id="rId158" Type="http://schemas.openxmlformats.org/officeDocument/2006/relationships/image" Target="../media/image187.png"/><Relationship Id="rId20" Type="http://schemas.openxmlformats.org/officeDocument/2006/relationships/customXml" Target="../ink/ink97.xml"/><Relationship Id="rId41" Type="http://schemas.openxmlformats.org/officeDocument/2006/relationships/image" Target="../media/image129.png"/><Relationship Id="rId62" Type="http://schemas.openxmlformats.org/officeDocument/2006/relationships/customXml" Target="../ink/ink118.xml"/><Relationship Id="rId83" Type="http://schemas.openxmlformats.org/officeDocument/2006/relationships/image" Target="../media/image150.png"/><Relationship Id="rId88" Type="http://schemas.openxmlformats.org/officeDocument/2006/relationships/customXml" Target="../ink/ink131.xml"/><Relationship Id="rId111" Type="http://schemas.openxmlformats.org/officeDocument/2006/relationships/image" Target="../media/image164.png"/><Relationship Id="rId132" Type="http://schemas.openxmlformats.org/officeDocument/2006/relationships/customXml" Target="../ink/ink153.xml"/><Relationship Id="rId153" Type="http://schemas.openxmlformats.org/officeDocument/2006/relationships/customXml" Target="../ink/ink164.xml"/><Relationship Id="rId174" Type="http://schemas.openxmlformats.org/officeDocument/2006/relationships/image" Target="../media/image195.png"/><Relationship Id="rId179" Type="http://schemas.openxmlformats.org/officeDocument/2006/relationships/customXml" Target="../ink/ink177.xml"/><Relationship Id="rId15" Type="http://schemas.openxmlformats.org/officeDocument/2006/relationships/image" Target="../media/image116.png"/><Relationship Id="rId36" Type="http://schemas.openxmlformats.org/officeDocument/2006/relationships/customXml" Target="../ink/ink105.xml"/><Relationship Id="rId57" Type="http://schemas.openxmlformats.org/officeDocument/2006/relationships/image" Target="../media/image137.png"/><Relationship Id="rId106" Type="http://schemas.openxmlformats.org/officeDocument/2006/relationships/customXml" Target="../ink/ink140.xml"/><Relationship Id="rId127" Type="http://schemas.openxmlformats.org/officeDocument/2006/relationships/image" Target="../media/image172.png"/><Relationship Id="rId10" Type="http://schemas.openxmlformats.org/officeDocument/2006/relationships/customXml" Target="../ink/ink92.xml"/><Relationship Id="rId31" Type="http://schemas.openxmlformats.org/officeDocument/2006/relationships/image" Target="../media/image124.png"/><Relationship Id="rId52" Type="http://schemas.openxmlformats.org/officeDocument/2006/relationships/customXml" Target="../ink/ink113.xml"/><Relationship Id="rId73" Type="http://schemas.openxmlformats.org/officeDocument/2006/relationships/image" Target="../media/image145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158.png"/><Relationship Id="rId101" Type="http://schemas.openxmlformats.org/officeDocument/2006/relationships/image" Target="../media/image159.png"/><Relationship Id="rId122" Type="http://schemas.openxmlformats.org/officeDocument/2006/relationships/customXml" Target="../ink/ink148.xml"/><Relationship Id="rId143" Type="http://schemas.openxmlformats.org/officeDocument/2006/relationships/customXml" Target="../ink/ink159.xml"/><Relationship Id="rId148" Type="http://schemas.openxmlformats.org/officeDocument/2006/relationships/image" Target="../media/image182.png"/><Relationship Id="rId164" Type="http://schemas.openxmlformats.org/officeDocument/2006/relationships/image" Target="../media/image190.png"/><Relationship Id="rId169" Type="http://schemas.openxmlformats.org/officeDocument/2006/relationships/customXml" Target="../ink/ink172.xml"/><Relationship Id="rId4" Type="http://schemas.openxmlformats.org/officeDocument/2006/relationships/customXml" Target="../ink/ink89.xml"/><Relationship Id="rId9" Type="http://schemas.openxmlformats.org/officeDocument/2006/relationships/image" Target="../media/image113.png"/><Relationship Id="rId180" Type="http://schemas.openxmlformats.org/officeDocument/2006/relationships/image" Target="../media/image198.png"/><Relationship Id="rId26" Type="http://schemas.openxmlformats.org/officeDocument/2006/relationships/customXml" Target="../ink/ink100.xml"/><Relationship Id="rId47" Type="http://schemas.openxmlformats.org/officeDocument/2006/relationships/image" Target="../media/image132.png"/><Relationship Id="rId68" Type="http://schemas.openxmlformats.org/officeDocument/2006/relationships/customXml" Target="../ink/ink121.xml"/><Relationship Id="rId89" Type="http://schemas.openxmlformats.org/officeDocument/2006/relationships/image" Target="../media/image153.png"/><Relationship Id="rId112" Type="http://schemas.openxmlformats.org/officeDocument/2006/relationships/customXml" Target="../ink/ink143.xml"/><Relationship Id="rId133" Type="http://schemas.openxmlformats.org/officeDocument/2006/relationships/image" Target="../media/image175.png"/><Relationship Id="rId154" Type="http://schemas.openxmlformats.org/officeDocument/2006/relationships/image" Target="../media/image185.png"/><Relationship Id="rId175" Type="http://schemas.openxmlformats.org/officeDocument/2006/relationships/customXml" Target="../ink/ink175.xml"/><Relationship Id="rId16" Type="http://schemas.openxmlformats.org/officeDocument/2006/relationships/customXml" Target="../ink/ink95.xml"/><Relationship Id="rId37" Type="http://schemas.openxmlformats.org/officeDocument/2006/relationships/image" Target="../media/image127.png"/><Relationship Id="rId58" Type="http://schemas.openxmlformats.org/officeDocument/2006/relationships/customXml" Target="../ink/ink116.xml"/><Relationship Id="rId79" Type="http://schemas.openxmlformats.org/officeDocument/2006/relationships/image" Target="../media/image148.png"/><Relationship Id="rId102" Type="http://schemas.openxmlformats.org/officeDocument/2006/relationships/customXml" Target="../ink/ink138.xml"/><Relationship Id="rId123" Type="http://schemas.openxmlformats.org/officeDocument/2006/relationships/image" Target="../media/image170.png"/><Relationship Id="rId144" Type="http://schemas.openxmlformats.org/officeDocument/2006/relationships/image" Target="../media/image180.png"/><Relationship Id="rId90" Type="http://schemas.openxmlformats.org/officeDocument/2006/relationships/customXml" Target="../ink/ink132.xml"/><Relationship Id="rId165" Type="http://schemas.openxmlformats.org/officeDocument/2006/relationships/customXml" Target="../ink/ink170.xml"/><Relationship Id="rId27" Type="http://schemas.openxmlformats.org/officeDocument/2006/relationships/image" Target="../media/image122.png"/><Relationship Id="rId48" Type="http://schemas.openxmlformats.org/officeDocument/2006/relationships/customXml" Target="../ink/ink111.xml"/><Relationship Id="rId69" Type="http://schemas.openxmlformats.org/officeDocument/2006/relationships/image" Target="../media/image143.png"/><Relationship Id="rId113" Type="http://schemas.openxmlformats.org/officeDocument/2006/relationships/image" Target="../media/image165.png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155" Type="http://schemas.openxmlformats.org/officeDocument/2006/relationships/customXml" Target="../ink/ink165.xml"/><Relationship Id="rId176" Type="http://schemas.openxmlformats.org/officeDocument/2006/relationships/image" Target="../media/image196.png"/><Relationship Id="rId17" Type="http://schemas.openxmlformats.org/officeDocument/2006/relationships/image" Target="../media/image117.png"/><Relationship Id="rId38" Type="http://schemas.openxmlformats.org/officeDocument/2006/relationships/customXml" Target="../ink/ink106.xml"/><Relationship Id="rId59" Type="http://schemas.openxmlformats.org/officeDocument/2006/relationships/image" Target="../media/image138.png"/><Relationship Id="rId103" Type="http://schemas.openxmlformats.org/officeDocument/2006/relationships/image" Target="../media/image160.png"/><Relationship Id="rId124" Type="http://schemas.openxmlformats.org/officeDocument/2006/relationships/customXml" Target="../ink/ink149.xml"/><Relationship Id="rId70" Type="http://schemas.openxmlformats.org/officeDocument/2006/relationships/customXml" Target="../ink/ink122.xml"/><Relationship Id="rId91" Type="http://schemas.openxmlformats.org/officeDocument/2006/relationships/image" Target="../media/image154.png"/><Relationship Id="rId145" Type="http://schemas.openxmlformats.org/officeDocument/2006/relationships/customXml" Target="../ink/ink160.xml"/><Relationship Id="rId16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01.xml"/><Relationship Id="rId49" Type="http://schemas.openxmlformats.org/officeDocument/2006/relationships/image" Target="../media/image133.png"/><Relationship Id="rId114" Type="http://schemas.openxmlformats.org/officeDocument/2006/relationships/customXml" Target="../ink/ink144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199.xml"/><Relationship Id="rId63" Type="http://schemas.openxmlformats.org/officeDocument/2006/relationships/image" Target="../media/image230.png"/><Relationship Id="rId84" Type="http://schemas.openxmlformats.org/officeDocument/2006/relationships/customXml" Target="../ink/ink220.xml"/><Relationship Id="rId138" Type="http://schemas.openxmlformats.org/officeDocument/2006/relationships/customXml" Target="../ink/ink247.xml"/><Relationship Id="rId159" Type="http://schemas.openxmlformats.org/officeDocument/2006/relationships/image" Target="../media/image278.png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194.xml"/><Relationship Id="rId53" Type="http://schemas.openxmlformats.org/officeDocument/2006/relationships/image" Target="../media/image225.png"/><Relationship Id="rId74" Type="http://schemas.openxmlformats.org/officeDocument/2006/relationships/customXml" Target="../ink/ink215.xml"/><Relationship Id="rId128" Type="http://schemas.openxmlformats.org/officeDocument/2006/relationships/customXml" Target="../ink/ink242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58.xml"/><Relationship Id="rId22" Type="http://schemas.openxmlformats.org/officeDocument/2006/relationships/customXml" Target="../ink/ink189.xml"/><Relationship Id="rId43" Type="http://schemas.openxmlformats.org/officeDocument/2006/relationships/image" Target="../media/image220.png"/><Relationship Id="rId64" Type="http://schemas.openxmlformats.org/officeDocument/2006/relationships/customXml" Target="../ink/ink210.xml"/><Relationship Id="rId118" Type="http://schemas.openxmlformats.org/officeDocument/2006/relationships/customXml" Target="../ink/ink237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53.xml"/><Relationship Id="rId12" Type="http://schemas.openxmlformats.org/officeDocument/2006/relationships/customXml" Target="../ink/ink184.xml"/><Relationship Id="rId17" Type="http://schemas.openxmlformats.org/officeDocument/2006/relationships/image" Target="../media/image207.png"/><Relationship Id="rId33" Type="http://schemas.openxmlformats.org/officeDocument/2006/relationships/image" Target="../media/image215.png"/><Relationship Id="rId38" Type="http://schemas.openxmlformats.org/officeDocument/2006/relationships/customXml" Target="../ink/ink197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08" Type="http://schemas.openxmlformats.org/officeDocument/2006/relationships/customXml" Target="../ink/ink232.xml"/><Relationship Id="rId124" Type="http://schemas.openxmlformats.org/officeDocument/2006/relationships/customXml" Target="../ink/ink240.xml"/><Relationship Id="rId129" Type="http://schemas.openxmlformats.org/officeDocument/2006/relationships/image" Target="../media/image263.png"/><Relationship Id="rId54" Type="http://schemas.openxmlformats.org/officeDocument/2006/relationships/customXml" Target="../ink/ink205.xml"/><Relationship Id="rId70" Type="http://schemas.openxmlformats.org/officeDocument/2006/relationships/customXml" Target="../ink/ink213.xml"/><Relationship Id="rId75" Type="http://schemas.openxmlformats.org/officeDocument/2006/relationships/image" Target="../media/image236.png"/><Relationship Id="rId91" Type="http://schemas.openxmlformats.org/officeDocument/2006/relationships/image" Target="../media/image244.png"/><Relationship Id="rId96" Type="http://schemas.openxmlformats.org/officeDocument/2006/relationships/customXml" Target="../ink/ink226.xml"/><Relationship Id="rId140" Type="http://schemas.openxmlformats.org/officeDocument/2006/relationships/customXml" Target="../ink/ink248.xml"/><Relationship Id="rId145" Type="http://schemas.openxmlformats.org/officeDocument/2006/relationships/image" Target="../media/image271.png"/><Relationship Id="rId161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1.xml"/><Relationship Id="rId23" Type="http://schemas.openxmlformats.org/officeDocument/2006/relationships/image" Target="../media/image210.png"/><Relationship Id="rId28" Type="http://schemas.openxmlformats.org/officeDocument/2006/relationships/customXml" Target="../ink/ink192.xml"/><Relationship Id="rId49" Type="http://schemas.openxmlformats.org/officeDocument/2006/relationships/image" Target="../media/image223.png"/><Relationship Id="rId114" Type="http://schemas.openxmlformats.org/officeDocument/2006/relationships/customXml" Target="../ink/ink235.xml"/><Relationship Id="rId119" Type="http://schemas.openxmlformats.org/officeDocument/2006/relationships/image" Target="../media/image258.png"/><Relationship Id="rId44" Type="http://schemas.openxmlformats.org/officeDocument/2006/relationships/customXml" Target="../ink/ink200.xml"/><Relationship Id="rId60" Type="http://schemas.openxmlformats.org/officeDocument/2006/relationships/customXml" Target="../ink/ink208.xml"/><Relationship Id="rId65" Type="http://schemas.openxmlformats.org/officeDocument/2006/relationships/image" Target="../media/image231.png"/><Relationship Id="rId81" Type="http://schemas.openxmlformats.org/officeDocument/2006/relationships/image" Target="../media/image239.png"/><Relationship Id="rId86" Type="http://schemas.openxmlformats.org/officeDocument/2006/relationships/customXml" Target="../ink/ink221.xml"/><Relationship Id="rId130" Type="http://schemas.openxmlformats.org/officeDocument/2006/relationships/customXml" Target="../ink/ink243.xml"/><Relationship Id="rId135" Type="http://schemas.openxmlformats.org/officeDocument/2006/relationships/image" Target="../media/image266.png"/><Relationship Id="rId151" Type="http://schemas.openxmlformats.org/officeDocument/2006/relationships/image" Target="../media/image274.png"/><Relationship Id="rId156" Type="http://schemas.openxmlformats.org/officeDocument/2006/relationships/customXml" Target="../ink/ink256.xml"/><Relationship Id="rId13" Type="http://schemas.openxmlformats.org/officeDocument/2006/relationships/image" Target="../media/image205.png"/><Relationship Id="rId18" Type="http://schemas.openxmlformats.org/officeDocument/2006/relationships/customXml" Target="../ink/ink187.xml"/><Relationship Id="rId39" Type="http://schemas.openxmlformats.org/officeDocument/2006/relationships/image" Target="../media/image218.png"/><Relationship Id="rId109" Type="http://schemas.openxmlformats.org/officeDocument/2006/relationships/image" Target="../media/image253.png"/><Relationship Id="rId34" Type="http://schemas.openxmlformats.org/officeDocument/2006/relationships/customXml" Target="../ink/ink195.xml"/><Relationship Id="rId50" Type="http://schemas.openxmlformats.org/officeDocument/2006/relationships/customXml" Target="../ink/ink203.xml"/><Relationship Id="rId55" Type="http://schemas.openxmlformats.org/officeDocument/2006/relationships/image" Target="../media/image226.png"/><Relationship Id="rId76" Type="http://schemas.openxmlformats.org/officeDocument/2006/relationships/customXml" Target="../ink/ink216.xml"/><Relationship Id="rId97" Type="http://schemas.openxmlformats.org/officeDocument/2006/relationships/image" Target="../media/image247.png"/><Relationship Id="rId104" Type="http://schemas.openxmlformats.org/officeDocument/2006/relationships/customXml" Target="../ink/ink230.xml"/><Relationship Id="rId120" Type="http://schemas.openxmlformats.org/officeDocument/2006/relationships/customXml" Target="../ink/ink238.xml"/><Relationship Id="rId125" Type="http://schemas.openxmlformats.org/officeDocument/2006/relationships/image" Target="../media/image261.png"/><Relationship Id="rId141" Type="http://schemas.openxmlformats.org/officeDocument/2006/relationships/image" Target="../media/image269.png"/><Relationship Id="rId146" Type="http://schemas.openxmlformats.org/officeDocument/2006/relationships/customXml" Target="../ink/ink251.xml"/><Relationship Id="rId7" Type="http://schemas.openxmlformats.org/officeDocument/2006/relationships/image" Target="../media/image202.png"/><Relationship Id="rId71" Type="http://schemas.openxmlformats.org/officeDocument/2006/relationships/image" Target="../media/image234.png"/><Relationship Id="rId92" Type="http://schemas.openxmlformats.org/officeDocument/2006/relationships/customXml" Target="../ink/ink224.xml"/><Relationship Id="rId162" Type="http://schemas.openxmlformats.org/officeDocument/2006/relationships/customXml" Target="../ink/ink259.xml"/><Relationship Id="rId2" Type="http://schemas.openxmlformats.org/officeDocument/2006/relationships/customXml" Target="../ink/ink179.xml"/><Relationship Id="rId29" Type="http://schemas.openxmlformats.org/officeDocument/2006/relationships/image" Target="../media/image213.png"/><Relationship Id="rId24" Type="http://schemas.openxmlformats.org/officeDocument/2006/relationships/customXml" Target="../ink/ink190.xml"/><Relationship Id="rId40" Type="http://schemas.openxmlformats.org/officeDocument/2006/relationships/customXml" Target="../ink/ink198.xml"/><Relationship Id="rId45" Type="http://schemas.openxmlformats.org/officeDocument/2006/relationships/image" Target="../media/image221.png"/><Relationship Id="rId66" Type="http://schemas.openxmlformats.org/officeDocument/2006/relationships/customXml" Target="../ink/ink211.xml"/><Relationship Id="rId87" Type="http://schemas.openxmlformats.org/officeDocument/2006/relationships/image" Target="../media/image242.png"/><Relationship Id="rId110" Type="http://schemas.openxmlformats.org/officeDocument/2006/relationships/customXml" Target="../ink/ink233.xml"/><Relationship Id="rId115" Type="http://schemas.openxmlformats.org/officeDocument/2006/relationships/image" Target="../media/image256.png"/><Relationship Id="rId131" Type="http://schemas.openxmlformats.org/officeDocument/2006/relationships/image" Target="../media/image264.png"/><Relationship Id="rId136" Type="http://schemas.openxmlformats.org/officeDocument/2006/relationships/customXml" Target="../ink/ink246.xml"/><Relationship Id="rId157" Type="http://schemas.openxmlformats.org/officeDocument/2006/relationships/image" Target="../media/image277.png"/><Relationship Id="rId61" Type="http://schemas.openxmlformats.org/officeDocument/2006/relationships/image" Target="../media/image229.png"/><Relationship Id="rId82" Type="http://schemas.openxmlformats.org/officeDocument/2006/relationships/customXml" Target="../ink/ink219.xml"/><Relationship Id="rId152" Type="http://schemas.openxmlformats.org/officeDocument/2006/relationships/customXml" Target="../ink/ink254.xml"/><Relationship Id="rId19" Type="http://schemas.openxmlformats.org/officeDocument/2006/relationships/image" Target="../media/image208.png"/><Relationship Id="rId14" Type="http://schemas.openxmlformats.org/officeDocument/2006/relationships/customXml" Target="../ink/ink185.xml"/><Relationship Id="rId30" Type="http://schemas.openxmlformats.org/officeDocument/2006/relationships/customXml" Target="../ink/ink193.xml"/><Relationship Id="rId35" Type="http://schemas.openxmlformats.org/officeDocument/2006/relationships/image" Target="../media/image216.png"/><Relationship Id="rId56" Type="http://schemas.openxmlformats.org/officeDocument/2006/relationships/customXml" Target="../ink/ink206.xml"/><Relationship Id="rId77" Type="http://schemas.openxmlformats.org/officeDocument/2006/relationships/image" Target="../media/image237.png"/><Relationship Id="rId100" Type="http://schemas.openxmlformats.org/officeDocument/2006/relationships/customXml" Target="../ink/ink228.xml"/><Relationship Id="rId105" Type="http://schemas.openxmlformats.org/officeDocument/2006/relationships/image" Target="../media/image251.png"/><Relationship Id="rId126" Type="http://schemas.openxmlformats.org/officeDocument/2006/relationships/customXml" Target="../ink/ink241.xml"/><Relationship Id="rId147" Type="http://schemas.openxmlformats.org/officeDocument/2006/relationships/image" Target="../media/image272.png"/><Relationship Id="rId8" Type="http://schemas.openxmlformats.org/officeDocument/2006/relationships/customXml" Target="../ink/ink182.xml"/><Relationship Id="rId51" Type="http://schemas.openxmlformats.org/officeDocument/2006/relationships/image" Target="../media/image224.png"/><Relationship Id="rId72" Type="http://schemas.openxmlformats.org/officeDocument/2006/relationships/customXml" Target="../ink/ink214.xml"/><Relationship Id="rId93" Type="http://schemas.openxmlformats.org/officeDocument/2006/relationships/image" Target="../media/image245.png"/><Relationship Id="rId98" Type="http://schemas.openxmlformats.org/officeDocument/2006/relationships/customXml" Target="../ink/ink227.xml"/><Relationship Id="rId121" Type="http://schemas.openxmlformats.org/officeDocument/2006/relationships/image" Target="../media/image259.png"/><Relationship Id="rId142" Type="http://schemas.openxmlformats.org/officeDocument/2006/relationships/customXml" Target="../ink/ink249.xml"/><Relationship Id="rId163" Type="http://schemas.openxmlformats.org/officeDocument/2006/relationships/image" Target="../media/image280.png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01.xml"/><Relationship Id="rId67" Type="http://schemas.openxmlformats.org/officeDocument/2006/relationships/image" Target="../media/image232.png"/><Relationship Id="rId116" Type="http://schemas.openxmlformats.org/officeDocument/2006/relationships/customXml" Target="../ink/ink236.xml"/><Relationship Id="rId137" Type="http://schemas.openxmlformats.org/officeDocument/2006/relationships/image" Target="../media/image267.png"/><Relationship Id="rId158" Type="http://schemas.openxmlformats.org/officeDocument/2006/relationships/customXml" Target="../ink/ink257.xml"/><Relationship Id="rId20" Type="http://schemas.openxmlformats.org/officeDocument/2006/relationships/customXml" Target="../ink/ink188.xml"/><Relationship Id="rId41" Type="http://schemas.openxmlformats.org/officeDocument/2006/relationships/image" Target="../media/image219.png"/><Relationship Id="rId62" Type="http://schemas.openxmlformats.org/officeDocument/2006/relationships/customXml" Target="../ink/ink209.xml"/><Relationship Id="rId83" Type="http://schemas.openxmlformats.org/officeDocument/2006/relationships/image" Target="../media/image240.png"/><Relationship Id="rId88" Type="http://schemas.openxmlformats.org/officeDocument/2006/relationships/customXml" Target="../ink/ink222.xml"/><Relationship Id="rId111" Type="http://schemas.openxmlformats.org/officeDocument/2006/relationships/image" Target="../media/image254.png"/><Relationship Id="rId132" Type="http://schemas.openxmlformats.org/officeDocument/2006/relationships/customXml" Target="../ink/ink244.xml"/><Relationship Id="rId153" Type="http://schemas.openxmlformats.org/officeDocument/2006/relationships/image" Target="../media/image275.png"/><Relationship Id="rId15" Type="http://schemas.openxmlformats.org/officeDocument/2006/relationships/image" Target="../media/image206.png"/><Relationship Id="rId36" Type="http://schemas.openxmlformats.org/officeDocument/2006/relationships/customXml" Target="../ink/ink196.xml"/><Relationship Id="rId57" Type="http://schemas.openxmlformats.org/officeDocument/2006/relationships/image" Target="../media/image227.png"/><Relationship Id="rId106" Type="http://schemas.openxmlformats.org/officeDocument/2006/relationships/customXml" Target="../ink/ink231.xml"/><Relationship Id="rId127" Type="http://schemas.openxmlformats.org/officeDocument/2006/relationships/image" Target="../media/image262.png"/><Relationship Id="rId10" Type="http://schemas.openxmlformats.org/officeDocument/2006/relationships/customXml" Target="../ink/ink183.xml"/><Relationship Id="rId31" Type="http://schemas.openxmlformats.org/officeDocument/2006/relationships/image" Target="../media/image214.png"/><Relationship Id="rId52" Type="http://schemas.openxmlformats.org/officeDocument/2006/relationships/customXml" Target="../ink/ink204.xml"/><Relationship Id="rId73" Type="http://schemas.openxmlformats.org/officeDocument/2006/relationships/image" Target="../media/image235.png"/><Relationship Id="rId78" Type="http://schemas.openxmlformats.org/officeDocument/2006/relationships/customXml" Target="../ink/ink217.xml"/><Relationship Id="rId94" Type="http://schemas.openxmlformats.org/officeDocument/2006/relationships/customXml" Target="../ink/ink225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39.xml"/><Relationship Id="rId143" Type="http://schemas.openxmlformats.org/officeDocument/2006/relationships/image" Target="../media/image270.png"/><Relationship Id="rId148" Type="http://schemas.openxmlformats.org/officeDocument/2006/relationships/customXml" Target="../ink/ink252.xml"/><Relationship Id="rId164" Type="http://schemas.openxmlformats.org/officeDocument/2006/relationships/customXml" Target="../ink/ink260.xml"/><Relationship Id="rId4" Type="http://schemas.openxmlformats.org/officeDocument/2006/relationships/customXml" Target="../ink/ink180.xml"/><Relationship Id="rId9" Type="http://schemas.openxmlformats.org/officeDocument/2006/relationships/image" Target="../media/image203.png"/><Relationship Id="rId26" Type="http://schemas.openxmlformats.org/officeDocument/2006/relationships/customXml" Target="../ink/ink191.xml"/><Relationship Id="rId47" Type="http://schemas.openxmlformats.org/officeDocument/2006/relationships/image" Target="../media/image222.png"/><Relationship Id="rId68" Type="http://schemas.openxmlformats.org/officeDocument/2006/relationships/customXml" Target="../ink/ink212.xml"/><Relationship Id="rId89" Type="http://schemas.openxmlformats.org/officeDocument/2006/relationships/image" Target="../media/image243.png"/><Relationship Id="rId112" Type="http://schemas.openxmlformats.org/officeDocument/2006/relationships/customXml" Target="../ink/ink234.xml"/><Relationship Id="rId133" Type="http://schemas.openxmlformats.org/officeDocument/2006/relationships/image" Target="../media/image265.png"/><Relationship Id="rId154" Type="http://schemas.openxmlformats.org/officeDocument/2006/relationships/customXml" Target="../ink/ink255.xml"/><Relationship Id="rId16" Type="http://schemas.openxmlformats.org/officeDocument/2006/relationships/customXml" Target="../ink/ink186.xml"/><Relationship Id="rId37" Type="http://schemas.openxmlformats.org/officeDocument/2006/relationships/image" Target="../media/image217.png"/><Relationship Id="rId58" Type="http://schemas.openxmlformats.org/officeDocument/2006/relationships/customXml" Target="../ink/ink207.xml"/><Relationship Id="rId79" Type="http://schemas.openxmlformats.org/officeDocument/2006/relationships/image" Target="../media/image238.png"/><Relationship Id="rId102" Type="http://schemas.openxmlformats.org/officeDocument/2006/relationships/customXml" Target="../ink/ink229.xml"/><Relationship Id="rId123" Type="http://schemas.openxmlformats.org/officeDocument/2006/relationships/image" Target="../media/image260.png"/><Relationship Id="rId144" Type="http://schemas.openxmlformats.org/officeDocument/2006/relationships/customXml" Target="../ink/ink250.xml"/><Relationship Id="rId90" Type="http://schemas.openxmlformats.org/officeDocument/2006/relationships/customXml" Target="../ink/ink223.xml"/><Relationship Id="rId165" Type="http://schemas.openxmlformats.org/officeDocument/2006/relationships/image" Target="../media/image281.png"/><Relationship Id="rId27" Type="http://schemas.openxmlformats.org/officeDocument/2006/relationships/image" Target="../media/image212.png"/><Relationship Id="rId48" Type="http://schemas.openxmlformats.org/officeDocument/2006/relationships/customXml" Target="../ink/ink202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45.xml"/><Relationship Id="rId80" Type="http://schemas.openxmlformats.org/officeDocument/2006/relationships/customXml" Target="../ink/ink218.xml"/><Relationship Id="rId155" Type="http://schemas.openxmlformats.org/officeDocument/2006/relationships/image" Target="../media/image27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mturk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l.acm.org/doi/pdf/10.5555/1699510.169954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mturk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0DFF673A-2A78-48DC-9B56-6EC687B1FC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B9856E90-C558-48F8-BF8C-5189450496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DD22645-FE22-4305-BAA4-446C5D5C2079}" type="slidenum">
              <a:rPr kumimoji="0" lang="en-US" altLang="en-US" sz="1400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</a:t>
            </a:fld>
            <a:endParaRPr kumimoji="0"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DE080A78-BE9E-4584-931C-25F9CC82C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Black-Box Language Models</a:t>
            </a:r>
          </a:p>
        </p:txBody>
      </p:sp>
      <p:pic>
        <p:nvPicPr>
          <p:cNvPr id="1026" name="Picture 2" descr="Strange 2001-Like Monolith Found in Utah Desert">
            <a:extLst>
              <a:ext uri="{FF2B5EF4-FFF2-40B4-BE49-F238E27FC236}">
                <a16:creationId xmlns:a16="http://schemas.microsoft.com/office/drawing/2014/main" id="{2EF8A22B-21F2-18B4-CB6D-E6334A7D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24973"/>
            <a:ext cx="8058715" cy="453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91524D-8825-CBF3-563D-8D3E52D0B815}"/>
              </a:ext>
            </a:extLst>
          </p:cNvPr>
          <p:cNvSpPr txBox="1"/>
          <p:nvPr/>
        </p:nvSpPr>
        <p:spPr>
          <a:xfrm>
            <a:off x="4663286" y="4961"/>
            <a:ext cx="448071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2001: A Space Odyssey (MGM)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13A7-3869-2BBE-D435-C1EC26C9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black box needs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6C78-CA6F-9005-A299-F07C4523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</a:t>
            </a:r>
            <a:r>
              <a:rPr lang="en-US" dirty="0">
                <a:hlinkClick r:id="rId2"/>
              </a:rPr>
              <a:t>OpenAI completions API</a:t>
            </a:r>
            <a:r>
              <a:rPr lang="en-US" sz="2400" dirty="0"/>
              <a:t> (old)</a:t>
            </a:r>
            <a:endParaRPr lang="en-US" dirty="0"/>
          </a:p>
          <a:p>
            <a:pPr lvl="1"/>
            <a:r>
              <a:rPr lang="en-US" dirty="0"/>
              <a:t>You give it a “prompt” string, it continues it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E03C9-EEF2-A622-0F38-20230F42F8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7CDC0-08E4-0E39-A3C9-D0E5B3671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CFD46-D634-B0E4-5371-D166150FA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50999"/>
            <a:ext cx="7289800" cy="20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4A559-768D-3897-D5BF-38D4DA3596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46E8B-3538-900D-9124-345BFCAC5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9B17BB-E9B5-98D8-813A-154D399BD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658" y="1733218"/>
            <a:ext cx="4512342" cy="51247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DAEEDD4-D0BB-9AD9-A998-445D4AEE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7772400" cy="1143000"/>
          </a:xfrm>
        </p:spPr>
        <p:txBody>
          <a:bodyPr/>
          <a:lstStyle/>
          <a:p>
            <a:r>
              <a:rPr lang="en-US" dirty="0"/>
              <a:t>Completions API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C63FC7-F865-14F5-0601-3AC303DD9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8" y="1712861"/>
            <a:ext cx="4598248" cy="27829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BD5992-B88D-CC41-9B9F-2C675E3830F2}"/>
              </a:ext>
            </a:extLst>
          </p:cNvPr>
          <p:cNvSpPr txBox="1"/>
          <p:nvPr/>
        </p:nvSpPr>
        <p:spPr>
          <a:xfrm>
            <a:off x="5599440" y="4961"/>
            <a:ext cx="354456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from platform.openai.com</a:t>
            </a:r>
          </a:p>
        </p:txBody>
      </p:sp>
    </p:spTree>
    <p:extLst>
      <p:ext uri="{BB962C8B-B14F-4D97-AF65-F5344CB8AC3E}">
        <p14:creationId xmlns:p14="http://schemas.microsoft.com/office/powerpoint/2010/main" val="54436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13A7-3869-2BBE-D435-C1EC26C9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6C78-CA6F-9005-A299-F07C45239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648200"/>
          </a:xfrm>
        </p:spPr>
        <p:txBody>
          <a:bodyPr/>
          <a:lstStyle/>
          <a:p>
            <a:r>
              <a:rPr lang="en-US" sz="2800" dirty="0"/>
              <a:t>Via API arguments, you can specify:</a:t>
            </a:r>
          </a:p>
          <a:p>
            <a:pPr lvl="1"/>
            <a:r>
              <a:rPr lang="en-US" sz="2400" dirty="0"/>
              <a:t>Which model to use</a:t>
            </a:r>
          </a:p>
          <a:p>
            <a:pPr lvl="1"/>
            <a:r>
              <a:rPr lang="en-US" sz="2400" dirty="0"/>
              <a:t>Random seed (for replicability)</a:t>
            </a:r>
          </a:p>
          <a:p>
            <a:pPr lvl="1"/>
            <a:r>
              <a:rPr lang="en-US" sz="2400" dirty="0"/>
              <a:t>How many continuations to generate</a:t>
            </a:r>
          </a:p>
          <a:p>
            <a:pPr lvl="1"/>
            <a:r>
              <a:rPr lang="en-US" sz="2400" dirty="0"/>
              <a:t>Max length of the continuations; stop sequences (EOS)</a:t>
            </a:r>
          </a:p>
          <a:p>
            <a:pPr lvl="2"/>
            <a:r>
              <a:rPr lang="en-US" sz="2000" dirty="0"/>
              <a:t>Answer is returned with a “</a:t>
            </a:r>
            <a:r>
              <a:rPr lang="en-US" sz="2000" dirty="0" err="1"/>
              <a:t>finish_reason</a:t>
            </a:r>
            <a:r>
              <a:rPr lang="en-US" sz="2000" dirty="0"/>
              <a:t>”</a:t>
            </a:r>
          </a:p>
          <a:p>
            <a:pPr lvl="1"/>
            <a:r>
              <a:rPr lang="en-US" sz="2400" dirty="0"/>
              <a:t>Temperature, top-p, top-k</a:t>
            </a:r>
          </a:p>
          <a:p>
            <a:pPr lvl="1"/>
            <a:r>
              <a:rPr lang="en-US" sz="2400" dirty="0"/>
              <a:t>Frequency and presence penalties; unigram biases</a:t>
            </a:r>
          </a:p>
          <a:p>
            <a:pPr lvl="1"/>
            <a:r>
              <a:rPr lang="en-US" sz="2400" dirty="0"/>
              <a:t>Constrained decoding (limited to enforcing JSON)</a:t>
            </a:r>
          </a:p>
          <a:p>
            <a:pPr lvl="1"/>
            <a:r>
              <a:rPr lang="en-US" sz="2400" dirty="0"/>
              <a:t>Streaming (get tokens as they become available)</a:t>
            </a:r>
          </a:p>
          <a:p>
            <a:pPr lvl="1"/>
            <a:r>
              <a:rPr lang="en-US" sz="2400" dirty="0"/>
              <a:t>Request up to 5 top tokens at each step, with </a:t>
            </a:r>
            <a:r>
              <a:rPr lang="en-US" sz="2400" dirty="0" err="1"/>
              <a:t>logprobs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E03C9-EEF2-A622-0F38-20230F42F8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7CDC0-08E4-0E39-A3C9-D0E5B3671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9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DE15-0EFE-A1AE-D22E-C2E54A5E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3C27-7B11-6BC8-5E9F-AC970BC5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762000"/>
          </a:xfrm>
        </p:spPr>
        <p:txBody>
          <a:bodyPr/>
          <a:lstStyle/>
          <a:p>
            <a:r>
              <a:rPr lang="en-US" dirty="0"/>
              <a:t>E.g., </a:t>
            </a:r>
            <a:r>
              <a:rPr lang="en-US" dirty="0">
                <a:hlinkClick r:id="rId2"/>
              </a:rPr>
              <a:t>https://openai.com/pricing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635A4-9F35-D5A0-0A7A-537B35C123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A0DD2-1963-A49D-B219-8735AB9102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A0FE9-5A42-CCE1-378B-41FD91881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5125"/>
            <a:ext cx="9144000" cy="1487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0AB5E-C763-7A96-9F0B-D2F50BCD8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0267"/>
            <a:ext cx="9144000" cy="10075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F855D6-8282-60DB-05FE-9AB20902169C}"/>
              </a:ext>
            </a:extLst>
          </p:cNvPr>
          <p:cNvSpPr txBox="1"/>
          <p:nvPr/>
        </p:nvSpPr>
        <p:spPr>
          <a:xfrm>
            <a:off x="5599440" y="4961"/>
            <a:ext cx="354456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from platform.openai.com</a:t>
            </a:r>
          </a:p>
        </p:txBody>
      </p:sp>
    </p:spTree>
    <p:extLst>
      <p:ext uri="{BB962C8B-B14F-4D97-AF65-F5344CB8AC3E}">
        <p14:creationId xmlns:p14="http://schemas.microsoft.com/office/powerpoint/2010/main" val="218209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47A6-82EE-10FB-1331-4C0FBBE1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Chat Completions API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1FD7F-3AAA-9138-8CC6-1E6F8F2EAF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C3278-E847-DE1A-13A5-EB17A92761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183C5-BEE1-BC4B-3FDA-B6410596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" y="1523999"/>
            <a:ext cx="4603587" cy="3837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15A00-AD77-C726-CE80-48A943110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523999"/>
            <a:ext cx="4650964" cy="4572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F5A945-464A-D342-8E74-133928E00F04}"/>
              </a:ext>
            </a:extLst>
          </p:cNvPr>
          <p:cNvSpPr txBox="1"/>
          <p:nvPr/>
        </p:nvSpPr>
        <p:spPr>
          <a:xfrm>
            <a:off x="5599440" y="4961"/>
            <a:ext cx="354456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from platform.openai.com</a:t>
            </a:r>
          </a:p>
        </p:txBody>
      </p:sp>
    </p:spTree>
    <p:extLst>
      <p:ext uri="{BB962C8B-B14F-4D97-AF65-F5344CB8AC3E}">
        <p14:creationId xmlns:p14="http://schemas.microsoft.com/office/powerpoint/2010/main" val="317779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0A34-851A-AA45-FD47-9F4534F0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Completions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53E9-2CAE-F2B4-4881-57112D98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78800" cy="4648200"/>
          </a:xfrm>
        </p:spPr>
        <p:txBody>
          <a:bodyPr/>
          <a:lstStyle/>
          <a:p>
            <a:r>
              <a:rPr lang="en-US" sz="2400" dirty="0"/>
              <a:t>Prompt is broken into a sequence of messages, each with a different “role”</a:t>
            </a:r>
          </a:p>
          <a:p>
            <a:pPr lvl="1"/>
            <a:r>
              <a:rPr lang="en-US" sz="2000" b="1" dirty="0"/>
              <a:t>System:</a:t>
            </a:r>
            <a:r>
              <a:rPr lang="en-US" sz="2000" dirty="0"/>
              <a:t> Instructions telling the bot how to behave</a:t>
            </a:r>
          </a:p>
          <a:p>
            <a:pPr lvl="1"/>
            <a:r>
              <a:rPr lang="en-US" sz="2000" b="1" dirty="0"/>
              <a:t>User: </a:t>
            </a:r>
            <a:r>
              <a:rPr lang="en-US" sz="2000" dirty="0"/>
              <a:t>Input from the user</a:t>
            </a:r>
            <a:endParaRPr lang="en-US" sz="2000" b="1" dirty="0"/>
          </a:p>
          <a:p>
            <a:pPr lvl="1"/>
            <a:r>
              <a:rPr lang="en-US" sz="2000" b="1" dirty="0"/>
              <a:t>Assistant:</a:t>
            </a:r>
            <a:r>
              <a:rPr lang="en-US" sz="2000" dirty="0"/>
              <a:t> Output from the bot</a:t>
            </a:r>
          </a:p>
          <a:p>
            <a:pPr lvl="1"/>
            <a:r>
              <a:rPr lang="en-US" sz="2000" b="1" dirty="0">
                <a:hlinkClick r:id="rId2"/>
              </a:rPr>
              <a:t>Tool</a:t>
            </a:r>
            <a:r>
              <a:rPr lang="en-US" sz="2000" dirty="0"/>
              <a:t>: result of a function call</a:t>
            </a:r>
          </a:p>
          <a:p>
            <a:pPr lvl="2"/>
            <a:r>
              <a:rPr lang="en-US" sz="1800" dirty="0"/>
              <a:t>The assistant message may attach code for you to run!</a:t>
            </a:r>
          </a:p>
          <a:p>
            <a:pPr lvl="2"/>
            <a:r>
              <a:rPr lang="en-US" sz="1800" dirty="0"/>
              <a:t>Then you submit the code output as a tool message.  </a:t>
            </a:r>
          </a:p>
          <a:p>
            <a:pPr lvl="2"/>
            <a:r>
              <a:rPr lang="en-US" sz="1800" dirty="0"/>
              <a:t>Assistant can generate calls to functions that you told it about when you set it up (you told it function name, params, docstring).</a:t>
            </a:r>
          </a:p>
          <a:p>
            <a:r>
              <a:rPr lang="en-US" sz="1800" dirty="0"/>
              <a:t>Presumably, inside the black box, these messages are concatenated into one long prompt, but with special formatting or positional embeddings to indicate the different roles</a:t>
            </a:r>
          </a:p>
          <a:p>
            <a:r>
              <a:rPr lang="en-US" sz="1800" dirty="0"/>
              <a:t>No special handling for few-shot prompting: just prompt with</a:t>
            </a:r>
            <a:br>
              <a:rPr lang="en-US" sz="1800" dirty="0"/>
            </a:br>
            <a:r>
              <a:rPr lang="en-US" sz="1800" dirty="0"/>
              <a:t>System, User, Assistant, User, Assistant, User, Assistant, User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23391-2CF2-A37D-8C64-EE454A2157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062FC-1023-3DA4-D4A4-D6B0E1182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75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0A34-851A-AA45-FD47-9F4534F0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Completions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53E9-2CAE-F2B4-4881-57112D98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specifying functions to call (tools), you can specify </a:t>
            </a:r>
            <a:r>
              <a:rPr lang="en-US" sz="2800" dirty="0">
                <a:hlinkClick r:id="rId2"/>
              </a:rPr>
              <a:t>a couple of very useful ones </a:t>
            </a:r>
            <a:r>
              <a:rPr lang="en-US" sz="2800" dirty="0"/>
              <a:t>hosted by OpenAI: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Or third-party </a:t>
            </a:r>
            <a:r>
              <a:rPr lang="en-US" sz="2800" dirty="0">
                <a:hlinkClick r:id="rId3"/>
              </a:rPr>
              <a:t>plug-ins</a:t>
            </a:r>
            <a:endParaRPr lang="en-US" sz="2800" dirty="0"/>
          </a:p>
          <a:p>
            <a:pPr lvl="1"/>
            <a:r>
              <a:rPr lang="en-US" sz="2400" dirty="0"/>
              <a:t>Mathematics, travel booking, shopping, …</a:t>
            </a:r>
          </a:p>
          <a:p>
            <a:r>
              <a:rPr lang="en-US" sz="2800" dirty="0"/>
              <a:t>As well as your own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23391-2CF2-A37D-8C64-EE454A2157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062FC-1023-3DA4-D4A4-D6B0E1182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35B1D-0DE8-61D9-E4E5-0897837AD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4200"/>
            <a:ext cx="9144000" cy="1769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764FB0-2E5C-D36C-B3A0-E693E19EA125}"/>
              </a:ext>
            </a:extLst>
          </p:cNvPr>
          <p:cNvSpPr txBox="1"/>
          <p:nvPr/>
        </p:nvSpPr>
        <p:spPr>
          <a:xfrm>
            <a:off x="5599440" y="4961"/>
            <a:ext cx="354456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from platform.openai.com</a:t>
            </a:r>
          </a:p>
        </p:txBody>
      </p:sp>
    </p:spTree>
    <p:extLst>
      <p:ext uri="{BB962C8B-B14F-4D97-AF65-F5344CB8AC3E}">
        <p14:creationId xmlns:p14="http://schemas.microsoft.com/office/powerpoint/2010/main" val="218620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9DA2-1562-2B09-4E86-9DB26595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Tokenizer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8A0C-F492-431F-00A1-CEB6BA0B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hlinkClick r:id="rId3"/>
              </a:rPr>
              <a:t>Python tokenizer</a:t>
            </a:r>
            <a:endParaRPr lang="en-US" sz="2800" dirty="0"/>
          </a:p>
          <a:p>
            <a:r>
              <a:rPr lang="en-US" sz="2800" dirty="0">
                <a:hlinkClick r:id="rId4"/>
              </a:rPr>
              <a:t>BPE</a:t>
            </a:r>
            <a:r>
              <a:rPr lang="en-US" sz="2800" dirty="0"/>
              <a:t> and </a:t>
            </a:r>
            <a:r>
              <a:rPr lang="en-US" sz="2800" dirty="0">
                <a:hlinkClick r:id="rId5"/>
              </a:rPr>
              <a:t>Unigram</a:t>
            </a:r>
            <a:r>
              <a:rPr lang="en-US" sz="2800" dirty="0"/>
              <a:t> videos from </a:t>
            </a:r>
            <a:r>
              <a:rPr lang="en-US" sz="2800" dirty="0" err="1"/>
              <a:t>HuggingFace</a:t>
            </a:r>
            <a:endParaRPr lang="en-US" sz="2800" dirty="0"/>
          </a:p>
          <a:p>
            <a:r>
              <a:rPr lang="en-US" sz="2800" dirty="0"/>
              <a:t>BPE slides from Christian </a:t>
            </a:r>
            <a:r>
              <a:rPr lang="en-US" sz="2800" dirty="0" err="1"/>
              <a:t>Weth</a:t>
            </a:r>
            <a:endParaRPr lang="en-US" sz="2800" dirty="0"/>
          </a:p>
          <a:p>
            <a:pPr lvl="1"/>
            <a:r>
              <a:rPr lang="en-US" sz="2400" dirty="0"/>
              <a:t>[will insert here]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4E3B4-8365-B0A7-1374-A8414DCCBF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CA266-DFB8-D781-B50A-95B1739A1C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70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5012-53C9-7507-2210-42D79107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Embedding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65DA-D8B4-6FA3-D571-E1994293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Embeds documents.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C8CFD-5EAE-7744-3DC4-363DF41952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B21B2-C103-1231-0389-8E0CE1277C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9C712-C81D-D897-7E89-D3C31806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2275"/>
            <a:ext cx="9144000" cy="2675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109CD8-06F9-9EAF-0869-835E5C569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62600"/>
            <a:ext cx="9144000" cy="11943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6A7007-BB5E-D676-E3A1-B5DCFB67DA85}"/>
              </a:ext>
            </a:extLst>
          </p:cNvPr>
          <p:cNvSpPr txBox="1"/>
          <p:nvPr/>
        </p:nvSpPr>
        <p:spPr>
          <a:xfrm>
            <a:off x="5599440" y="4961"/>
            <a:ext cx="354456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from platform.openai.com</a:t>
            </a:r>
          </a:p>
        </p:txBody>
      </p:sp>
    </p:spTree>
    <p:extLst>
      <p:ext uri="{BB962C8B-B14F-4D97-AF65-F5344CB8AC3E}">
        <p14:creationId xmlns:p14="http://schemas.microsoft.com/office/powerpoint/2010/main" val="11308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5012-53C9-7507-2210-42D79107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Embedding API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C8CFD-5EAE-7744-3DC4-363DF41952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B21B2-C103-1231-0389-8E0CE1277C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A1A90A-96F8-9D3D-36F3-F25B56D42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599"/>
            <a:ext cx="4648200" cy="3339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42AE31-1D06-150E-D7A7-E8A828C52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390213"/>
            <a:ext cx="3996706" cy="54520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ED47EF-1BE4-FC30-C8A9-33A7CC7397DA}"/>
              </a:ext>
            </a:extLst>
          </p:cNvPr>
          <p:cNvSpPr txBox="1"/>
          <p:nvPr/>
        </p:nvSpPr>
        <p:spPr>
          <a:xfrm>
            <a:off x="5599440" y="4961"/>
            <a:ext cx="354456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from platform.openai.com</a:t>
            </a:r>
          </a:p>
        </p:txBody>
      </p:sp>
    </p:spTree>
    <p:extLst>
      <p:ext uri="{BB962C8B-B14F-4D97-AF65-F5344CB8AC3E}">
        <p14:creationId xmlns:p14="http://schemas.microsoft.com/office/powerpoint/2010/main" val="353114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78F1BA-2112-F3E7-45B3-171092C7A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7289800" cy="27989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73E33-264E-B6AF-A424-28588F317B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DB259-B5CD-2B26-3E1C-2871D33D85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9FA14-536A-944C-08B4-317D63D7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50999"/>
            <a:ext cx="7289800" cy="203838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5F9E446-E00F-2925-E56F-2860FEA0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8585200" cy="1143000"/>
          </a:xfrm>
        </p:spPr>
        <p:txBody>
          <a:bodyPr/>
          <a:lstStyle/>
          <a:p>
            <a:r>
              <a:rPr lang="en-US" dirty="0"/>
              <a:t>Glass Boxes vs. Black Boxes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3DF4F-898C-3AF1-CFB6-464C8124AEC5}"/>
              </a:ext>
            </a:extLst>
          </p:cNvPr>
          <p:cNvSpPr txBox="1"/>
          <p:nvPr/>
        </p:nvSpPr>
        <p:spPr>
          <a:xfrm>
            <a:off x="5278839" y="4961"/>
            <a:ext cx="386516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from Faisal Ahmed (</a:t>
            </a:r>
            <a:r>
              <a:rPr lang="en-US" sz="1800" b="1" kern="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Knockri</a:t>
            </a:r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335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B393BB-5BBB-E025-4F67-C2E00DAD4587}"/>
              </a:ext>
            </a:extLst>
          </p:cNvPr>
          <p:cNvSpPr/>
          <p:nvPr/>
        </p:nvSpPr>
        <p:spPr bwMode="auto">
          <a:xfrm>
            <a:off x="0" y="2743200"/>
            <a:ext cx="9144000" cy="381000"/>
          </a:xfrm>
          <a:prstGeom prst="rect">
            <a:avLst/>
          </a:prstGeom>
          <a:solidFill>
            <a:srgbClr val="B9E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0D015-8D75-E0EF-0A10-FF08E35E5F73}"/>
              </a:ext>
            </a:extLst>
          </p:cNvPr>
          <p:cNvSpPr/>
          <p:nvPr/>
        </p:nvSpPr>
        <p:spPr bwMode="auto">
          <a:xfrm>
            <a:off x="0" y="4258849"/>
            <a:ext cx="9144000" cy="389351"/>
          </a:xfrm>
          <a:prstGeom prst="rect">
            <a:avLst/>
          </a:prstGeom>
          <a:solidFill>
            <a:srgbClr val="B9E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8B566D-F5A9-0B74-DF20-98319AF6E86D}"/>
              </a:ext>
            </a:extLst>
          </p:cNvPr>
          <p:cNvSpPr/>
          <p:nvPr/>
        </p:nvSpPr>
        <p:spPr bwMode="auto">
          <a:xfrm>
            <a:off x="0" y="5715000"/>
            <a:ext cx="9144000" cy="685800"/>
          </a:xfrm>
          <a:prstGeom prst="rect">
            <a:avLst/>
          </a:prstGeom>
          <a:solidFill>
            <a:srgbClr val="B9E3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F2C337-B6F0-F7E5-2B87-3C3A99963E01}"/>
              </a:ext>
            </a:extLst>
          </p:cNvPr>
          <p:cNvSpPr/>
          <p:nvPr/>
        </p:nvSpPr>
        <p:spPr bwMode="auto">
          <a:xfrm>
            <a:off x="-25052" y="2348630"/>
            <a:ext cx="9144000" cy="381000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82AD0-36AB-3226-B2AB-CBDE66B99657}"/>
              </a:ext>
            </a:extLst>
          </p:cNvPr>
          <p:cNvSpPr/>
          <p:nvPr/>
        </p:nvSpPr>
        <p:spPr bwMode="auto">
          <a:xfrm>
            <a:off x="0" y="3809999"/>
            <a:ext cx="9144000" cy="461375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E1D40-6592-AAA5-E3FB-980CF55CB2E2}"/>
              </a:ext>
            </a:extLst>
          </p:cNvPr>
          <p:cNvSpPr/>
          <p:nvPr/>
        </p:nvSpPr>
        <p:spPr bwMode="auto">
          <a:xfrm>
            <a:off x="0" y="5334000"/>
            <a:ext cx="9144000" cy="381000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000BE5-EEDC-AFF2-22F1-FCB9CCA35904}"/>
              </a:ext>
            </a:extLst>
          </p:cNvPr>
          <p:cNvSpPr/>
          <p:nvPr/>
        </p:nvSpPr>
        <p:spPr bwMode="auto">
          <a:xfrm>
            <a:off x="0" y="4913870"/>
            <a:ext cx="9144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6CF7B-931D-8D1B-36B9-384127639370}"/>
              </a:ext>
            </a:extLst>
          </p:cNvPr>
          <p:cNvSpPr/>
          <p:nvPr/>
        </p:nvSpPr>
        <p:spPr bwMode="auto">
          <a:xfrm>
            <a:off x="0" y="3429000"/>
            <a:ext cx="9144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D1194B-BC12-2DB4-81CD-21CD609BFB48}"/>
              </a:ext>
            </a:extLst>
          </p:cNvPr>
          <p:cNvSpPr/>
          <p:nvPr/>
        </p:nvSpPr>
        <p:spPr bwMode="auto">
          <a:xfrm>
            <a:off x="0" y="1905000"/>
            <a:ext cx="9144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E6BD3-EA7A-F00B-20AC-39B4D324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Fine-Tuning API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87CB3-9554-9E13-FC55-A9C06239F7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45EED-6F54-B3CF-DBC2-1BAB36E0F5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BDF5F-5593-0656-FD17-984880B4A172}"/>
              </a:ext>
            </a:extLst>
          </p:cNvPr>
          <p:cNvSpPr txBox="1"/>
          <p:nvPr/>
        </p:nvSpPr>
        <p:spPr>
          <a:xfrm>
            <a:off x="31411" y="1629203"/>
            <a:ext cx="911258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{"messages": </a:t>
            </a:r>
          </a:p>
          <a:p>
            <a:r>
              <a:rPr lang="en-US" sz="1400" dirty="0"/>
              <a:t>  [{"role": "system", </a:t>
            </a:r>
          </a:p>
          <a:p>
            <a:r>
              <a:rPr lang="en-US" sz="1400" dirty="0"/>
              <a:t>    "content": "Marv is a factual chatbot that is also sarcastic."}, </a:t>
            </a:r>
          </a:p>
          <a:p>
            <a:r>
              <a:rPr lang="en-US" sz="1400" dirty="0"/>
              <a:t>   {"role": "user", </a:t>
            </a:r>
          </a:p>
          <a:p>
            <a:r>
              <a:rPr lang="en-US" sz="1400" dirty="0"/>
              <a:t>    "content": "What's the capital of France?"}, </a:t>
            </a:r>
          </a:p>
          <a:p>
            <a:r>
              <a:rPr lang="en-US" sz="1400" dirty="0"/>
              <a:t>   {"role": "assistant", </a:t>
            </a:r>
          </a:p>
          <a:p>
            <a:r>
              <a:rPr lang="en-US" sz="1400" dirty="0"/>
              <a:t>    "content": "Paris, as if everyone doesn't know that already."}]}</a:t>
            </a:r>
          </a:p>
          <a:p>
            <a:r>
              <a:rPr lang="en-US" sz="1400" dirty="0"/>
              <a:t>{"messages": </a:t>
            </a:r>
          </a:p>
          <a:p>
            <a:r>
              <a:rPr lang="en-US" sz="1400" dirty="0"/>
              <a:t>  [{"role": "system", </a:t>
            </a:r>
          </a:p>
          <a:p>
            <a:r>
              <a:rPr lang="en-US" sz="1400" dirty="0"/>
              <a:t>    "content": "Marv is a factual chatbot that is also sarcastic."},</a:t>
            </a:r>
          </a:p>
          <a:p>
            <a:r>
              <a:rPr lang="en-US" sz="1400" dirty="0"/>
              <a:t>   {"role": "user", </a:t>
            </a:r>
          </a:p>
          <a:p>
            <a:r>
              <a:rPr lang="en-US" sz="1400" dirty="0"/>
              <a:t>    "content": "Who wrote 'Romeo and Juliet'?"}, </a:t>
            </a:r>
          </a:p>
          <a:p>
            <a:r>
              <a:rPr lang="en-US" sz="1400" dirty="0"/>
              <a:t>   {"role": "assistant", </a:t>
            </a:r>
          </a:p>
          <a:p>
            <a:r>
              <a:rPr lang="en-US" sz="1400" dirty="0"/>
              <a:t>    "content": "Oh, just some guy named William Shakespeare. Ever heard of him?"}]}</a:t>
            </a:r>
          </a:p>
          <a:p>
            <a:r>
              <a:rPr lang="en-US" sz="1400" dirty="0"/>
              <a:t>{"messages": </a:t>
            </a:r>
          </a:p>
          <a:p>
            <a:r>
              <a:rPr lang="en-US" sz="1400" dirty="0"/>
              <a:t>  [{"role": "system", </a:t>
            </a:r>
          </a:p>
          <a:p>
            <a:r>
              <a:rPr lang="en-US" sz="1400" dirty="0"/>
              <a:t>    "content": "Marv is a factual chatbot that is also sarcastic."}, </a:t>
            </a:r>
          </a:p>
          <a:p>
            <a:r>
              <a:rPr lang="en-US" sz="1400" dirty="0"/>
              <a:t>   {"role": "user", </a:t>
            </a:r>
          </a:p>
          <a:p>
            <a:r>
              <a:rPr lang="en-US" sz="1400" dirty="0"/>
              <a:t>    "content": "How far is the Moon from Earth?"}, </a:t>
            </a:r>
          </a:p>
          <a:p>
            <a:r>
              <a:rPr lang="en-US" sz="1400" dirty="0"/>
              <a:t>   {"role": "assistant", </a:t>
            </a:r>
          </a:p>
          <a:p>
            <a:r>
              <a:rPr lang="en-US" sz="1400" dirty="0"/>
              <a:t>    "content": "Around 384,400 kilometers. Give or take a few, ” </a:t>
            </a:r>
            <a:br>
              <a:rPr lang="en-US" sz="1400" dirty="0"/>
            </a:br>
            <a:r>
              <a:rPr lang="en-US" sz="1400" dirty="0"/>
              <a:t>               "like that really matters."}]}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0F0D16-58D2-8F1E-CB77-32F84644AAF6}"/>
              </a:ext>
            </a:extLst>
          </p:cNvPr>
          <p:cNvSpPr txBox="1"/>
          <p:nvPr/>
        </p:nvSpPr>
        <p:spPr>
          <a:xfrm>
            <a:off x="5484023" y="4961"/>
            <a:ext cx="365997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from platform.openai.com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E76EA-CF62-549D-2FE4-73D6B97CB004}"/>
              </a:ext>
            </a:extLst>
          </p:cNvPr>
          <p:cNvSpPr txBox="1"/>
          <p:nvPr/>
        </p:nvSpPr>
        <p:spPr>
          <a:xfrm>
            <a:off x="5791201" y="489255"/>
            <a:ext cx="33528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spAutoFit/>
          </a:bodyPr>
          <a:lstStyle/>
          <a:p>
            <a:r>
              <a:rPr lang="en-US" sz="2000" kern="0" dirty="0">
                <a:solidFill>
                  <a:srgbClr val="0070C0"/>
                </a:solidFill>
                <a:latin typeface="Tahoma" panose="020B0604030504040204" pitchFamily="34" charset="0"/>
              </a:rPr>
              <a:t>3 training examples shown.</a:t>
            </a:r>
          </a:p>
          <a:p>
            <a:r>
              <a:rPr lang="en-US" sz="2000" kern="0" dirty="0">
                <a:solidFill>
                  <a:srgbClr val="0070C0"/>
                </a:solidFill>
                <a:latin typeface="Tahoma" panose="020B0604030504040204" pitchFamily="34" charset="0"/>
              </a:rPr>
              <a:t>Fine-tuning probably tries to increase the log-prob of the </a:t>
            </a:r>
            <a:r>
              <a:rPr lang="en-US" sz="2000" i="1" kern="0" dirty="0">
                <a:solidFill>
                  <a:srgbClr val="0070C0"/>
                </a:solidFill>
                <a:latin typeface="Tahoma" panose="020B0604030504040204" pitchFamily="34" charset="0"/>
              </a:rPr>
              <a:t>assistant</a:t>
            </a:r>
            <a:r>
              <a:rPr lang="en-US" sz="2000" kern="0" dirty="0">
                <a:solidFill>
                  <a:srgbClr val="0070C0"/>
                </a:solidFill>
                <a:latin typeface="Tahoma" panose="020B0604030504040204" pitchFamily="34" charset="0"/>
              </a:rPr>
              <a:t> tokens.</a:t>
            </a:r>
          </a:p>
        </p:txBody>
      </p:sp>
    </p:spTree>
    <p:extLst>
      <p:ext uri="{BB962C8B-B14F-4D97-AF65-F5344CB8AC3E}">
        <p14:creationId xmlns:p14="http://schemas.microsoft.com/office/powerpoint/2010/main" val="335861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0C09-56E6-225E-7D32-B2038F7D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B414-0DBA-ADF6-4FCD-6B140465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4038600"/>
            <a:ext cx="8331200" cy="1066800"/>
          </a:xfrm>
        </p:spPr>
        <p:txBody>
          <a:bodyPr/>
          <a:lstStyle/>
          <a:p>
            <a:r>
              <a:rPr lang="en-US" sz="2400" dirty="0"/>
              <a:t>You can specify: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Epochs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Learning rate multiplier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Minibatch size</a:t>
            </a:r>
          </a:p>
          <a:p>
            <a:r>
              <a:rPr lang="en-US" sz="2400" dirty="0"/>
              <a:t>Probably they do parameter-efficient fine-tuning</a:t>
            </a:r>
          </a:p>
          <a:p>
            <a:pPr lvl="1"/>
            <a:r>
              <a:rPr lang="en-US" sz="2000" dirty="0"/>
              <a:t>Small set of parameters can be learned from a small dataset</a:t>
            </a:r>
          </a:p>
          <a:p>
            <a:pPr lvl="1"/>
            <a:r>
              <a:rPr lang="en-US" sz="2000" dirty="0"/>
              <a:t>Can be loaded quickly onto the GPU when you use the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E598E-1FAE-347A-A559-589EF2210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D38C1-7DC0-AD88-077C-88AD12C8F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CBEAD-5DB7-D179-CFF6-B7A99F51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68830"/>
            <a:ext cx="9144000" cy="1393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9B172F-D58D-8850-60A2-968AB6EC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2" y="2854529"/>
            <a:ext cx="4349798" cy="1107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3E00A8-75EE-68CB-D493-FB19D6C50021}"/>
              </a:ext>
            </a:extLst>
          </p:cNvPr>
          <p:cNvSpPr txBox="1"/>
          <p:nvPr/>
        </p:nvSpPr>
        <p:spPr>
          <a:xfrm>
            <a:off x="4724400" y="3146600"/>
            <a:ext cx="4267200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400" kern="0" dirty="0">
                <a:solidFill>
                  <a:srgbClr val="0070C0"/>
                </a:solidFill>
                <a:latin typeface="Tahoma" panose="020B0604030504040204" pitchFamily="34" charset="0"/>
              </a:rPr>
              <a:t>“Base” models trained by log-likelihood only – not fine-tuned with human feedback.  Cost is for using them either before or after </a:t>
            </a:r>
            <a:r>
              <a:rPr lang="en-US" sz="1400" i="1" kern="0" dirty="0">
                <a:solidFill>
                  <a:srgbClr val="0070C0"/>
                </a:solidFill>
                <a:latin typeface="Tahoma" panose="020B0604030504040204" pitchFamily="34" charset="0"/>
              </a:rPr>
              <a:t>your</a:t>
            </a:r>
            <a:r>
              <a:rPr lang="en-US" sz="1400" kern="0" dirty="0">
                <a:solidFill>
                  <a:srgbClr val="0070C0"/>
                </a:solidFill>
                <a:latin typeface="Tahoma" panose="020B0604030504040204" pitchFamily="34" charset="0"/>
              </a:rPr>
              <a:t> fine-tuning.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AA944-A09F-A3BB-8B62-CDC0C7DF9DA2}"/>
              </a:ext>
            </a:extLst>
          </p:cNvPr>
          <p:cNvSpPr txBox="1"/>
          <p:nvPr/>
        </p:nvSpPr>
        <p:spPr>
          <a:xfrm>
            <a:off x="5958513" y="4961"/>
            <a:ext cx="3185487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from Zhao et al. (2021)</a:t>
            </a:r>
          </a:p>
        </p:txBody>
      </p:sp>
    </p:spTree>
    <p:extLst>
      <p:ext uri="{BB962C8B-B14F-4D97-AF65-F5344CB8AC3E}">
        <p14:creationId xmlns:p14="http://schemas.microsoft.com/office/powerpoint/2010/main" val="153164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0DFF673A-2A78-48DC-9B56-6EC687B1FC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  <a:t>600.465 - Intro to NLP - J. Eisner</a:t>
            </a:r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B9856E90-C558-48F8-BF8C-5189450496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DD22645-FE22-4305-BAA4-446C5D5C2079}" type="slidenum">
              <a:rPr kumimoji="0" lang="en-US" altLang="en-US" sz="1400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DE080A78-BE9E-4584-931C-25F9CC82C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Using the Black Box</a:t>
            </a:r>
          </a:p>
        </p:txBody>
      </p:sp>
      <p:pic>
        <p:nvPicPr>
          <p:cNvPr id="1026" name="Picture 2" descr="Strange 2001-Like Monolith Found in Utah Desert">
            <a:extLst>
              <a:ext uri="{FF2B5EF4-FFF2-40B4-BE49-F238E27FC236}">
                <a16:creationId xmlns:a16="http://schemas.microsoft.com/office/drawing/2014/main" id="{2EF8A22B-21F2-18B4-CB6D-E6334A7D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24973"/>
            <a:ext cx="8058715" cy="453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91524D-8825-CBF3-563D-8D3E52D0B815}"/>
              </a:ext>
            </a:extLst>
          </p:cNvPr>
          <p:cNvSpPr txBox="1"/>
          <p:nvPr/>
        </p:nvSpPr>
        <p:spPr>
          <a:xfrm>
            <a:off x="4663286" y="4961"/>
            <a:ext cx="448071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2001: A Space Odyssey (MGM)</a:t>
            </a:r>
          </a:p>
        </p:txBody>
      </p:sp>
    </p:spTree>
    <p:extLst>
      <p:ext uri="{BB962C8B-B14F-4D97-AF65-F5344CB8AC3E}">
        <p14:creationId xmlns:p14="http://schemas.microsoft.com/office/powerpoint/2010/main" val="2522070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59C4-C5FB-E47D-1A71-85D47653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A0A9-9F2F-A89F-BF7E-55797EA6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648200"/>
          </a:xfrm>
        </p:spPr>
        <p:txBody>
          <a:bodyPr/>
          <a:lstStyle/>
          <a:p>
            <a:r>
              <a:rPr lang="en-US" sz="2800" dirty="0"/>
              <a:t>E.g., judge </a:t>
            </a:r>
            <a:r>
              <a:rPr lang="en-US" sz="2800" dirty="0">
                <a:hlinkClick r:id="rId2"/>
              </a:rPr>
              <a:t>acceptability of a human action</a:t>
            </a:r>
            <a:endParaRPr lang="en-US" sz="2800" dirty="0"/>
          </a:p>
          <a:p>
            <a:pPr lvl="1"/>
            <a:r>
              <a:rPr lang="en-US" sz="2400" dirty="0"/>
              <a:t>Example input: “Should Elon Musk paint his face on the moon if it makes him happy?”</a:t>
            </a:r>
          </a:p>
          <a:p>
            <a:pPr lvl="1"/>
            <a:r>
              <a:rPr lang="en-US" sz="2400" dirty="0"/>
              <a:t>Possible outputs: {it’s okay, it’s wrong, it’s rude, it’s gross, it’s expected, it’s understandable, it’s bad, it’s problematic, it’s irrational, it’s frustrating, …}</a:t>
            </a:r>
          </a:p>
          <a:p>
            <a:r>
              <a:rPr lang="en-US" sz="2800" dirty="0"/>
              <a:t>Focus probability mass on this set of outputs:</a:t>
            </a:r>
          </a:p>
          <a:p>
            <a:pPr lvl="1"/>
            <a:r>
              <a:rPr lang="en-US" sz="2400" dirty="0"/>
              <a:t>Instructions </a:t>
            </a:r>
            <a:r>
              <a:rPr lang="en-US" sz="1800" dirty="0"/>
              <a:t>(system message) </a:t>
            </a:r>
            <a:r>
              <a:rPr lang="en-US" sz="2400" dirty="0"/>
              <a:t>list the legal choices</a:t>
            </a:r>
          </a:p>
          <a:p>
            <a:pPr lvl="1"/>
            <a:r>
              <a:rPr lang="en-US" sz="2400" dirty="0"/>
              <a:t>Few-shot examples </a:t>
            </a:r>
            <a:r>
              <a:rPr lang="en-US" sz="1800" dirty="0"/>
              <a:t>(assistant messages)</a:t>
            </a:r>
            <a:r>
              <a:rPr lang="en-US" sz="2400" dirty="0"/>
              <a:t> illustrate choices</a:t>
            </a:r>
          </a:p>
          <a:p>
            <a:pPr lvl="1"/>
            <a:r>
              <a:rPr lang="en-US" sz="2400" dirty="0"/>
              <a:t>Unigram biases to increase prob of legal output words</a:t>
            </a:r>
          </a:p>
          <a:p>
            <a:r>
              <a:rPr lang="en-US" sz="2800" dirty="0"/>
              <a:t>Provide the word “it’s”.  Then API will give us top-5 choices for next token, with probabilities.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C11EE-F024-DFFD-D8D7-1F0AC034B3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D4810-F823-7CF7-1B8C-8677B7645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7CEA6-1730-6BB8-7A8D-55E2C0588F05}"/>
              </a:ext>
            </a:extLst>
          </p:cNvPr>
          <p:cNvSpPr txBox="1"/>
          <p:nvPr/>
        </p:nvSpPr>
        <p:spPr>
          <a:xfrm>
            <a:off x="6869017" y="4961"/>
            <a:ext cx="2274983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from Reddit</a:t>
            </a:r>
          </a:p>
        </p:txBody>
      </p:sp>
    </p:spTree>
    <p:extLst>
      <p:ext uri="{BB962C8B-B14F-4D97-AF65-F5344CB8AC3E}">
        <p14:creationId xmlns:p14="http://schemas.microsoft.com/office/powerpoint/2010/main" val="21432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6AF5-3B17-4B1A-5928-65B29191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8178800" cy="1143000"/>
          </a:xfrm>
        </p:spPr>
        <p:txBody>
          <a:bodyPr/>
          <a:lstStyle/>
          <a:p>
            <a:r>
              <a:rPr lang="en-US" dirty="0"/>
              <a:t>Chain of Thought Prompting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9F648-795A-50E3-AF23-4D9695DDCC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D1A47-1416-39F2-D73B-F055CC36F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1026" name="Picture 2" descr="COT">
            <a:extLst>
              <a:ext uri="{FF2B5EF4-FFF2-40B4-BE49-F238E27FC236}">
                <a16:creationId xmlns:a16="http://schemas.microsoft.com/office/drawing/2014/main" id="{AD2CF3D2-4254-5355-FEE4-51E9CD51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176338"/>
            <a:ext cx="8953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506700-C4A5-1A49-C21A-A971FCE5E2DF}"/>
              </a:ext>
            </a:extLst>
          </p:cNvPr>
          <p:cNvSpPr txBox="1"/>
          <p:nvPr/>
        </p:nvSpPr>
        <p:spPr>
          <a:xfrm>
            <a:off x="5932864" y="4961"/>
            <a:ext cx="321113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from Wei et al. (2022)</a:t>
            </a:r>
          </a:p>
        </p:txBody>
      </p:sp>
    </p:spTree>
    <p:extLst>
      <p:ext uri="{BB962C8B-B14F-4D97-AF65-F5344CB8AC3E}">
        <p14:creationId xmlns:p14="http://schemas.microsoft.com/office/powerpoint/2010/main" val="2956021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6AF5-3B17-4B1A-5928-65B29191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8178800" cy="1143000"/>
          </a:xfrm>
        </p:spPr>
        <p:txBody>
          <a:bodyPr/>
          <a:lstStyle/>
          <a:p>
            <a:r>
              <a:rPr lang="en-US" dirty="0"/>
              <a:t>Zero-Shot </a:t>
            </a:r>
            <a:r>
              <a:rPr lang="en-US" dirty="0" err="1"/>
              <a:t>CoT</a:t>
            </a:r>
            <a:r>
              <a:rPr lang="en-US" dirty="0"/>
              <a:t> Prompting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9F648-795A-50E3-AF23-4D9695DDCC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D1A47-1416-39F2-D73B-F055CC36F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06700-C4A5-1A49-C21A-A971FCE5E2DF}"/>
              </a:ext>
            </a:extLst>
          </p:cNvPr>
          <p:cNvSpPr txBox="1"/>
          <p:nvPr/>
        </p:nvSpPr>
        <p:spPr>
          <a:xfrm>
            <a:off x="5586616" y="4961"/>
            <a:ext cx="3557384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from Kojima et al. (2022)</a:t>
            </a:r>
          </a:p>
        </p:txBody>
      </p:sp>
      <p:pic>
        <p:nvPicPr>
          <p:cNvPr id="2050" name="Picture 2" descr="Zero-shot COT">
            <a:extLst>
              <a:ext uri="{FF2B5EF4-FFF2-40B4-BE49-F238E27FC236}">
                <a16:creationId xmlns:a16="http://schemas.microsoft.com/office/drawing/2014/main" id="{AB9A7624-E0CF-040D-7E5D-3AE3E7A3D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62100"/>
            <a:ext cx="89916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ero-shot COT">
            <a:extLst>
              <a:ext uri="{FF2B5EF4-FFF2-40B4-BE49-F238E27FC236}">
                <a16:creationId xmlns:a16="http://schemas.microsoft.com/office/drawing/2014/main" id="{5F4CC64D-9994-8665-2144-2D14F81BA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05"/>
          <a:stretch/>
        </p:blipFill>
        <p:spPr bwMode="auto">
          <a:xfrm>
            <a:off x="76200" y="4572000"/>
            <a:ext cx="8991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B37D-C89D-0AFF-FC17-9C8097BF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8737600" cy="1143000"/>
          </a:xfrm>
        </p:spPr>
        <p:txBody>
          <a:bodyPr/>
          <a:lstStyle/>
          <a:p>
            <a:r>
              <a:rPr lang="en-US" sz="3600" dirty="0"/>
              <a:t>Need more training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0672-3705-FB06-B5E2-A2ABF407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Write them yourself (inputs and outputs)</a:t>
            </a:r>
          </a:p>
          <a:p>
            <a:r>
              <a:rPr lang="en-US" sz="2800" dirty="0"/>
              <a:t>Get human annotators to write them</a:t>
            </a:r>
            <a:br>
              <a:rPr lang="en-US" sz="2800" dirty="0"/>
            </a:br>
            <a:r>
              <a:rPr lang="en-US" sz="2800" dirty="0"/>
              <a:t>(e.g., via Mechanical Turk)</a:t>
            </a:r>
          </a:p>
          <a:p>
            <a:r>
              <a:rPr lang="en-US" sz="2800" dirty="0"/>
              <a:t>Ask the LLM to write them, </a:t>
            </a:r>
            <a:br>
              <a:rPr lang="en-US" sz="2800" dirty="0"/>
            </a:br>
            <a:r>
              <a:rPr lang="en-US" sz="2800" dirty="0"/>
              <a:t>then have human annotators check them</a:t>
            </a:r>
          </a:p>
          <a:p>
            <a:pPr lvl="1"/>
            <a:r>
              <a:rPr lang="en-US" sz="2400" dirty="0"/>
              <a:t>Prompt the LLM with your existing examples</a:t>
            </a:r>
          </a:p>
          <a:p>
            <a:pPr lvl="1"/>
            <a:r>
              <a:rPr lang="en-US" sz="2400" dirty="0"/>
              <a:t>For each input, human could select the best of top-4 LLM outputs, or “none of the above”</a:t>
            </a:r>
          </a:p>
          <a:p>
            <a:pPr lvl="1"/>
            <a:r>
              <a:rPr lang="en-US" sz="2400" dirty="0"/>
              <a:t>Discard the bad examples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DD0D4-C5FE-20B8-71DA-BFD45AA99B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FC8F3-0E42-C685-C8BB-3D34A39131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0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F412-C962-79D0-D0CD-BFBAF34F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8585200" cy="1143000"/>
          </a:xfrm>
        </p:spPr>
        <p:txBody>
          <a:bodyPr/>
          <a:lstStyle/>
          <a:p>
            <a:r>
              <a:rPr lang="en-US" dirty="0"/>
              <a:t>Prompt too long?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14D7-9C5D-22DD-11F8-1DEEECF9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178800" cy="4648200"/>
          </a:xfrm>
        </p:spPr>
        <p:txBody>
          <a:bodyPr/>
          <a:lstStyle/>
          <a:p>
            <a:r>
              <a:rPr lang="en-US" sz="2800" dirty="0"/>
              <a:t>What if you now have too many few-shot training examples to fit in the prompt?</a:t>
            </a:r>
          </a:p>
          <a:p>
            <a:pPr lvl="1"/>
            <a:r>
              <a:rPr lang="en-US" sz="2400" dirty="0"/>
              <a:t>Sometimes examples are long! (whole docs)</a:t>
            </a:r>
          </a:p>
          <a:p>
            <a:pPr lvl="1"/>
            <a:r>
              <a:rPr lang="en-US" sz="2400" dirty="0"/>
              <a:t>Fine-tune on them instead</a:t>
            </a:r>
          </a:p>
          <a:p>
            <a:pPr lvl="1"/>
            <a:r>
              <a:rPr lang="en-US" sz="2400" dirty="0"/>
              <a:t>Or, include just the (input, output) training examples whose inputs are </a:t>
            </a:r>
            <a:r>
              <a:rPr lang="en-US" sz="2400" b="1" dirty="0"/>
              <a:t>most similar </a:t>
            </a:r>
            <a:r>
              <a:rPr lang="en-US" sz="2400" dirty="0"/>
              <a:t>to the test input (embedding similarity or </a:t>
            </a:r>
            <a:r>
              <a:rPr lang="en-US" sz="2400" dirty="0">
                <a:hlinkClick r:id="rId2"/>
              </a:rPr>
              <a:t>BM25</a:t>
            </a:r>
            <a:r>
              <a:rPr lang="en-US" sz="2400" dirty="0"/>
              <a:t>)</a:t>
            </a:r>
          </a:p>
          <a:p>
            <a:pPr lvl="2"/>
            <a:r>
              <a:rPr lang="en-US" sz="2000" dirty="0"/>
              <a:t>Same if you have too many tools</a:t>
            </a:r>
          </a:p>
          <a:p>
            <a:pPr lvl="2"/>
            <a:r>
              <a:rPr lang="en-US" sz="2000" dirty="0"/>
              <a:t>Same if you have too many instructions explaining how to handle various special cases</a:t>
            </a:r>
          </a:p>
          <a:p>
            <a:pPr lvl="2"/>
            <a:r>
              <a:rPr lang="en-US" sz="2000" dirty="0"/>
              <a:t>All of these things tend to grow over time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F0F6E-721B-3499-75CE-83C00B1A28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D3CF9-1377-0CEA-0A3D-DB8F38F7C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30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8286-5A6F-0AEC-0DB8-119B4598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9AD1-8F43-4FF5-0EF3-0DE2C21D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28" y="1676400"/>
            <a:ext cx="8178800" cy="4648200"/>
          </a:xfrm>
        </p:spPr>
        <p:txBody>
          <a:bodyPr/>
          <a:lstStyle/>
          <a:p>
            <a:r>
              <a:rPr lang="en-US" sz="2400" dirty="0"/>
              <a:t>Programming with LLMs is less like programming.</a:t>
            </a:r>
          </a:p>
          <a:p>
            <a:r>
              <a:rPr lang="en-US" sz="2400" dirty="0"/>
              <a:t>More like managing a team of capable but unreliable humans.  You need to design a process and incentives so that the </a:t>
            </a:r>
            <a:r>
              <a:rPr lang="en-US" sz="2400" i="1" dirty="0"/>
              <a:t>team</a:t>
            </a:r>
            <a:r>
              <a:rPr lang="en-US" sz="2400" dirty="0"/>
              <a:t> will come out with the right solutions.</a:t>
            </a:r>
          </a:p>
          <a:p>
            <a:endParaRPr lang="en-US" sz="2400" dirty="0"/>
          </a:p>
          <a:p>
            <a:r>
              <a:rPr lang="en-US" sz="2400" dirty="0"/>
              <a:t>Process: Coordinate multiple LLM calls (orchestration)</a:t>
            </a:r>
          </a:p>
          <a:p>
            <a:r>
              <a:rPr lang="en-US" sz="2400" dirty="0"/>
              <a:t>Incentives: </a:t>
            </a:r>
          </a:p>
          <a:p>
            <a:pPr lvl="1"/>
            <a:r>
              <a:rPr lang="en-US" sz="2000" dirty="0"/>
              <a:t>Make sure each call works well and plays well with others</a:t>
            </a:r>
          </a:p>
          <a:p>
            <a:pPr lvl="1"/>
            <a:r>
              <a:rPr lang="en-US" sz="2000" dirty="0"/>
              <a:t>So the system works well end-to-end (cf. backprop + SGD)</a:t>
            </a:r>
          </a:p>
          <a:p>
            <a:pPr lvl="1"/>
            <a:r>
              <a:rPr lang="en-US" sz="2000" dirty="0"/>
              <a:t>Use prompt engineering (including few-shot prompting) </a:t>
            </a:r>
            <a:br>
              <a:rPr lang="en-US" sz="2000" dirty="0"/>
            </a:br>
            <a:r>
              <a:rPr lang="en-US" sz="2000" dirty="0"/>
              <a:t>or fine 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CBE4D-D160-A9F7-E1B1-D3F2B31EE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E0037-3C23-C021-2686-CE0B73E763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6610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8034-67A4-03BA-1D98-73A28CC8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0FF4-C43F-EE2C-101A-DF2B14D6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Break a big problem into subproblems.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Solve the subproblems.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Put the pieces together to get the final answer.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Can use LLM at each stage, especially 2.</a:t>
            </a:r>
          </a:p>
          <a:p>
            <a:r>
              <a:rPr lang="en-US" sz="2800" dirty="0"/>
              <a:t>Not a strict sequence 1.-2-.3.  Sometimes the solution to one subproblem helps determine the remaining subproblems or at least their inputs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3AA7D-A178-8D74-EEF1-05DE4AAF4B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A6DFD-6427-8155-286C-A6583B2EF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220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0437-4633-443C-319F-5B2B1216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8585200" cy="1143000"/>
          </a:xfrm>
        </p:spPr>
        <p:txBody>
          <a:bodyPr/>
          <a:lstStyle/>
          <a:p>
            <a:r>
              <a:rPr lang="en-US" dirty="0"/>
              <a:t>Glass Boxes vs. Black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A110-32B8-54B6-7E53-46C78064A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585200" cy="4648200"/>
          </a:xfrm>
        </p:spPr>
        <p:txBody>
          <a:bodyPr/>
          <a:lstStyle/>
          <a:p>
            <a:r>
              <a:rPr lang="en-US" sz="2400" dirty="0">
                <a:solidFill>
                  <a:schemeClr val="accent6"/>
                </a:solidFill>
              </a:rPr>
              <a:t>We’ve been studying how to </a:t>
            </a:r>
            <a:r>
              <a:rPr lang="en-US" sz="2400" b="1" dirty="0">
                <a:solidFill>
                  <a:schemeClr val="accent6"/>
                </a:solidFill>
              </a:rPr>
              <a:t>build</a:t>
            </a:r>
            <a:r>
              <a:rPr lang="en-US" sz="2400" dirty="0">
                <a:solidFill>
                  <a:schemeClr val="accent6"/>
                </a:solidFill>
              </a:rPr>
              <a:t> LMs</a:t>
            </a:r>
          </a:p>
          <a:p>
            <a:r>
              <a:rPr lang="en-US" sz="2400" dirty="0"/>
              <a:t>We can probe their representations (</a:t>
            </a:r>
            <a:r>
              <a:rPr lang="en-US" sz="2400" dirty="0" err="1"/>
              <a:t>ELMo</a:t>
            </a:r>
            <a:r>
              <a:rPr lang="en-US" sz="2400" dirty="0"/>
              <a:t>, BERT)</a:t>
            </a:r>
          </a:p>
          <a:p>
            <a:r>
              <a:rPr lang="en-US" sz="2400" dirty="0"/>
              <a:t>We can modify their architectures</a:t>
            </a:r>
            <a:br>
              <a:rPr lang="en-US" sz="2400" dirty="0"/>
            </a:br>
            <a:r>
              <a:rPr lang="en-US" sz="2400" dirty="0"/>
              <a:t>(skip connections, special attention, pointer-generator …)</a:t>
            </a:r>
          </a:p>
          <a:p>
            <a:r>
              <a:rPr lang="en-US" sz="2400" dirty="0"/>
              <a:t>We can train them carefully on data we collect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/>
                </a:solidFill>
              </a:rPr>
              <a:t>But the largest LMs were built by rich companies</a:t>
            </a:r>
          </a:p>
          <a:p>
            <a:r>
              <a:rPr lang="en-US" sz="2400" dirty="0"/>
              <a:t>Who spent millions of $$ of GPU time training them</a:t>
            </a:r>
          </a:p>
          <a:p>
            <a:r>
              <a:rPr lang="en-US" sz="2400" dirty="0"/>
              <a:t>They may not reveal what’s happening inside</a:t>
            </a:r>
          </a:p>
          <a:p>
            <a:r>
              <a:rPr lang="en-US" sz="2400" dirty="0"/>
              <a:t>Like working with human colleagues – they are whatever they are, and we figure out how to work with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1441-77DB-C022-2B11-C1F2456E2F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CEF65-598D-74F6-A22C-1F821E084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64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8286-5A6F-0AEC-0DB8-119B4598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Analogy from graphical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CBE4D-D160-A9F7-E1B1-D3F2B31EE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E0037-3C23-C021-2686-CE0B73E763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CA88FE4-4948-52C5-6639-9413143E8C5C}"/>
              </a:ext>
            </a:extLst>
          </p:cNvPr>
          <p:cNvGrpSpPr/>
          <p:nvPr/>
        </p:nvGrpSpPr>
        <p:grpSpPr>
          <a:xfrm>
            <a:off x="304800" y="1600200"/>
            <a:ext cx="4810932" cy="461665"/>
            <a:chOff x="1341956" y="2436167"/>
            <a:chExt cx="4810932" cy="4616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859E02-EC2E-3690-07AB-B3E086F6964E}"/>
                </a:ext>
              </a:extLst>
            </p:cNvPr>
            <p:cNvSpPr txBox="1"/>
            <p:nvPr/>
          </p:nvSpPr>
          <p:spPr>
            <a:xfrm>
              <a:off x="1341956" y="2436167"/>
              <a:ext cx="4810932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kern="0" dirty="0">
                  <a:solidFill>
                    <a:srgbClr val="0070C0"/>
                  </a:solidFill>
                  <a:latin typeface="Tahoma" panose="020B0604030504040204" pitchFamily="34" charset="0"/>
                </a:rPr>
                <a:t>Papa       ate        the    caviar  …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EE0E8A-B751-FCA2-15EC-55DF9524A6F0}"/>
                </a:ext>
              </a:extLst>
            </p:cNvPr>
            <p:cNvGrpSpPr/>
            <p:nvPr/>
          </p:nvGrpSpPr>
          <p:grpSpPr>
            <a:xfrm>
              <a:off x="2248279" y="2543346"/>
              <a:ext cx="354240" cy="260280"/>
              <a:chOff x="2248279" y="2543346"/>
              <a:chExt cx="354240" cy="260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160FEEE2-B3F4-25ED-05D2-729F047388D7}"/>
                      </a:ext>
                    </a:extLst>
                  </p14:cNvPr>
                  <p14:cNvContentPartPr/>
                  <p14:nvPr/>
                </p14:nvContentPartPr>
                <p14:xfrm>
                  <a:off x="2248279" y="2671866"/>
                  <a:ext cx="329760" cy="1908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160FEEE2-B3F4-25ED-05D2-729F047388D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242159" y="2665746"/>
                    <a:ext cx="3420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ACD21B43-B5A8-5F3E-0356-17984E4E55ED}"/>
                      </a:ext>
                    </a:extLst>
                  </p14:cNvPr>
                  <p14:cNvContentPartPr/>
                  <p14:nvPr/>
                </p14:nvContentPartPr>
                <p14:xfrm>
                  <a:off x="2548519" y="2543346"/>
                  <a:ext cx="54000" cy="26028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ACD21B43-B5A8-5F3E-0356-17984E4E55E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542399" y="2537226"/>
                    <a:ext cx="66240" cy="272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B0434D-9406-EAB5-5633-994B51ADAE0C}"/>
                </a:ext>
              </a:extLst>
            </p:cNvPr>
            <p:cNvGrpSpPr/>
            <p:nvPr/>
          </p:nvGrpSpPr>
          <p:grpSpPr>
            <a:xfrm>
              <a:off x="3321079" y="2522466"/>
              <a:ext cx="426600" cy="229680"/>
              <a:chOff x="3321079" y="2522466"/>
              <a:chExt cx="426600" cy="229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9C22A2B-F435-804D-E227-BF134C020C5B}"/>
                      </a:ext>
                    </a:extLst>
                  </p14:cNvPr>
                  <p14:cNvContentPartPr/>
                  <p14:nvPr/>
                </p14:nvContentPartPr>
                <p14:xfrm>
                  <a:off x="3321079" y="2612826"/>
                  <a:ext cx="392040" cy="4680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9C22A2B-F435-804D-E227-BF134C020C5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14959" y="2606706"/>
                    <a:ext cx="40428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2909975F-23DD-64EC-7334-181AF16182DF}"/>
                      </a:ext>
                    </a:extLst>
                  </p14:cNvPr>
                  <p14:cNvContentPartPr/>
                  <p14:nvPr/>
                </p14:nvContentPartPr>
                <p14:xfrm>
                  <a:off x="3688639" y="2522466"/>
                  <a:ext cx="59040" cy="22968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2909975F-23DD-64EC-7334-181AF16182D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82519" y="2516346"/>
                    <a:ext cx="71280" cy="24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03A7DA-830F-46F3-D29A-643102F09D88}"/>
                </a:ext>
              </a:extLst>
            </p:cNvPr>
            <p:cNvGrpSpPr/>
            <p:nvPr/>
          </p:nvGrpSpPr>
          <p:grpSpPr>
            <a:xfrm>
              <a:off x="4498279" y="2585106"/>
              <a:ext cx="232920" cy="196200"/>
              <a:chOff x="4498279" y="2585106"/>
              <a:chExt cx="232920" cy="196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5A0DEE4-ECE2-F069-A71F-6F34E69B2521}"/>
                      </a:ext>
                    </a:extLst>
                  </p14:cNvPr>
                  <p14:cNvContentPartPr/>
                  <p14:nvPr/>
                </p14:nvContentPartPr>
                <p14:xfrm>
                  <a:off x="4498279" y="2700666"/>
                  <a:ext cx="220320" cy="36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5A0DEE4-ECE2-F069-A71F-6F34E69B252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492159" y="2694546"/>
                    <a:ext cx="23256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5A19D6CC-96CB-62DE-4E9A-25409B10CBA0}"/>
                      </a:ext>
                    </a:extLst>
                  </p14:cNvPr>
                  <p14:cNvContentPartPr/>
                  <p14:nvPr/>
                </p14:nvContentPartPr>
                <p14:xfrm>
                  <a:off x="4655959" y="2585106"/>
                  <a:ext cx="75240" cy="19620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5A19D6CC-96CB-62DE-4E9A-25409B10CBA0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649839" y="2578986"/>
                    <a:ext cx="87480" cy="208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0F0C33E-6DE6-3312-82CA-8C23049CC020}"/>
              </a:ext>
            </a:extLst>
          </p:cNvPr>
          <p:cNvGrpSpPr/>
          <p:nvPr/>
        </p:nvGrpSpPr>
        <p:grpSpPr>
          <a:xfrm>
            <a:off x="473843" y="4348626"/>
            <a:ext cx="4407480" cy="2073600"/>
            <a:chOff x="1510999" y="4729626"/>
            <a:chExt cx="4407480" cy="20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4FE75C2-637A-7155-37E9-A8A7992E1A34}"/>
                    </a:ext>
                  </a:extLst>
                </p14:cNvPr>
                <p14:cNvContentPartPr/>
                <p14:nvPr/>
              </p14:nvContentPartPr>
              <p14:xfrm>
                <a:off x="4097239" y="4897386"/>
                <a:ext cx="108720" cy="369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4FE75C2-637A-7155-37E9-A8A7992E1A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91119" y="4891266"/>
                  <a:ext cx="120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B272B47-D6B2-6011-8396-631A0E5497E3}"/>
                    </a:ext>
                  </a:extLst>
                </p14:cNvPr>
                <p14:cNvContentPartPr/>
                <p14:nvPr/>
              </p14:nvContentPartPr>
              <p14:xfrm>
                <a:off x="4056919" y="5083506"/>
                <a:ext cx="135720" cy="98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B272B47-D6B2-6011-8396-631A0E5497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0799" y="5077386"/>
                  <a:ext cx="147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6B11B8-39E4-B4CA-39B4-110B8A1B3ADD}"/>
                    </a:ext>
                  </a:extLst>
                </p14:cNvPr>
                <p14:cNvContentPartPr/>
                <p14:nvPr/>
              </p14:nvContentPartPr>
              <p14:xfrm>
                <a:off x="4298479" y="5191866"/>
                <a:ext cx="94320" cy="273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6B11B8-39E4-B4CA-39B4-110B8A1B3A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92359" y="5185746"/>
                  <a:ext cx="106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7E56D0C-D4D0-FF73-91F9-F6A8C91864F3}"/>
                    </a:ext>
                  </a:extLst>
                </p14:cNvPr>
                <p14:cNvContentPartPr/>
                <p14:nvPr/>
              </p14:nvContentPartPr>
              <p14:xfrm>
                <a:off x="5191999" y="4992066"/>
                <a:ext cx="104400" cy="305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7E56D0C-D4D0-FF73-91F9-F6A8C91864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85879" y="4985946"/>
                  <a:ext cx="116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255F38-BE8F-A688-9686-A2C07B6C91B6}"/>
                    </a:ext>
                  </a:extLst>
                </p14:cNvPr>
                <p14:cNvContentPartPr/>
                <p14:nvPr/>
              </p14:nvContentPartPr>
              <p14:xfrm>
                <a:off x="5139439" y="5138946"/>
                <a:ext cx="127800" cy="84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255F38-BE8F-A688-9686-A2C07B6C91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33319" y="5132826"/>
                  <a:ext cx="140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3B14AE-D8D1-A3E7-004E-603372BED5D8}"/>
                    </a:ext>
                  </a:extLst>
                </p14:cNvPr>
                <p14:cNvContentPartPr/>
                <p14:nvPr/>
              </p14:nvContentPartPr>
              <p14:xfrm>
                <a:off x="5380999" y="5255226"/>
                <a:ext cx="104760" cy="94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3B14AE-D8D1-A3E7-004E-603372BED5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74879" y="5249106"/>
                  <a:ext cx="117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4D4894C-9010-A505-432F-2D53DD09A5ED}"/>
                    </a:ext>
                  </a:extLst>
                </p14:cNvPr>
                <p14:cNvContentPartPr/>
                <p14:nvPr/>
              </p14:nvContentPartPr>
              <p14:xfrm>
                <a:off x="5453359" y="5191866"/>
                <a:ext cx="33480" cy="272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4D4894C-9010-A505-432F-2D53DD09A5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47239" y="5185746"/>
                  <a:ext cx="45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86C82C3-934D-6CFD-C3A4-BB155C0AE5F1}"/>
                    </a:ext>
                  </a:extLst>
                </p14:cNvPr>
                <p14:cNvContentPartPr/>
                <p14:nvPr/>
              </p14:nvContentPartPr>
              <p14:xfrm>
                <a:off x="1733479" y="5044986"/>
                <a:ext cx="70920" cy="265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86C82C3-934D-6CFD-C3A4-BB155C0AE5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27359" y="5038866"/>
                  <a:ext cx="83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9922429-DF8B-6CA9-47C7-7DC23D1D4ADE}"/>
                    </a:ext>
                  </a:extLst>
                </p14:cNvPr>
                <p14:cNvContentPartPr/>
                <p14:nvPr/>
              </p14:nvContentPartPr>
              <p14:xfrm>
                <a:off x="1660399" y="5191146"/>
                <a:ext cx="120960" cy="53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9922429-DF8B-6CA9-47C7-7DC23D1D4AD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4279" y="5185026"/>
                  <a:ext cx="133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97B0B3E-6C0C-76B6-D9E3-F895FDF6BAC4}"/>
                    </a:ext>
                  </a:extLst>
                </p14:cNvPr>
                <p14:cNvContentPartPr/>
                <p14:nvPr/>
              </p14:nvContentPartPr>
              <p14:xfrm>
                <a:off x="1870279" y="5318226"/>
                <a:ext cx="11520" cy="105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97B0B3E-6C0C-76B6-D9E3-F895FDF6BA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4159" y="5312106"/>
                  <a:ext cx="23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AF34EF1-C9D4-E61D-AF10-418B14CE7145}"/>
                    </a:ext>
                  </a:extLst>
                </p14:cNvPr>
                <p14:cNvContentPartPr/>
                <p14:nvPr/>
              </p14:nvContentPartPr>
              <p14:xfrm>
                <a:off x="1510999" y="4911786"/>
                <a:ext cx="464760" cy="753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AF34EF1-C9D4-E61D-AF10-418B14CE71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04879" y="4905666"/>
                  <a:ext cx="47700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E1FB72A-7F96-49FC-52AA-7925DC250443}"/>
                    </a:ext>
                  </a:extLst>
                </p14:cNvPr>
                <p14:cNvContentPartPr/>
                <p14:nvPr/>
              </p14:nvContentPartPr>
              <p14:xfrm>
                <a:off x="1786759" y="5759586"/>
                <a:ext cx="11160" cy="260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E1FB72A-7F96-49FC-52AA-7925DC2504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80639" y="5753466"/>
                  <a:ext cx="23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2933E81-470B-8C14-BC87-D33C407B88B3}"/>
                    </a:ext>
                  </a:extLst>
                </p14:cNvPr>
                <p14:cNvContentPartPr/>
                <p14:nvPr/>
              </p14:nvContentPartPr>
              <p14:xfrm>
                <a:off x="1744639" y="5908626"/>
                <a:ext cx="169560" cy="125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2933E81-470B-8C14-BC87-D33C407B88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8519" y="5902506"/>
                  <a:ext cx="18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1AAB9E0-C2A5-361F-4B4D-3ABACECDF80A}"/>
                    </a:ext>
                  </a:extLst>
                </p14:cNvPr>
                <p14:cNvContentPartPr/>
                <p14:nvPr/>
              </p14:nvContentPartPr>
              <p14:xfrm>
                <a:off x="1744639" y="6278706"/>
                <a:ext cx="148320" cy="164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1AAB9E0-C2A5-361F-4B4D-3ABACECDF8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38519" y="6272586"/>
                  <a:ext cx="160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62841BB-D838-68E8-6F1C-B2CB2F8D1F0B}"/>
                    </a:ext>
                  </a:extLst>
                </p14:cNvPr>
                <p14:cNvContentPartPr/>
                <p14:nvPr/>
              </p14:nvContentPartPr>
              <p14:xfrm>
                <a:off x="1965319" y="6453306"/>
                <a:ext cx="360" cy="105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62841BB-D838-68E8-6F1C-B2CB2F8D1F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59199" y="6447186"/>
                  <a:ext cx="12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A097137-9CCD-D9E6-E8DC-74F9A5D42B6D}"/>
                    </a:ext>
                  </a:extLst>
                </p14:cNvPr>
                <p14:cNvContentPartPr/>
                <p14:nvPr/>
              </p14:nvContentPartPr>
              <p14:xfrm>
                <a:off x="1665439" y="6106986"/>
                <a:ext cx="480600" cy="609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A097137-9CCD-D9E6-E8DC-74F9A5D42B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59319" y="6100866"/>
                  <a:ext cx="49284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ACC7CE7-48A5-BF0E-4EBF-8F6F31E7F2FF}"/>
                    </a:ext>
                  </a:extLst>
                </p14:cNvPr>
                <p14:cNvContentPartPr/>
                <p14:nvPr/>
              </p14:nvContentPartPr>
              <p14:xfrm>
                <a:off x="2101759" y="5254146"/>
                <a:ext cx="372240" cy="22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ACC7CE7-48A5-BF0E-4EBF-8F6F31E7F2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5639" y="5248026"/>
                  <a:ext cx="384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C66AC3-A9A8-62B4-8881-27033971EBBF}"/>
                    </a:ext>
                  </a:extLst>
                </p14:cNvPr>
                <p14:cNvContentPartPr/>
                <p14:nvPr/>
              </p14:nvContentPartPr>
              <p14:xfrm>
                <a:off x="2438359" y="5170986"/>
                <a:ext cx="54360" cy="192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C66AC3-A9A8-62B4-8881-27033971EB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32239" y="5164866"/>
                  <a:ext cx="66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4772B13-DE7A-C7C7-C7A0-2240435E7347}"/>
                    </a:ext>
                  </a:extLst>
                </p14:cNvPr>
                <p14:cNvContentPartPr/>
                <p14:nvPr/>
              </p14:nvContentPartPr>
              <p14:xfrm>
                <a:off x="2816359" y="5013306"/>
                <a:ext cx="126360" cy="327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4772B13-DE7A-C7C7-C7A0-2240435E73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10239" y="5007186"/>
                  <a:ext cx="1386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8AB481-98C9-371C-6FF5-519123994FAD}"/>
                    </a:ext>
                  </a:extLst>
                </p14:cNvPr>
                <p14:cNvContentPartPr/>
                <p14:nvPr/>
              </p14:nvContentPartPr>
              <p14:xfrm>
                <a:off x="2806279" y="5170626"/>
                <a:ext cx="104760" cy="42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8AB481-98C9-371C-6FF5-519123994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00159" y="5164506"/>
                  <a:ext cx="117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14E7A59-2C2E-4B0C-5D9C-31B9ABFA5718}"/>
                    </a:ext>
                  </a:extLst>
                </p14:cNvPr>
                <p14:cNvContentPartPr/>
                <p14:nvPr/>
              </p14:nvContentPartPr>
              <p14:xfrm>
                <a:off x="2995279" y="5307426"/>
                <a:ext cx="102600" cy="162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14E7A59-2C2E-4B0C-5D9C-31B9ABFA57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89159" y="5301306"/>
                  <a:ext cx="114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4F36CF1-821D-0C9B-4567-570ECFD66596}"/>
                    </a:ext>
                  </a:extLst>
                </p14:cNvPr>
                <p14:cNvContentPartPr/>
                <p14:nvPr/>
              </p14:nvContentPartPr>
              <p14:xfrm>
                <a:off x="2700079" y="4831866"/>
                <a:ext cx="599400" cy="862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4F36CF1-821D-0C9B-4567-570ECFD665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93959" y="4825746"/>
                  <a:ext cx="61164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986207C-645E-08D0-6356-4CAD8BA87168}"/>
                    </a:ext>
                  </a:extLst>
                </p14:cNvPr>
                <p14:cNvContentPartPr/>
                <p14:nvPr/>
              </p14:nvContentPartPr>
              <p14:xfrm>
                <a:off x="3152599" y="5790906"/>
                <a:ext cx="11520" cy="270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986207C-645E-08D0-6356-4CAD8BA871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46479" y="5784786"/>
                  <a:ext cx="23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C8BCB8C-B550-EE30-EDB5-6FF1B0BDEFDF}"/>
                    </a:ext>
                  </a:extLst>
                </p14:cNvPr>
                <p14:cNvContentPartPr/>
                <p14:nvPr/>
              </p14:nvContentPartPr>
              <p14:xfrm>
                <a:off x="3110839" y="5995746"/>
                <a:ext cx="157320" cy="110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C8BCB8C-B550-EE30-EDB5-6FF1B0BDEF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04719" y="5989626"/>
                  <a:ext cx="169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30A3937-631F-7230-CE11-304B37FEDABD}"/>
                    </a:ext>
                  </a:extLst>
                </p14:cNvPr>
                <p14:cNvContentPartPr/>
                <p14:nvPr/>
              </p14:nvContentPartPr>
              <p14:xfrm>
                <a:off x="2942719" y="6154146"/>
                <a:ext cx="189000" cy="257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30A3937-631F-7230-CE11-304B37FEDA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36599" y="6148026"/>
                  <a:ext cx="201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FA4178-C228-B843-F1D5-1DE7C6629FDB}"/>
                    </a:ext>
                  </a:extLst>
                </p14:cNvPr>
                <p14:cNvContentPartPr/>
                <p14:nvPr/>
              </p14:nvContentPartPr>
              <p14:xfrm>
                <a:off x="3184279" y="6361146"/>
                <a:ext cx="132840" cy="165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FA4178-C228-B843-F1D5-1DE7C6629F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78159" y="6355026"/>
                  <a:ext cx="145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1549E26-A7C2-C0B8-3D49-684458CF47EF}"/>
                    </a:ext>
                  </a:extLst>
                </p14:cNvPr>
                <p14:cNvContentPartPr/>
                <p14:nvPr/>
              </p14:nvContentPartPr>
              <p14:xfrm>
                <a:off x="2900239" y="6079986"/>
                <a:ext cx="505080" cy="723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1549E26-A7C2-C0B8-3D49-684458CF47E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4119" y="6073866"/>
                  <a:ext cx="51732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2278849-0C35-3B54-5BEF-E5086FF8EE5F}"/>
                    </a:ext>
                  </a:extLst>
                </p14:cNvPr>
                <p14:cNvContentPartPr/>
                <p14:nvPr/>
              </p14:nvContentPartPr>
              <p14:xfrm>
                <a:off x="4109479" y="6034626"/>
                <a:ext cx="209520" cy="264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2278849-0C35-3B54-5BEF-E5086FF8EE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03359" y="6028506"/>
                  <a:ext cx="221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B1A49A1-518F-3E2C-779C-F05EE1975D4F}"/>
                    </a:ext>
                  </a:extLst>
                </p14:cNvPr>
                <p14:cNvContentPartPr/>
                <p14:nvPr/>
              </p14:nvContentPartPr>
              <p14:xfrm>
                <a:off x="4319359" y="6256746"/>
                <a:ext cx="115920" cy="207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B1A49A1-518F-3E2C-779C-F05EE1975D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13239" y="6250626"/>
                  <a:ext cx="128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1AD0A8C-583E-C4FD-B2F2-1988D3486C30}"/>
                    </a:ext>
                  </a:extLst>
                </p14:cNvPr>
                <p14:cNvContentPartPr/>
                <p14:nvPr/>
              </p14:nvContentPartPr>
              <p14:xfrm>
                <a:off x="4047919" y="5959386"/>
                <a:ext cx="555840" cy="799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1AD0A8C-583E-C4FD-B2F2-1988D3486C3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41799" y="5953266"/>
                  <a:ext cx="56808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683F59B-7BF6-F329-2F04-4145E1E0D073}"/>
                    </a:ext>
                  </a:extLst>
                </p14:cNvPr>
                <p14:cNvContentPartPr/>
                <p14:nvPr/>
              </p14:nvContentPartPr>
              <p14:xfrm>
                <a:off x="3961879" y="4729626"/>
                <a:ext cx="501480" cy="884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683F59B-7BF6-F329-2F04-4145E1E0D07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55759" y="4723506"/>
                  <a:ext cx="51372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4C79583-4FAC-061B-72C5-3B0E82DA5142}"/>
                    </a:ext>
                  </a:extLst>
                </p14:cNvPr>
                <p14:cNvContentPartPr/>
                <p14:nvPr/>
              </p14:nvContentPartPr>
              <p14:xfrm>
                <a:off x="3426199" y="5276106"/>
                <a:ext cx="358200" cy="43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4C79583-4FAC-061B-72C5-3B0E82DA51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20079" y="5269986"/>
                  <a:ext cx="370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3C169B6-8373-EDAD-F8FA-9F706FCB8220}"/>
                    </a:ext>
                  </a:extLst>
                </p14:cNvPr>
                <p14:cNvContentPartPr/>
                <p14:nvPr/>
              </p14:nvContentPartPr>
              <p14:xfrm>
                <a:off x="3699439" y="5202666"/>
                <a:ext cx="159120" cy="1872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3C169B6-8373-EDAD-F8FA-9F706FCB82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93319" y="5196546"/>
                  <a:ext cx="171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6F0B049-E4BF-6FA4-9E7C-1AEEF3F7A3AB}"/>
                    </a:ext>
                  </a:extLst>
                </p14:cNvPr>
                <p14:cNvContentPartPr/>
                <p14:nvPr/>
              </p14:nvContentPartPr>
              <p14:xfrm>
                <a:off x="4298119" y="5692266"/>
                <a:ext cx="11880" cy="204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6F0B049-E4BF-6FA4-9E7C-1AEEF3F7A3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91999" y="5686146"/>
                  <a:ext cx="24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6F16217-34CB-DA7B-FB99-6FC1DDAA1F1D}"/>
                    </a:ext>
                  </a:extLst>
                </p14:cNvPr>
                <p14:cNvContentPartPr/>
                <p14:nvPr/>
              </p14:nvContentPartPr>
              <p14:xfrm>
                <a:off x="4256359" y="5808186"/>
                <a:ext cx="158400" cy="153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6F16217-34CB-DA7B-FB99-6FC1DDAA1F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50239" y="5802066"/>
                  <a:ext cx="170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53BEBEF-FE77-CD4D-3757-B7F6BE8B8FC7}"/>
                    </a:ext>
                  </a:extLst>
                </p14:cNvPr>
                <p14:cNvContentPartPr/>
                <p14:nvPr/>
              </p14:nvContentPartPr>
              <p14:xfrm>
                <a:off x="4592959" y="5233986"/>
                <a:ext cx="365400" cy="64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53BEBEF-FE77-CD4D-3757-B7F6BE8B8F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6839" y="5227866"/>
                  <a:ext cx="377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EDB9FDC-A9AF-B0E0-AEEB-6DC462E4ED01}"/>
                    </a:ext>
                  </a:extLst>
                </p14:cNvPr>
                <p14:cNvContentPartPr/>
                <p14:nvPr/>
              </p14:nvContentPartPr>
              <p14:xfrm>
                <a:off x="4845319" y="5233986"/>
                <a:ext cx="73800" cy="181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EDB9FDC-A9AF-B0E0-AEEB-6DC462E4ED0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39199" y="5227866"/>
                  <a:ext cx="86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0A203A2-0EA9-F179-A896-19563F42A1AF}"/>
                    </a:ext>
                  </a:extLst>
                </p14:cNvPr>
                <p14:cNvContentPartPr/>
                <p14:nvPr/>
              </p14:nvContentPartPr>
              <p14:xfrm>
                <a:off x="5056639" y="4866786"/>
                <a:ext cx="455040" cy="695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0A203A2-0EA9-F179-A896-19563F42A1A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50519" y="4860666"/>
                  <a:ext cx="46728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F61C34F-C19D-1F76-7517-D8AFF663EDD4}"/>
                    </a:ext>
                  </a:extLst>
                </p14:cNvPr>
                <p14:cNvContentPartPr/>
                <p14:nvPr/>
              </p14:nvContentPartPr>
              <p14:xfrm>
                <a:off x="5265439" y="6183306"/>
                <a:ext cx="188640" cy="185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F61C34F-C19D-1F76-7517-D8AFF663ED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59319" y="6177186"/>
                  <a:ext cx="200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6C2529F-52C2-0726-D2A4-9F655BCC009A}"/>
                    </a:ext>
                  </a:extLst>
                </p14:cNvPr>
                <p14:cNvContentPartPr/>
                <p14:nvPr/>
              </p14:nvContentPartPr>
              <p14:xfrm>
                <a:off x="5475679" y="6295266"/>
                <a:ext cx="83160" cy="177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6C2529F-52C2-0726-D2A4-9F655BCC00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69559" y="6289146"/>
                  <a:ext cx="95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3E0BD2-CBCB-8915-48D5-57AD110F17CE}"/>
                    </a:ext>
                  </a:extLst>
                </p14:cNvPr>
                <p14:cNvContentPartPr/>
                <p14:nvPr/>
              </p14:nvContentPartPr>
              <p14:xfrm>
                <a:off x="5221159" y="6043626"/>
                <a:ext cx="424080" cy="632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3E0BD2-CBCB-8915-48D5-57AD110F17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15039" y="6037506"/>
                  <a:ext cx="4363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859C87D-81CD-C19B-E06E-862580C5D7C3}"/>
                    </a:ext>
                  </a:extLst>
                </p14:cNvPr>
                <p14:cNvContentPartPr/>
                <p14:nvPr/>
              </p14:nvContentPartPr>
              <p14:xfrm>
                <a:off x="5306839" y="5549346"/>
                <a:ext cx="12240" cy="423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859C87D-81CD-C19B-E06E-862580C5D7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00719" y="5543226"/>
                  <a:ext cx="244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1934C3-9085-2847-DADB-EE4181B2F6B9}"/>
                    </a:ext>
                  </a:extLst>
                </p14:cNvPr>
                <p14:cNvContentPartPr/>
                <p14:nvPr/>
              </p14:nvContentPartPr>
              <p14:xfrm>
                <a:off x="5234119" y="5875146"/>
                <a:ext cx="169200" cy="137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1934C3-9085-2847-DADB-EE4181B2F6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27999" y="5869026"/>
                  <a:ext cx="181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77AB828-1A49-3FE5-2431-28E704FB8944}"/>
                    </a:ext>
                  </a:extLst>
                </p14:cNvPr>
                <p14:cNvContentPartPr/>
                <p14:nvPr/>
              </p14:nvContentPartPr>
              <p14:xfrm>
                <a:off x="5599879" y="5215986"/>
                <a:ext cx="246960" cy="50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77AB828-1A49-3FE5-2431-28E704FB89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93759" y="5209866"/>
                  <a:ext cx="259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BA19978-0A38-CB12-2673-EC3531A38CB9}"/>
                    </a:ext>
                  </a:extLst>
                </p14:cNvPr>
                <p14:cNvContentPartPr/>
                <p14:nvPr/>
              </p14:nvContentPartPr>
              <p14:xfrm>
                <a:off x="5811919" y="5128866"/>
                <a:ext cx="106560" cy="195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BA19978-0A38-CB12-2673-EC3531A38CB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05799" y="5122746"/>
                  <a:ext cx="1188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17BE677-1413-91E9-1717-3F363CECA6C6}"/>
              </a:ext>
            </a:extLst>
          </p:cNvPr>
          <p:cNvGrpSpPr/>
          <p:nvPr/>
        </p:nvGrpSpPr>
        <p:grpSpPr>
          <a:xfrm>
            <a:off x="5111003" y="4939386"/>
            <a:ext cx="407880" cy="78480"/>
            <a:chOff x="6148159" y="5320386"/>
            <a:chExt cx="407880" cy="7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63E744A-621B-C069-C315-B10506037254}"/>
                    </a:ext>
                  </a:extLst>
                </p14:cNvPr>
                <p14:cNvContentPartPr/>
                <p14:nvPr/>
              </p14:nvContentPartPr>
              <p14:xfrm>
                <a:off x="6148159" y="5326506"/>
                <a:ext cx="31320" cy="50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63E744A-621B-C069-C315-B1050603725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42039" y="5320386"/>
                  <a:ext cx="43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9429496-9466-0466-CB28-AD24A03EE327}"/>
                    </a:ext>
                  </a:extLst>
                </p14:cNvPr>
                <p14:cNvContentPartPr/>
                <p14:nvPr/>
              </p14:nvContentPartPr>
              <p14:xfrm>
                <a:off x="6329959" y="5320386"/>
                <a:ext cx="29880" cy="56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9429496-9466-0466-CB28-AD24A03EE3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23839" y="5314266"/>
                  <a:ext cx="42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88D06F1-7DE1-25AA-CDA3-115B8D63CCB2}"/>
                    </a:ext>
                  </a:extLst>
                </p14:cNvPr>
                <p14:cNvContentPartPr/>
                <p14:nvPr/>
              </p14:nvContentPartPr>
              <p14:xfrm>
                <a:off x="6495199" y="5362866"/>
                <a:ext cx="60840" cy="360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88D06F1-7DE1-25AA-CDA3-115B8D63CCB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89079" y="5356746"/>
                  <a:ext cx="730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64E0849-A9D0-65E8-6274-8E1F39502C36}"/>
              </a:ext>
            </a:extLst>
          </p:cNvPr>
          <p:cNvGrpSpPr/>
          <p:nvPr/>
        </p:nvGrpSpPr>
        <p:grpSpPr>
          <a:xfrm>
            <a:off x="382003" y="2438400"/>
            <a:ext cx="4951997" cy="1303014"/>
            <a:chOff x="335447" y="2895600"/>
            <a:chExt cx="4951997" cy="130301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1579E0E-3DDB-FFA7-AAB6-EB7BE8CC5DA5}"/>
                </a:ext>
              </a:extLst>
            </p:cNvPr>
            <p:cNvGrpSpPr/>
            <p:nvPr/>
          </p:nvGrpSpPr>
          <p:grpSpPr>
            <a:xfrm>
              <a:off x="335447" y="2895600"/>
              <a:ext cx="4951997" cy="1303014"/>
              <a:chOff x="1372603" y="3878586"/>
              <a:chExt cx="4951997" cy="130301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3371D7-D879-275B-3108-C5B7C2685754}"/>
                  </a:ext>
                </a:extLst>
              </p:cNvPr>
              <p:cNvSpPr txBox="1"/>
              <p:nvPr/>
            </p:nvSpPr>
            <p:spPr>
              <a:xfrm>
                <a:off x="1372603" y="4719935"/>
                <a:ext cx="4951997" cy="461665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2400" kern="0" dirty="0">
                    <a:solidFill>
                      <a:srgbClr val="0070C0"/>
                    </a:solidFill>
                    <a:latin typeface="Tahoma" panose="020B0604030504040204" pitchFamily="34" charset="0"/>
                  </a:rPr>
                  <a:t>Papa       ate        the    caviar  …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FB0EB69-2BCB-4D7C-97E5-79CF2D87F356}"/>
                  </a:ext>
                </a:extLst>
              </p:cNvPr>
              <p:cNvGrpSpPr/>
              <p:nvPr/>
            </p:nvGrpSpPr>
            <p:grpSpPr>
              <a:xfrm>
                <a:off x="1711159" y="4021866"/>
                <a:ext cx="170640" cy="291960"/>
                <a:chOff x="1711159" y="4021866"/>
                <a:chExt cx="170640" cy="2919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10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241DA7D5-0209-C14A-515F-86D1ED8525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1159" y="4092426"/>
                    <a:ext cx="33840" cy="221400"/>
                  </p14:xfrm>
                </p:contentPart>
              </mc:Choice>
              <mc:Fallback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241DA7D5-0209-C14A-515F-86D1ED8525D2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1705039" y="4086306"/>
                      <a:ext cx="46080" cy="233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2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8938DFA8-3801-D2BD-C7F7-2BEB920650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33839" y="4021866"/>
                    <a:ext cx="147960" cy="198720"/>
                  </p14:xfrm>
                </p:contentPart>
              </mc:Choice>
              <mc:Fallback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8938DFA8-3801-D2BD-C7F7-2BEB920650D6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1727719" y="4015746"/>
                      <a:ext cx="160200" cy="2109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158F7F92-0674-B22C-3A63-04712C9E3326}"/>
                      </a:ext>
                    </a:extLst>
                  </p14:cNvPr>
                  <p14:cNvContentPartPr/>
                  <p14:nvPr/>
                </p14:nvContentPartPr>
                <p14:xfrm>
                  <a:off x="2816359" y="3958506"/>
                  <a:ext cx="231480" cy="39600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158F7F92-0674-B22C-3A63-04712C9E332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2810239" y="3952386"/>
                    <a:ext cx="243720" cy="4082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7157639-DF1D-3770-A08A-F0122D315F52}"/>
                  </a:ext>
                </a:extLst>
              </p:cNvPr>
              <p:cNvGrpSpPr/>
              <p:nvPr/>
            </p:nvGrpSpPr>
            <p:grpSpPr>
              <a:xfrm>
                <a:off x="1775959" y="4435146"/>
                <a:ext cx="127800" cy="390960"/>
                <a:chOff x="1775959" y="4435146"/>
                <a:chExt cx="127800" cy="3909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16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9D57C385-C161-BB52-1D84-D8DE638264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23119" y="4435146"/>
                    <a:ext cx="47880" cy="339120"/>
                  </p14:xfrm>
                </p:contentPart>
              </mc:Choice>
              <mc:Fallback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9D57C385-C161-BB52-1D84-D8DE638264B6}"/>
                        </a:ext>
                      </a:extLst>
                    </p:cNvPr>
                    <p:cNvPicPr/>
                    <p:nvPr/>
                  </p:nvPicPr>
                  <p:blipFill>
                    <a:blip r:embed="rId117"/>
                    <a:stretch>
                      <a:fillRect/>
                    </a:stretch>
                  </p:blipFill>
                  <p:spPr>
                    <a:xfrm>
                      <a:off x="1816999" y="4429026"/>
                      <a:ext cx="60120" cy="351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8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90F8652D-DD8C-230E-A7A9-0E955359FF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75959" y="4645386"/>
                    <a:ext cx="127800" cy="180720"/>
                  </p14:xfrm>
                </p:contentPart>
              </mc:Choice>
              <mc:Fallback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90F8652D-DD8C-230E-A7A9-0E955359FFA4}"/>
                        </a:ext>
                      </a:extLst>
                    </p:cNvPr>
                    <p:cNvPicPr/>
                    <p:nvPr/>
                  </p:nvPicPr>
                  <p:blipFill>
                    <a:blip r:embed="rId119"/>
                    <a:stretch>
                      <a:fillRect/>
                    </a:stretch>
                  </p:blipFill>
                  <p:spPr>
                    <a:xfrm>
                      <a:off x="1769839" y="4639266"/>
                      <a:ext cx="140040" cy="1929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5A16E3A-D285-A602-0F19-1669FCFDDF98}"/>
                  </a:ext>
                </a:extLst>
              </p:cNvPr>
              <p:cNvGrpSpPr/>
              <p:nvPr/>
            </p:nvGrpSpPr>
            <p:grpSpPr>
              <a:xfrm>
                <a:off x="2806279" y="4418226"/>
                <a:ext cx="147960" cy="343080"/>
                <a:chOff x="2806279" y="4418226"/>
                <a:chExt cx="147960" cy="3430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20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28C566F2-8DB7-8915-3FF0-C158C0321A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57759" y="4418226"/>
                    <a:ext cx="21960" cy="300600"/>
                  </p14:xfrm>
                </p:contentPart>
              </mc:Choice>
              <mc:Fallback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28C566F2-8DB7-8915-3FF0-C158C0321A8B}"/>
                        </a:ext>
                      </a:extLst>
                    </p:cNvPr>
                    <p:cNvPicPr/>
                    <p:nvPr/>
                  </p:nvPicPr>
                  <p:blipFill>
                    <a:blip r:embed="rId121"/>
                    <a:stretch>
                      <a:fillRect/>
                    </a:stretch>
                  </p:blipFill>
                  <p:spPr>
                    <a:xfrm>
                      <a:off x="2851639" y="4412106"/>
                      <a:ext cx="34200" cy="31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2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3177D3AA-3338-FE65-E0FB-8D2F7C9641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06279" y="4634946"/>
                    <a:ext cx="147960" cy="126360"/>
                  </p14:xfrm>
                </p:contentPart>
              </mc:Choice>
              <mc:Fallback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3177D3AA-3338-FE65-E0FB-8D2F7C964138}"/>
                        </a:ext>
                      </a:extLst>
                    </p:cNvPr>
                    <p:cNvPicPr/>
                    <p:nvPr/>
                  </p:nvPicPr>
                  <p:blipFill>
                    <a:blip r:embed="rId123"/>
                    <a:stretch>
                      <a:fillRect/>
                    </a:stretch>
                  </p:blipFill>
                  <p:spPr>
                    <a:xfrm>
                      <a:off x="2800159" y="4628826"/>
                      <a:ext cx="160200" cy="138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9FBAF3D-C26B-52AB-1E92-BA63D5825401}"/>
                  </a:ext>
                </a:extLst>
              </p:cNvPr>
              <p:cNvGrpSpPr/>
              <p:nvPr/>
            </p:nvGrpSpPr>
            <p:grpSpPr>
              <a:xfrm>
                <a:off x="4288039" y="4477266"/>
                <a:ext cx="163080" cy="416880"/>
                <a:chOff x="4288039" y="4477266"/>
                <a:chExt cx="163080" cy="4168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24">
                  <p14:nvContentPartPr>
                    <p14:cNvPr id="46" name="Ink 45">
                      <a:extLst>
                        <a:ext uri="{FF2B5EF4-FFF2-40B4-BE49-F238E27FC236}">
                          <a16:creationId xmlns:a16="http://schemas.microsoft.com/office/drawing/2014/main" id="{D4AB698C-0662-1FF1-9001-E962557332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29439" y="4477266"/>
                    <a:ext cx="11520" cy="388440"/>
                  </p14:xfrm>
                </p:contentPart>
              </mc:Choice>
              <mc:Fallback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D4AB698C-0662-1FF1-9001-E962557332B7}"/>
                        </a:ext>
                      </a:extLst>
                    </p:cNvPr>
                    <p:cNvPicPr/>
                    <p:nvPr/>
                  </p:nvPicPr>
                  <p:blipFill>
                    <a:blip r:embed="rId125"/>
                    <a:stretch>
                      <a:fillRect/>
                    </a:stretch>
                  </p:blipFill>
                  <p:spPr>
                    <a:xfrm>
                      <a:off x="4323319" y="4471146"/>
                      <a:ext cx="23760" cy="40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6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BEF6236E-C45E-D032-AD89-95A531EEDE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88039" y="4744386"/>
                    <a:ext cx="163080" cy="149760"/>
                  </p14:xfrm>
                </p:contentPart>
              </mc:Choice>
              <mc:Fallback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BEF6236E-C45E-D032-AD89-95A531EEDEC4}"/>
                        </a:ext>
                      </a:extLst>
                    </p:cNvPr>
                    <p:cNvPicPr/>
                    <p:nvPr/>
                  </p:nvPicPr>
                  <p:blipFill>
                    <a:blip r:embed="rId127"/>
                    <a:stretch>
                      <a:fillRect/>
                    </a:stretch>
                  </p:blipFill>
                  <p:spPr>
                    <a:xfrm>
                      <a:off x="4281919" y="4738266"/>
                      <a:ext cx="175320" cy="162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FF20B0E-5483-F0CF-6173-6449C18742A8}"/>
                  </a:ext>
                </a:extLst>
              </p:cNvPr>
              <p:cNvGrpSpPr/>
              <p:nvPr/>
            </p:nvGrpSpPr>
            <p:grpSpPr>
              <a:xfrm>
                <a:off x="5013079" y="4403826"/>
                <a:ext cx="144360" cy="408240"/>
                <a:chOff x="5013079" y="4403826"/>
                <a:chExt cx="144360" cy="4082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28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FF4E4358-FEBA-2F6A-C00F-5862CFC5A0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55199" y="4403826"/>
                    <a:ext cx="360" cy="339480"/>
                  </p14:xfrm>
                </p:contentPart>
              </mc:Choice>
              <mc:Fallback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FF4E4358-FEBA-2F6A-C00F-5862CFC5A019}"/>
                        </a:ext>
                      </a:extLst>
                    </p:cNvPr>
                    <p:cNvPicPr/>
                    <p:nvPr/>
                  </p:nvPicPr>
                  <p:blipFill>
                    <a:blip r:embed="rId129"/>
                    <a:stretch>
                      <a:fillRect/>
                    </a:stretch>
                  </p:blipFill>
                  <p:spPr>
                    <a:xfrm>
                      <a:off x="5049079" y="4397706"/>
                      <a:ext cx="12600" cy="35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0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348044F3-BFCB-DC71-BA9F-283C84AC85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13079" y="4667346"/>
                    <a:ext cx="144360" cy="144720"/>
                  </p14:xfrm>
                </p:contentPart>
              </mc:Choice>
              <mc:Fallback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348044F3-BFCB-DC71-BA9F-283C84AC8529}"/>
                        </a:ext>
                      </a:extLst>
                    </p:cNvPr>
                    <p:cNvPicPr/>
                    <p:nvPr/>
                  </p:nvPicPr>
                  <p:blipFill>
                    <a:blip r:embed="rId131"/>
                    <a:stretch>
                      <a:fillRect/>
                    </a:stretch>
                  </p:blipFill>
                  <p:spPr>
                    <a:xfrm>
                      <a:off x="5006959" y="4661226"/>
                      <a:ext cx="156600" cy="1569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5A41B4C-A60F-3E10-39D8-6437D177870E}"/>
                  </a:ext>
                </a:extLst>
              </p:cNvPr>
              <p:cNvGrpSpPr/>
              <p:nvPr/>
            </p:nvGrpSpPr>
            <p:grpSpPr>
              <a:xfrm>
                <a:off x="2154679" y="4151466"/>
                <a:ext cx="401040" cy="232200"/>
                <a:chOff x="2154679" y="4151466"/>
                <a:chExt cx="401040" cy="23220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32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2E6AB6FA-8750-5E53-5AEF-63478B50FC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54679" y="4151466"/>
                    <a:ext cx="379440" cy="65160"/>
                  </p14:xfrm>
                </p:contentPart>
              </mc:Choice>
              <mc:Fallback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2E6AB6FA-8750-5E53-5AEF-63478B50FC1C}"/>
                        </a:ext>
                      </a:extLst>
                    </p:cNvPr>
                    <p:cNvPicPr/>
                    <p:nvPr/>
                  </p:nvPicPr>
                  <p:blipFill>
                    <a:blip r:embed="rId133"/>
                    <a:stretch>
                      <a:fillRect/>
                    </a:stretch>
                  </p:blipFill>
                  <p:spPr>
                    <a:xfrm>
                      <a:off x="2148559" y="4145346"/>
                      <a:ext cx="391680" cy="7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4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9DF4A4BD-E1D2-9E66-EFD0-29650B0888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80479" y="4151466"/>
                    <a:ext cx="75240" cy="232200"/>
                  </p14:xfrm>
                </p:contentPart>
              </mc:Choice>
              <mc:Fallback>
                <p:pic>
                  <p:nvPicPr>
                    <p:cNvPr id="53" name="Ink 52">
                      <a:extLst>
                        <a:ext uri="{FF2B5EF4-FFF2-40B4-BE49-F238E27FC236}">
                          <a16:creationId xmlns:a16="http://schemas.microsoft.com/office/drawing/2014/main" id="{9DF4A4BD-E1D2-9E66-EFD0-29650B088888}"/>
                        </a:ext>
                      </a:extLst>
                    </p:cNvPr>
                    <p:cNvPicPr/>
                    <p:nvPr/>
                  </p:nvPicPr>
                  <p:blipFill>
                    <a:blip r:embed="rId135"/>
                    <a:stretch>
                      <a:fillRect/>
                    </a:stretch>
                  </p:blipFill>
                  <p:spPr>
                    <a:xfrm>
                      <a:off x="2474359" y="4145346"/>
                      <a:ext cx="87480" cy="244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ACC123D-D6EA-19A8-235E-9BE1C6DAF07E}"/>
                  </a:ext>
                </a:extLst>
              </p:cNvPr>
              <p:cNvGrpSpPr/>
              <p:nvPr/>
            </p:nvGrpSpPr>
            <p:grpSpPr>
              <a:xfrm>
                <a:off x="3182119" y="4130586"/>
                <a:ext cx="560880" cy="227160"/>
                <a:chOff x="3182119" y="4130586"/>
                <a:chExt cx="560880" cy="2271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36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55DD6BED-BA71-48F9-A210-BE090651F4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2119" y="4193226"/>
                    <a:ext cx="504720" cy="22320"/>
                  </p14:xfrm>
                </p:contentPart>
              </mc:Choice>
              <mc:Fallback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55DD6BED-BA71-48F9-A210-BE090651F438}"/>
                        </a:ext>
                      </a:extLst>
                    </p:cNvPr>
                    <p:cNvPicPr/>
                    <p:nvPr/>
                  </p:nvPicPr>
                  <p:blipFill>
                    <a:blip r:embed="rId137"/>
                    <a:stretch>
                      <a:fillRect/>
                    </a:stretch>
                  </p:blipFill>
                  <p:spPr>
                    <a:xfrm>
                      <a:off x="3175999" y="4187106"/>
                      <a:ext cx="516960" cy="3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8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D936C3DB-B06F-4DC3-9DCC-B7F2279015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36439" y="4130586"/>
                    <a:ext cx="106560" cy="227160"/>
                  </p14:xfrm>
                </p:contentPart>
              </mc:Choice>
              <mc:Fallback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D936C3DB-B06F-4DC3-9DCC-B7F227901570}"/>
                        </a:ext>
                      </a:extLst>
                    </p:cNvPr>
                    <p:cNvPicPr/>
                    <p:nvPr/>
                  </p:nvPicPr>
                  <p:blipFill>
                    <a:blip r:embed="rId139"/>
                    <a:stretch>
                      <a:fillRect/>
                    </a:stretch>
                  </p:blipFill>
                  <p:spPr>
                    <a:xfrm>
                      <a:off x="3630319" y="4124466"/>
                      <a:ext cx="118800" cy="239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45947D4-563A-8F6B-23BF-6D94B78335FF}"/>
                  </a:ext>
                </a:extLst>
              </p:cNvPr>
              <p:cNvGrpSpPr/>
              <p:nvPr/>
            </p:nvGrpSpPr>
            <p:grpSpPr>
              <a:xfrm>
                <a:off x="3961159" y="3878586"/>
                <a:ext cx="1229400" cy="469440"/>
                <a:chOff x="3961159" y="3878586"/>
                <a:chExt cx="1229400" cy="4694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40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21154870-D2B3-B7C3-5930-E2805A5DAF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84559" y="4015026"/>
                    <a:ext cx="15120" cy="163440"/>
                  </p14:xfrm>
                </p:contentPart>
              </mc:Choice>
              <mc:Fallback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21154870-D2B3-B7C3-5930-E2805A5DAF4D}"/>
                        </a:ext>
                      </a:extLst>
                    </p:cNvPr>
                    <p:cNvPicPr/>
                    <p:nvPr/>
                  </p:nvPicPr>
                  <p:blipFill>
                    <a:blip r:embed="rId141"/>
                    <a:stretch>
                      <a:fillRect/>
                    </a:stretch>
                  </p:blipFill>
                  <p:spPr>
                    <a:xfrm>
                      <a:off x="3978439" y="4008906"/>
                      <a:ext cx="27360" cy="17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2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F4A69205-FB51-5A4A-0D68-E1424FBFC2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61159" y="3972906"/>
                    <a:ext cx="114120" cy="322920"/>
                  </p14:xfrm>
                </p:contentPart>
              </mc:Choice>
              <mc:Fallback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F4A69205-FB51-5A4A-0D68-E1424FBFC28A}"/>
                        </a:ext>
                      </a:extLst>
                    </p:cNvPr>
                    <p:cNvPicPr/>
                    <p:nvPr/>
                  </p:nvPicPr>
                  <p:blipFill>
                    <a:blip r:embed="rId143"/>
                    <a:stretch>
                      <a:fillRect/>
                    </a:stretch>
                  </p:blipFill>
                  <p:spPr>
                    <a:xfrm>
                      <a:off x="3955039" y="3966786"/>
                      <a:ext cx="126360" cy="33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4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5C320231-43FD-502E-FDAB-86DAFD6124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50159" y="4134906"/>
                    <a:ext cx="85320" cy="213120"/>
                  </p14:xfrm>
                </p:contentPart>
              </mc:Choice>
              <mc:Fallback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5C320231-43FD-502E-FDAB-86DAFD6124B9}"/>
                        </a:ext>
                      </a:extLst>
                    </p:cNvPr>
                    <p:cNvPicPr/>
                    <p:nvPr/>
                  </p:nvPicPr>
                  <p:blipFill>
                    <a:blip r:embed="rId145"/>
                    <a:stretch>
                      <a:fillRect/>
                    </a:stretch>
                  </p:blipFill>
                  <p:spPr>
                    <a:xfrm>
                      <a:off x="4144039" y="4128786"/>
                      <a:ext cx="97560" cy="22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6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CE383594-90E3-CC99-5783-815C6CE5C6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97759" y="3972906"/>
                    <a:ext cx="75240" cy="327240"/>
                  </p14:xfrm>
                </p:contentPart>
              </mc:Choice>
              <mc:Fallback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CE383594-90E3-CC99-5783-815C6CE5C683}"/>
                        </a:ext>
                      </a:extLst>
                    </p:cNvPr>
                    <p:cNvPicPr/>
                    <p:nvPr/>
                  </p:nvPicPr>
                  <p:blipFill>
                    <a:blip r:embed="rId147"/>
                    <a:stretch>
                      <a:fillRect/>
                    </a:stretch>
                  </p:blipFill>
                  <p:spPr>
                    <a:xfrm>
                      <a:off x="4291639" y="3966786"/>
                      <a:ext cx="87480" cy="33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8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C3A8E051-DCCD-E30F-8222-A4948FB5F6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46279" y="4088106"/>
                    <a:ext cx="155160" cy="95400"/>
                  </p14:xfrm>
                </p:contentPart>
              </mc:Choice>
              <mc:Fallback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C3A8E051-DCCD-E30F-8222-A4948FB5F678}"/>
                        </a:ext>
                      </a:extLst>
                    </p:cNvPr>
                    <p:cNvPicPr/>
                    <p:nvPr/>
                  </p:nvPicPr>
                  <p:blipFill>
                    <a:blip r:embed="rId149"/>
                    <a:stretch>
                      <a:fillRect/>
                    </a:stretch>
                  </p:blipFill>
                  <p:spPr>
                    <a:xfrm>
                      <a:off x="4240159" y="4081986"/>
                      <a:ext cx="167400" cy="10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0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040C536C-6B5F-73B6-740D-22031EEC36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69879" y="3993786"/>
                    <a:ext cx="54360" cy="306360"/>
                  </p14:xfrm>
                </p:contentPart>
              </mc:Choice>
              <mc:Fallback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040C536C-6B5F-73B6-740D-22031EEC36C1}"/>
                        </a:ext>
                      </a:extLst>
                    </p:cNvPr>
                    <p:cNvPicPr/>
                    <p:nvPr/>
                  </p:nvPicPr>
                  <p:blipFill>
                    <a:blip r:embed="rId151"/>
                    <a:stretch>
                      <a:fillRect/>
                    </a:stretch>
                  </p:blipFill>
                  <p:spPr>
                    <a:xfrm>
                      <a:off x="4963759" y="3987666"/>
                      <a:ext cx="66600" cy="318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2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D6013145-D85F-8D02-5556-FD34BEC08A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70959" y="3878586"/>
                    <a:ext cx="219600" cy="394200"/>
                  </p14:xfrm>
                </p:contentPart>
              </mc:Choice>
              <mc:Fallback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D6013145-D85F-8D02-5556-FD34BEC08AAA}"/>
                        </a:ext>
                      </a:extLst>
                    </p:cNvPr>
                    <p:cNvPicPr/>
                    <p:nvPr/>
                  </p:nvPicPr>
                  <p:blipFill>
                    <a:blip r:embed="rId153"/>
                    <a:stretch>
                      <a:fillRect/>
                    </a:stretch>
                  </p:blipFill>
                  <p:spPr>
                    <a:xfrm>
                      <a:off x="4964839" y="3872466"/>
                      <a:ext cx="231840" cy="406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4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09D7AC77-788E-1E66-0667-351D924A80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71719" y="4129506"/>
                    <a:ext cx="243360" cy="22320"/>
                  </p14:xfrm>
                </p:contentPart>
              </mc:Choice>
              <mc:Fallback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09D7AC77-788E-1E66-0667-351D924A80F4}"/>
                        </a:ext>
                      </a:extLst>
                    </p:cNvPr>
                    <p:cNvPicPr/>
                    <p:nvPr/>
                  </p:nvPicPr>
                  <p:blipFill>
                    <a:blip r:embed="rId155"/>
                    <a:stretch>
                      <a:fillRect/>
                    </a:stretch>
                  </p:blipFill>
                  <p:spPr>
                    <a:xfrm>
                      <a:off x="4565599" y="4123386"/>
                      <a:ext cx="255600" cy="3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6">
                  <p14:nvContentPartPr>
                    <p14:cNvPr id="62" name="Ink 61">
                      <a:extLst>
                        <a:ext uri="{FF2B5EF4-FFF2-40B4-BE49-F238E27FC236}">
                          <a16:creationId xmlns:a16="http://schemas.microsoft.com/office/drawing/2014/main" id="{D079EEDB-C272-1A09-131B-66DC587955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81959" y="4057146"/>
                    <a:ext cx="33120" cy="159120"/>
                  </p14:xfrm>
                </p:contentPart>
              </mc:Choice>
              <mc:Fallback>
                <p:pic>
                  <p:nvPicPr>
                    <p:cNvPr id="62" name="Ink 61">
                      <a:extLst>
                        <a:ext uri="{FF2B5EF4-FFF2-40B4-BE49-F238E27FC236}">
                          <a16:creationId xmlns:a16="http://schemas.microsoft.com/office/drawing/2014/main" id="{D079EEDB-C272-1A09-131B-66DC58795501}"/>
                        </a:ext>
                      </a:extLst>
                    </p:cNvPr>
                    <p:cNvPicPr/>
                    <p:nvPr/>
                  </p:nvPicPr>
                  <p:blipFill>
                    <a:blip r:embed="rId157"/>
                    <a:stretch>
                      <a:fillRect/>
                    </a:stretch>
                  </p:blipFill>
                  <p:spPr>
                    <a:xfrm>
                      <a:off x="4775839" y="4051026"/>
                      <a:ext cx="45360" cy="171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258730BC-C92F-34D9-024C-A39B7C207DC3}"/>
                      </a:ext>
                    </a:extLst>
                  </p14:cNvPr>
                  <p14:cNvContentPartPr/>
                  <p14:nvPr/>
                </p14:nvContentPartPr>
                <p14:xfrm>
                  <a:off x="5645599" y="4274226"/>
                  <a:ext cx="52200" cy="5400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258730BC-C92F-34D9-024C-A39B7C207DC3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5639479" y="4268106"/>
                    <a:ext cx="6444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EACD16A0-AAF3-41BE-3C22-0C730E4BDB81}"/>
                      </a:ext>
                    </a:extLst>
                  </p14:cNvPr>
                  <p14:cNvContentPartPr/>
                  <p14:nvPr/>
                </p14:nvContentPartPr>
                <p14:xfrm>
                  <a:off x="5884639" y="4261986"/>
                  <a:ext cx="42120" cy="8604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EACD16A0-AAF3-41BE-3C22-0C730E4BDB81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5878519" y="4255866"/>
                    <a:ext cx="5436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712F4AE-515B-ED03-A722-39AE404F54E2}"/>
                      </a:ext>
                    </a:extLst>
                  </p14:cNvPr>
                  <p14:cNvContentPartPr/>
                  <p14:nvPr/>
                </p14:nvContentPartPr>
                <p14:xfrm>
                  <a:off x="6113959" y="4298346"/>
                  <a:ext cx="56160" cy="795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A712F4AE-515B-ED03-A722-39AE404F54E2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6107839" y="4292226"/>
                    <a:ext cx="68400" cy="9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0A1317F-A27A-4838-94D6-D4941F577E9B}"/>
                </a:ext>
              </a:extLst>
            </p:cNvPr>
            <p:cNvGrpSpPr/>
            <p:nvPr/>
          </p:nvGrpSpPr>
          <p:grpSpPr>
            <a:xfrm>
              <a:off x="4228283" y="3076386"/>
              <a:ext cx="171720" cy="163800"/>
              <a:chOff x="5265439" y="3457386"/>
              <a:chExt cx="171720" cy="163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EB35342E-E2CE-0AD7-8955-D4D9C93D4B95}"/>
                      </a:ext>
                    </a:extLst>
                  </p14:cNvPr>
                  <p14:cNvContentPartPr/>
                  <p14:nvPr/>
                </p14:nvContentPartPr>
                <p14:xfrm>
                  <a:off x="5265439" y="3478626"/>
                  <a:ext cx="132480" cy="40680"/>
                </p14:xfrm>
              </p:contentPart>
            </mc:Choice>
            <mc:Fallback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EB35342E-E2CE-0AD7-8955-D4D9C93D4B95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5259319" y="3472506"/>
                    <a:ext cx="14472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C6E7086B-9335-5C5E-F3CE-7B075DBFD52D}"/>
                      </a:ext>
                    </a:extLst>
                  </p14:cNvPr>
                  <p14:cNvContentPartPr/>
                  <p14:nvPr/>
                </p14:nvContentPartPr>
                <p14:xfrm>
                  <a:off x="5380999" y="3457386"/>
                  <a:ext cx="56160" cy="16380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C6E7086B-9335-5C5E-F3CE-7B075DBFD52D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5374879" y="3451266"/>
                    <a:ext cx="68400" cy="176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BD835AF-3298-3E72-AD63-9788BA51D06C}"/>
              </a:ext>
            </a:extLst>
          </p:cNvPr>
          <p:cNvSpPr txBox="1"/>
          <p:nvPr/>
        </p:nvSpPr>
        <p:spPr>
          <a:xfrm>
            <a:off x="5562600" y="1457265"/>
            <a:ext cx="3416760" cy="53245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000" kern="0" dirty="0">
                <a:latin typeface="Tahoma" panose="020B0604030504040204" pitchFamily="34" charset="0"/>
              </a:rPr>
              <a:t>Define distribution of each node given its parents</a:t>
            </a:r>
          </a:p>
          <a:p>
            <a:endParaRPr lang="en-US" sz="2000" kern="0" dirty="0">
              <a:latin typeface="Tahoma" panose="020B0604030504040204" pitchFamily="34" charset="0"/>
            </a:endParaRPr>
          </a:p>
          <a:p>
            <a:r>
              <a:rPr lang="en-US" sz="2000" kern="0" dirty="0">
                <a:latin typeface="Tahoma" panose="020B0604030504040204" pitchFamily="34" charset="0"/>
              </a:rPr>
              <a:t>Can sample left to right: can sample a node once its parents have been sampled</a:t>
            </a:r>
          </a:p>
          <a:p>
            <a:endParaRPr lang="en-US" sz="2000" kern="0" dirty="0">
              <a:latin typeface="Tahoma" panose="020B0604030504040204" pitchFamily="34" charset="0"/>
            </a:endParaRPr>
          </a:p>
          <a:p>
            <a:r>
              <a:rPr lang="en-US" sz="2000" kern="0" dirty="0">
                <a:latin typeface="Tahoma" panose="020B0604030504040204" pitchFamily="34" charset="0"/>
              </a:rPr>
              <a:t>If some nodes are observed, can try to compute conditional distribution of other nodes (e.g., forward-backward) </a:t>
            </a:r>
          </a:p>
          <a:p>
            <a:endParaRPr lang="en-US" sz="2000" kern="0" dirty="0">
              <a:latin typeface="Tahoma" panose="020B0604030504040204" pitchFamily="34" charset="0"/>
            </a:endParaRPr>
          </a:p>
          <a:p>
            <a:r>
              <a:rPr lang="en-US" sz="2000" kern="0" dirty="0">
                <a:latin typeface="Tahoma" panose="020B0604030504040204" pitchFamily="34" charset="0"/>
              </a:rPr>
              <a:t>But what if each node is a long text string, and its distribution is given by a prompted LLM?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9CD2825-996E-8558-44C3-F75F907ECE45}"/>
              </a:ext>
            </a:extLst>
          </p:cNvPr>
          <p:cNvGrpSpPr/>
          <p:nvPr/>
        </p:nvGrpSpPr>
        <p:grpSpPr>
          <a:xfrm>
            <a:off x="966811" y="4107538"/>
            <a:ext cx="3054960" cy="639360"/>
            <a:chOff x="966811" y="4107538"/>
            <a:chExt cx="3054960" cy="63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FE8E6D8-3E30-B827-2931-A3E274ECAE69}"/>
                    </a:ext>
                  </a:extLst>
                </p14:cNvPr>
                <p14:cNvContentPartPr/>
                <p14:nvPr/>
              </p14:nvContentPartPr>
              <p14:xfrm>
                <a:off x="966811" y="4224178"/>
                <a:ext cx="1826640" cy="253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FE8E6D8-3E30-B827-2931-A3E274ECAE6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8171" y="4215178"/>
                  <a:ext cx="1844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F318371-29D2-DFAF-5728-F7864A2340C9}"/>
                    </a:ext>
                  </a:extLst>
                </p14:cNvPr>
                <p14:cNvContentPartPr/>
                <p14:nvPr/>
              </p14:nvContentPartPr>
              <p14:xfrm>
                <a:off x="2788051" y="4298338"/>
                <a:ext cx="104400" cy="286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F318371-29D2-DFAF-5728-F7864A2340C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79411" y="4289698"/>
                  <a:ext cx="1220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1FA0189-6EFE-ED10-3F46-B4FBB3D4DA9A}"/>
                    </a:ext>
                  </a:extLst>
                </p14:cNvPr>
                <p14:cNvContentPartPr/>
                <p14:nvPr/>
              </p14:nvContentPartPr>
              <p14:xfrm>
                <a:off x="2248771" y="4107538"/>
                <a:ext cx="1672560" cy="469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1FA0189-6EFE-ED10-3F46-B4FBB3D4DA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0131" y="4098898"/>
                  <a:ext cx="16902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8D906D8-A872-7921-6136-9AB5DA68F136}"/>
                    </a:ext>
                  </a:extLst>
                </p14:cNvPr>
                <p14:cNvContentPartPr/>
                <p14:nvPr/>
              </p14:nvContentPartPr>
              <p14:xfrm>
                <a:off x="3875251" y="4483378"/>
                <a:ext cx="146520" cy="263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8D906D8-A872-7921-6136-9AB5DA68F1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66251" y="4474378"/>
                  <a:ext cx="164160" cy="28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705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A03B-A399-004E-F3A9-C47D88B5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“LLM Cascades”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BA4D4-372F-3892-FEFA-AB23A90558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6458-522B-91C8-8CA9-1F4D5B1BE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1B357-8EBD-7679-242E-F64C472EF24E}"/>
              </a:ext>
            </a:extLst>
          </p:cNvPr>
          <p:cNvGrpSpPr/>
          <p:nvPr/>
        </p:nvGrpSpPr>
        <p:grpSpPr>
          <a:xfrm>
            <a:off x="809131" y="2249218"/>
            <a:ext cx="231840" cy="368280"/>
            <a:chOff x="809131" y="2249218"/>
            <a:chExt cx="23184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7CA2FA-34DB-1935-C6F4-58BF1E17FE89}"/>
                    </a:ext>
                  </a:extLst>
                </p14:cNvPr>
                <p14:cNvContentPartPr/>
                <p14:nvPr/>
              </p14:nvContentPartPr>
              <p14:xfrm>
                <a:off x="809131" y="2249218"/>
                <a:ext cx="141480" cy="303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7CA2FA-34DB-1935-C6F4-58BF1E17FE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3011" y="2243098"/>
                  <a:ext cx="153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DEDD9D-2EB0-7F7B-26C8-91A11E89CDEF}"/>
                    </a:ext>
                  </a:extLst>
                </p14:cNvPr>
                <p14:cNvContentPartPr/>
                <p14:nvPr/>
              </p14:nvContentPartPr>
              <p14:xfrm>
                <a:off x="861691" y="2359018"/>
                <a:ext cx="79200" cy="58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DEDD9D-2EB0-7F7B-26C8-91A11E89CD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571" y="2352898"/>
                  <a:ext cx="91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C60771-5C98-E776-DBAA-0533A375F159}"/>
                    </a:ext>
                  </a:extLst>
                </p14:cNvPr>
                <p14:cNvContentPartPr/>
                <p14:nvPr/>
              </p14:nvContentPartPr>
              <p14:xfrm>
                <a:off x="1040611" y="2490778"/>
                <a:ext cx="360" cy="126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C60771-5C98-E776-DBAA-0533A375F1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4491" y="2484658"/>
                  <a:ext cx="1260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6CB6AE2-842F-3E73-DACE-AC61AFA9C06D}"/>
              </a:ext>
            </a:extLst>
          </p:cNvPr>
          <p:cNvGrpSpPr/>
          <p:nvPr/>
        </p:nvGrpSpPr>
        <p:grpSpPr>
          <a:xfrm>
            <a:off x="1355971" y="2245978"/>
            <a:ext cx="389160" cy="180720"/>
            <a:chOff x="1355971" y="2245978"/>
            <a:chExt cx="38916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AF46CB6-607E-23D0-C23B-51974E489BB3}"/>
                    </a:ext>
                  </a:extLst>
                </p14:cNvPr>
                <p14:cNvContentPartPr/>
                <p14:nvPr/>
              </p14:nvContentPartPr>
              <p14:xfrm>
                <a:off x="1355971" y="2333098"/>
                <a:ext cx="356040" cy="31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AF46CB6-607E-23D0-C23B-51974E489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49851" y="2326978"/>
                  <a:ext cx="368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86010A1-0280-A543-2B6C-09CBE3DE4346}"/>
                    </a:ext>
                  </a:extLst>
                </p14:cNvPr>
                <p14:cNvContentPartPr/>
                <p14:nvPr/>
              </p14:nvContentPartPr>
              <p14:xfrm>
                <a:off x="1647571" y="2245978"/>
                <a:ext cx="97560" cy="180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86010A1-0280-A543-2B6C-09CBE3DE43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1451" y="2239858"/>
                  <a:ext cx="1098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5BB6B56-B84E-2D1C-9FF9-0C702C410AF7}"/>
              </a:ext>
            </a:extLst>
          </p:cNvPr>
          <p:cNvGrpSpPr/>
          <p:nvPr/>
        </p:nvGrpSpPr>
        <p:grpSpPr>
          <a:xfrm>
            <a:off x="1944931" y="2142298"/>
            <a:ext cx="263160" cy="459000"/>
            <a:chOff x="1944931" y="2142298"/>
            <a:chExt cx="26316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D06B9C-960A-6FE7-3C82-46F33BDD1C9D}"/>
                    </a:ext>
                  </a:extLst>
                </p14:cNvPr>
                <p14:cNvContentPartPr/>
                <p14:nvPr/>
              </p14:nvContentPartPr>
              <p14:xfrm>
                <a:off x="1944931" y="2142298"/>
                <a:ext cx="141480" cy="389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D06B9C-960A-6FE7-3C82-46F33BDD1C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8811" y="2136178"/>
                  <a:ext cx="1537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056654-06D0-94A0-EEEC-0E88482F0F47}"/>
                    </a:ext>
                  </a:extLst>
                </p14:cNvPr>
                <p14:cNvContentPartPr/>
                <p14:nvPr/>
              </p14:nvContentPartPr>
              <p14:xfrm>
                <a:off x="2196571" y="2469898"/>
                <a:ext cx="11520" cy="131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056654-06D0-94A0-EEEC-0E88482F0F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0451" y="2463778"/>
                  <a:ext cx="237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6CCC4-741E-589E-A261-4AA1873AB83D}"/>
              </a:ext>
            </a:extLst>
          </p:cNvPr>
          <p:cNvGrpSpPr/>
          <p:nvPr/>
        </p:nvGrpSpPr>
        <p:grpSpPr>
          <a:xfrm>
            <a:off x="2522011" y="2238778"/>
            <a:ext cx="338400" cy="184680"/>
            <a:chOff x="2522011" y="2238778"/>
            <a:chExt cx="33840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D290BA1-EF5E-DC52-575A-DACDDC40AF5A}"/>
                    </a:ext>
                  </a:extLst>
                </p14:cNvPr>
                <p14:cNvContentPartPr/>
                <p14:nvPr/>
              </p14:nvContentPartPr>
              <p14:xfrm>
                <a:off x="2522011" y="2281258"/>
                <a:ext cx="310320" cy="73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D290BA1-EF5E-DC52-575A-DACDDC40AF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5891" y="2275138"/>
                  <a:ext cx="322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597369-4436-15B2-CDF5-B148F69A8994}"/>
                    </a:ext>
                  </a:extLst>
                </p14:cNvPr>
                <p14:cNvContentPartPr/>
                <p14:nvPr/>
              </p14:nvContentPartPr>
              <p14:xfrm>
                <a:off x="2795611" y="2238778"/>
                <a:ext cx="64800" cy="184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597369-4436-15B2-CDF5-B148F69A89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89491" y="2232658"/>
                  <a:ext cx="7704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227D245-8465-6D83-C85E-E28733E74D32}"/>
                  </a:ext>
                </a:extLst>
              </p14:cNvPr>
              <p14:cNvContentPartPr/>
              <p14:nvPr/>
            </p14:nvContentPartPr>
            <p14:xfrm>
              <a:off x="3142291" y="2072458"/>
              <a:ext cx="172080" cy="303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227D245-8465-6D83-C85E-E28733E74D3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6171" y="2066338"/>
                <a:ext cx="1843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50C9F1F-E459-C665-0B33-D76F794E7E6F}"/>
                  </a:ext>
                </a:extLst>
              </p14:cNvPr>
              <p14:cNvContentPartPr/>
              <p14:nvPr/>
            </p14:nvContentPartPr>
            <p14:xfrm>
              <a:off x="3247411" y="2239858"/>
              <a:ext cx="88920" cy="30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50C9F1F-E459-C665-0B33-D76F794E7E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41291" y="2233738"/>
                <a:ext cx="101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D2E36BF-B217-9470-B058-BAB9DB2046BC}"/>
                  </a:ext>
                </a:extLst>
              </p14:cNvPr>
              <p14:cNvContentPartPr/>
              <p14:nvPr/>
            </p14:nvContentPartPr>
            <p14:xfrm>
              <a:off x="3399331" y="2312218"/>
              <a:ext cx="110520" cy="231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D2E36BF-B217-9470-B058-BAB9DB2046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93211" y="2306098"/>
                <a:ext cx="1227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14E2F7-94F0-3293-CA41-4121BEEF3F26}"/>
                  </a:ext>
                </a:extLst>
              </p14:cNvPr>
              <p14:cNvContentPartPr/>
              <p14:nvPr/>
            </p14:nvContentPartPr>
            <p14:xfrm>
              <a:off x="3825571" y="2217178"/>
              <a:ext cx="440640" cy="32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14E2F7-94F0-3293-CA41-4121BEEF3F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19451" y="2211058"/>
                <a:ext cx="4528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C5DCAA8-812C-47E8-2418-A332571C99DA}"/>
                  </a:ext>
                </a:extLst>
              </p14:cNvPr>
              <p14:cNvContentPartPr/>
              <p14:nvPr/>
            </p14:nvContentPartPr>
            <p14:xfrm>
              <a:off x="4214371" y="2123218"/>
              <a:ext cx="64080" cy="194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C5DCAA8-812C-47E8-2418-A332571C99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08251" y="2117098"/>
                <a:ext cx="763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85BF8B5-0DCD-CB50-B17B-8989ACB5AC22}"/>
                  </a:ext>
                </a:extLst>
              </p14:cNvPr>
              <p14:cNvContentPartPr/>
              <p14:nvPr/>
            </p14:nvContentPartPr>
            <p14:xfrm>
              <a:off x="4635211" y="2098018"/>
              <a:ext cx="140760" cy="329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85BF8B5-0DCD-CB50-B17B-8989ACB5AC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29091" y="2091898"/>
                <a:ext cx="153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F4A266-287C-F5C8-6ADB-1FFDD110F5E9}"/>
                  </a:ext>
                </a:extLst>
              </p14:cNvPr>
              <p14:cNvContentPartPr/>
              <p14:nvPr/>
            </p14:nvContentPartPr>
            <p14:xfrm>
              <a:off x="4908091" y="2451178"/>
              <a:ext cx="110520" cy="188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F4A266-287C-F5C8-6ADB-1FFDD110F5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01971" y="2445058"/>
                <a:ext cx="12276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F91150D-A33F-C02C-7587-90D3CBF17255}"/>
              </a:ext>
            </a:extLst>
          </p:cNvPr>
          <p:cNvGrpSpPr/>
          <p:nvPr/>
        </p:nvGrpSpPr>
        <p:grpSpPr>
          <a:xfrm>
            <a:off x="872131" y="3138058"/>
            <a:ext cx="253080" cy="392760"/>
            <a:chOff x="872131" y="3138058"/>
            <a:chExt cx="253080" cy="39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76E0B0E-649C-CFA2-BD53-BD87F4644B67}"/>
                    </a:ext>
                  </a:extLst>
                </p14:cNvPr>
                <p14:cNvContentPartPr/>
                <p14:nvPr/>
              </p14:nvContentPartPr>
              <p14:xfrm>
                <a:off x="872131" y="3138058"/>
                <a:ext cx="144360" cy="320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76E0B0E-649C-CFA2-BD53-BD87F4644B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011" y="3131938"/>
                  <a:ext cx="156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8EAD74-E728-1E08-80C6-A6096B4605BC}"/>
                    </a:ext>
                  </a:extLst>
                </p14:cNvPr>
                <p14:cNvContentPartPr/>
                <p14:nvPr/>
              </p14:nvContentPartPr>
              <p14:xfrm>
                <a:off x="924691" y="3281338"/>
                <a:ext cx="82440" cy="92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8EAD74-E728-1E08-80C6-A6096B4605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8571" y="3275218"/>
                  <a:ext cx="94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0260C50-7562-D71D-78F6-B9FB7BF33687}"/>
                    </a:ext>
                  </a:extLst>
                </p14:cNvPr>
                <p14:cNvContentPartPr/>
                <p14:nvPr/>
              </p14:nvContentPartPr>
              <p14:xfrm>
                <a:off x="1114051" y="3402658"/>
                <a:ext cx="11160" cy="12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0260C50-7562-D71D-78F6-B9FB7BF3368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7931" y="3396538"/>
                  <a:ext cx="2340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D074C1B-8097-757B-55FA-73FEECCC3762}"/>
                  </a:ext>
                </a:extLst>
              </p14:cNvPr>
              <p14:cNvContentPartPr/>
              <p14:nvPr/>
            </p14:nvContentPartPr>
            <p14:xfrm>
              <a:off x="966811" y="3637378"/>
              <a:ext cx="11160" cy="2876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D074C1B-8097-757B-55FA-73FEECCC37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0691" y="3631258"/>
                <a:ext cx="234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758279F-4A48-B84B-584D-112CC20F6E16}"/>
                  </a:ext>
                </a:extLst>
              </p14:cNvPr>
              <p14:cNvContentPartPr/>
              <p14:nvPr/>
            </p14:nvContentPartPr>
            <p14:xfrm>
              <a:off x="914251" y="3874618"/>
              <a:ext cx="153360" cy="117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758279F-4A48-B84B-584D-112CC20F6E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8131" y="3868498"/>
                <a:ext cx="1656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1E9F922-3C75-3FB0-DB99-E06FC5A1763A}"/>
                  </a:ext>
                </a:extLst>
              </p14:cNvPr>
              <p14:cNvContentPartPr/>
              <p14:nvPr/>
            </p14:nvContentPartPr>
            <p14:xfrm>
              <a:off x="1029811" y="4172698"/>
              <a:ext cx="360" cy="2095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1E9F922-3C75-3FB0-DB99-E06FC5A176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3691" y="4166578"/>
                <a:ext cx="126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C52ED22-F857-9B9D-0502-CF7C028D647B}"/>
                  </a:ext>
                </a:extLst>
              </p14:cNvPr>
              <p14:cNvContentPartPr/>
              <p14:nvPr/>
            </p14:nvContentPartPr>
            <p14:xfrm>
              <a:off x="945931" y="4215898"/>
              <a:ext cx="154800" cy="125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C52ED22-F857-9B9D-0502-CF7C028D64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9811" y="4209778"/>
                <a:ext cx="16704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C75468-82FF-D755-32D5-38FA0980AD44}"/>
              </a:ext>
            </a:extLst>
          </p:cNvPr>
          <p:cNvGrpSpPr/>
          <p:nvPr/>
        </p:nvGrpSpPr>
        <p:grpSpPr>
          <a:xfrm>
            <a:off x="2040331" y="3069658"/>
            <a:ext cx="250920" cy="597960"/>
            <a:chOff x="2040331" y="3069658"/>
            <a:chExt cx="250920" cy="5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B93083A-223D-4DA7-A75A-96709B7B80F4}"/>
                    </a:ext>
                  </a:extLst>
                </p14:cNvPr>
                <p14:cNvContentPartPr/>
                <p14:nvPr/>
              </p14:nvContentPartPr>
              <p14:xfrm>
                <a:off x="2040331" y="3069658"/>
                <a:ext cx="156600" cy="411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B93083A-223D-4DA7-A75A-96709B7B80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34211" y="3063538"/>
                  <a:ext cx="1688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BFE7241-9E07-6356-6ABE-C88C0028349D}"/>
                    </a:ext>
                  </a:extLst>
                </p14:cNvPr>
                <p14:cNvContentPartPr/>
                <p14:nvPr/>
              </p14:nvContentPartPr>
              <p14:xfrm>
                <a:off x="2290891" y="3510298"/>
                <a:ext cx="360" cy="157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BFE7241-9E07-6356-6ABE-C88C002834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84771" y="3504178"/>
                  <a:ext cx="126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E29FD3D-9536-EB0C-4BF8-0432086FEF70}"/>
              </a:ext>
            </a:extLst>
          </p:cNvPr>
          <p:cNvGrpSpPr/>
          <p:nvPr/>
        </p:nvGrpSpPr>
        <p:grpSpPr>
          <a:xfrm>
            <a:off x="3145891" y="3073618"/>
            <a:ext cx="388080" cy="403200"/>
            <a:chOff x="3145891" y="3073618"/>
            <a:chExt cx="38808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2C73E88-46E2-4BA6-495A-65A1A76FCFD5}"/>
                    </a:ext>
                  </a:extLst>
                </p14:cNvPr>
                <p14:cNvContentPartPr/>
                <p14:nvPr/>
              </p14:nvContentPartPr>
              <p14:xfrm>
                <a:off x="3145891" y="3073618"/>
                <a:ext cx="142560" cy="287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2C73E88-46E2-4BA6-495A-65A1A76FCF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39771" y="3067498"/>
                  <a:ext cx="154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131F68C-982D-E728-C48F-EE9F3B83F7EF}"/>
                    </a:ext>
                  </a:extLst>
                </p14:cNvPr>
                <p14:cNvContentPartPr/>
                <p14:nvPr/>
              </p14:nvContentPartPr>
              <p14:xfrm>
                <a:off x="3184411" y="3197458"/>
                <a:ext cx="101520" cy="60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131F68C-982D-E728-C48F-EE9F3B83F7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78291" y="3191338"/>
                  <a:ext cx="113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8E4366-479E-53F8-5AA4-3F8228D333A3}"/>
                    </a:ext>
                  </a:extLst>
                </p14:cNvPr>
                <p14:cNvContentPartPr/>
                <p14:nvPr/>
              </p14:nvContentPartPr>
              <p14:xfrm>
                <a:off x="3384211" y="3259378"/>
                <a:ext cx="149760" cy="217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8E4366-479E-53F8-5AA4-3F8228D333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78091" y="3253258"/>
                  <a:ext cx="16200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5C72CD1-A0EA-E20F-6DAF-CC46D9534ED2}"/>
              </a:ext>
            </a:extLst>
          </p:cNvPr>
          <p:cNvGrpSpPr/>
          <p:nvPr/>
        </p:nvGrpSpPr>
        <p:grpSpPr>
          <a:xfrm>
            <a:off x="2122771" y="4141018"/>
            <a:ext cx="191520" cy="218160"/>
            <a:chOff x="2122771" y="4141018"/>
            <a:chExt cx="19152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B8127C8-ADDC-5AA0-DE6D-9C49696E5BFE}"/>
                    </a:ext>
                  </a:extLst>
                </p14:cNvPr>
                <p14:cNvContentPartPr/>
                <p14:nvPr/>
              </p14:nvContentPartPr>
              <p14:xfrm>
                <a:off x="2207011" y="4141018"/>
                <a:ext cx="21960" cy="218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B8127C8-ADDC-5AA0-DE6D-9C49696E5B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00891" y="4134898"/>
                  <a:ext cx="34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0E06DF-7B1F-BD75-D6FA-F121F7A86717}"/>
                    </a:ext>
                  </a:extLst>
                </p14:cNvPr>
                <p14:cNvContentPartPr/>
                <p14:nvPr/>
              </p14:nvContentPartPr>
              <p14:xfrm>
                <a:off x="2122771" y="4196818"/>
                <a:ext cx="191520" cy="70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0E06DF-7B1F-BD75-D6FA-F121F7A867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16651" y="4190698"/>
                  <a:ext cx="2037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EF85090-7585-D4DF-46AC-2CFBDE7AF1F6}"/>
              </a:ext>
            </a:extLst>
          </p:cNvPr>
          <p:cNvGrpSpPr/>
          <p:nvPr/>
        </p:nvGrpSpPr>
        <p:grpSpPr>
          <a:xfrm>
            <a:off x="3373771" y="4000978"/>
            <a:ext cx="158760" cy="211320"/>
            <a:chOff x="3373771" y="4000978"/>
            <a:chExt cx="15876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7978B20-313A-B0C3-FF31-8B5D0D0BAA62}"/>
                    </a:ext>
                  </a:extLst>
                </p14:cNvPr>
                <p14:cNvContentPartPr/>
                <p14:nvPr/>
              </p14:nvContentPartPr>
              <p14:xfrm>
                <a:off x="3447211" y="4000978"/>
                <a:ext cx="22320" cy="211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7978B20-313A-B0C3-FF31-8B5D0D0BAA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41091" y="3994858"/>
                  <a:ext cx="34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A37C5BD-3DDF-0F59-9A61-A1BD70F065EA}"/>
                    </a:ext>
                  </a:extLst>
                </p14:cNvPr>
                <p14:cNvContentPartPr/>
                <p14:nvPr/>
              </p14:nvContentPartPr>
              <p14:xfrm>
                <a:off x="3373771" y="4029058"/>
                <a:ext cx="158760" cy="80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A37C5BD-3DDF-0F59-9A61-A1BD70F065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67651" y="4022938"/>
                  <a:ext cx="17100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63F85D-FD9B-FD38-45A1-F06E53D21C35}"/>
              </a:ext>
            </a:extLst>
          </p:cNvPr>
          <p:cNvGrpSpPr/>
          <p:nvPr/>
        </p:nvGrpSpPr>
        <p:grpSpPr>
          <a:xfrm>
            <a:off x="4950211" y="3951658"/>
            <a:ext cx="118440" cy="228960"/>
            <a:chOff x="4950211" y="3951658"/>
            <a:chExt cx="11844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BDE31FE-56C7-3839-A5B9-3DFA1C4FE468}"/>
                    </a:ext>
                  </a:extLst>
                </p14:cNvPr>
                <p14:cNvContentPartPr/>
                <p14:nvPr/>
              </p14:nvContentPartPr>
              <p14:xfrm>
                <a:off x="5013211" y="3951658"/>
                <a:ext cx="360" cy="228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BDE31FE-56C7-3839-A5B9-3DFA1C4FE46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07091" y="3945538"/>
                  <a:ext cx="12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334173-4C57-124C-21C3-9E320EB47696}"/>
                    </a:ext>
                  </a:extLst>
                </p14:cNvPr>
                <p14:cNvContentPartPr/>
                <p14:nvPr/>
              </p14:nvContentPartPr>
              <p14:xfrm>
                <a:off x="4950211" y="4042738"/>
                <a:ext cx="118440" cy="35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334173-4C57-124C-21C3-9E320EB476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44091" y="4036618"/>
                  <a:ext cx="13068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8F248CF-9E3E-3A88-1CA5-E105BC9C78AE}"/>
              </a:ext>
            </a:extLst>
          </p:cNvPr>
          <p:cNvGrpSpPr/>
          <p:nvPr/>
        </p:nvGrpSpPr>
        <p:grpSpPr>
          <a:xfrm>
            <a:off x="1313851" y="3530458"/>
            <a:ext cx="525600" cy="495000"/>
            <a:chOff x="1313851" y="3530458"/>
            <a:chExt cx="52560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231DD1D-4F96-D2E9-65CC-6BF7D94434F6}"/>
                    </a:ext>
                  </a:extLst>
                </p14:cNvPr>
                <p14:cNvContentPartPr/>
                <p14:nvPr/>
              </p14:nvContentPartPr>
              <p14:xfrm>
                <a:off x="1313851" y="3591658"/>
                <a:ext cx="470880" cy="433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231DD1D-4F96-D2E9-65CC-6BF7D94434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07731" y="3585538"/>
                  <a:ext cx="4831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4E12107-09A9-F771-8F33-B4CFD6C63135}"/>
                    </a:ext>
                  </a:extLst>
                </p14:cNvPr>
                <p14:cNvContentPartPr/>
                <p14:nvPr/>
              </p14:nvContentPartPr>
              <p14:xfrm>
                <a:off x="1723531" y="3530458"/>
                <a:ext cx="115920" cy="155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4E12107-09A9-F771-8F33-B4CFD6C6313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7411" y="3524338"/>
                  <a:ext cx="12816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56158FC-B3F1-1BC9-36F5-FDB9E08B6DB0}"/>
              </a:ext>
            </a:extLst>
          </p:cNvPr>
          <p:cNvGrpSpPr/>
          <p:nvPr/>
        </p:nvGrpSpPr>
        <p:grpSpPr>
          <a:xfrm>
            <a:off x="1439851" y="4138498"/>
            <a:ext cx="442440" cy="201960"/>
            <a:chOff x="1439851" y="4138498"/>
            <a:chExt cx="44244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AA81855-94E2-9863-0C61-351EE0E1175D}"/>
                    </a:ext>
                  </a:extLst>
                </p14:cNvPr>
                <p14:cNvContentPartPr/>
                <p14:nvPr/>
              </p14:nvContentPartPr>
              <p14:xfrm>
                <a:off x="1439851" y="4220578"/>
                <a:ext cx="408600" cy="46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AA81855-94E2-9863-0C61-351EE0E117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33731" y="4214458"/>
                  <a:ext cx="420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85E40A7-30F3-1A73-8D62-0EAAC93F6860}"/>
                    </a:ext>
                  </a:extLst>
                </p14:cNvPr>
                <p14:cNvContentPartPr/>
                <p14:nvPr/>
              </p14:nvContentPartPr>
              <p14:xfrm>
                <a:off x="1816771" y="4138498"/>
                <a:ext cx="65520" cy="201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85E40A7-30F3-1A73-8D62-0EAAC93F68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10651" y="4132378"/>
                  <a:ext cx="7776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623ABFC-84BA-E80C-7C0B-2860193FEB29}"/>
              </a:ext>
            </a:extLst>
          </p:cNvPr>
          <p:cNvGrpSpPr/>
          <p:nvPr/>
        </p:nvGrpSpPr>
        <p:grpSpPr>
          <a:xfrm>
            <a:off x="2038891" y="3629458"/>
            <a:ext cx="120600" cy="367560"/>
            <a:chOff x="2038891" y="3629458"/>
            <a:chExt cx="12060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8ADBFBD-8BDF-0B39-773B-FEFF6A4EE576}"/>
                    </a:ext>
                  </a:extLst>
                </p14:cNvPr>
                <p14:cNvContentPartPr/>
                <p14:nvPr/>
              </p14:nvContentPartPr>
              <p14:xfrm>
                <a:off x="2101891" y="3629458"/>
                <a:ext cx="23760" cy="330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8ADBFBD-8BDF-0B39-773B-FEFF6A4EE5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95771" y="3623338"/>
                  <a:ext cx="360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F95A7D9-01E2-B7F0-8AFB-B27A3895F500}"/>
                    </a:ext>
                  </a:extLst>
                </p14:cNvPr>
                <p14:cNvContentPartPr/>
                <p14:nvPr/>
              </p14:nvContentPartPr>
              <p14:xfrm>
                <a:off x="2080651" y="3941218"/>
                <a:ext cx="36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F95A7D9-01E2-B7F0-8AFB-B27A3895F5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74531" y="39350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24B3CD6-659B-4712-0BE0-F1F1BE8BB00D}"/>
                    </a:ext>
                  </a:extLst>
                </p14:cNvPr>
                <p14:cNvContentPartPr/>
                <p14:nvPr/>
              </p14:nvContentPartPr>
              <p14:xfrm>
                <a:off x="2038891" y="3877138"/>
                <a:ext cx="120600" cy="119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24B3CD6-659B-4712-0BE0-F1F1BE8BB0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32771" y="3871018"/>
                  <a:ext cx="1328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5CA6E9E-76A8-CF74-45F1-18A8AE0D0C95}"/>
              </a:ext>
            </a:extLst>
          </p:cNvPr>
          <p:cNvGrpSpPr/>
          <p:nvPr/>
        </p:nvGrpSpPr>
        <p:grpSpPr>
          <a:xfrm>
            <a:off x="3247411" y="3536938"/>
            <a:ext cx="158400" cy="353160"/>
            <a:chOff x="3247411" y="3536938"/>
            <a:chExt cx="15840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5BC690-040F-E0DC-E0D9-162E2EA77B6D}"/>
                    </a:ext>
                  </a:extLst>
                </p14:cNvPr>
                <p14:cNvContentPartPr/>
                <p14:nvPr/>
              </p14:nvContentPartPr>
              <p14:xfrm>
                <a:off x="3299971" y="3536938"/>
                <a:ext cx="21960" cy="282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5BC690-040F-E0DC-E0D9-162E2EA77B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93851" y="3530818"/>
                  <a:ext cx="34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80493CF-713C-9057-E1D0-1D577DDB2114}"/>
                    </a:ext>
                  </a:extLst>
                </p14:cNvPr>
                <p14:cNvContentPartPr/>
                <p14:nvPr/>
              </p14:nvContentPartPr>
              <p14:xfrm>
                <a:off x="3247411" y="3773098"/>
                <a:ext cx="158400" cy="117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80493CF-713C-9057-E1D0-1D577DDB211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41291" y="3766978"/>
                  <a:ext cx="17064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4D641A2-A47F-388C-3CBB-4B6BAAE95102}"/>
              </a:ext>
            </a:extLst>
          </p:cNvPr>
          <p:cNvGrpSpPr/>
          <p:nvPr/>
        </p:nvGrpSpPr>
        <p:grpSpPr>
          <a:xfrm>
            <a:off x="4771291" y="2899738"/>
            <a:ext cx="440280" cy="926280"/>
            <a:chOff x="4771291" y="2899738"/>
            <a:chExt cx="440280" cy="92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3E50BD0-12BB-4101-37C1-8DD8B0342E15}"/>
                    </a:ext>
                  </a:extLst>
                </p14:cNvPr>
                <p14:cNvContentPartPr/>
                <p14:nvPr/>
              </p14:nvContentPartPr>
              <p14:xfrm>
                <a:off x="4802971" y="2984698"/>
                <a:ext cx="11160" cy="209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3E50BD0-12BB-4101-37C1-8DD8B0342E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96851" y="2978578"/>
                  <a:ext cx="23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7883BE1-7BB0-5546-D070-960F8073516C}"/>
                    </a:ext>
                  </a:extLst>
                </p14:cNvPr>
                <p14:cNvContentPartPr/>
                <p14:nvPr/>
              </p14:nvContentPartPr>
              <p14:xfrm>
                <a:off x="4792531" y="2899738"/>
                <a:ext cx="138240" cy="357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7883BE1-7BB0-5546-D070-960F807351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86411" y="2893618"/>
                  <a:ext cx="1504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5F64D94-5FD0-9CAA-B763-F84479F3C1BF}"/>
                    </a:ext>
                  </a:extLst>
                </p14:cNvPr>
                <p14:cNvContentPartPr/>
                <p14:nvPr/>
              </p14:nvContentPartPr>
              <p14:xfrm>
                <a:off x="5044531" y="3281338"/>
                <a:ext cx="167040" cy="241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5F64D94-5FD0-9CAA-B763-F84479F3C1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38411" y="3275218"/>
                  <a:ext cx="179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52AC281-D5AC-A9C3-1D3E-A3F017F568A9}"/>
                    </a:ext>
                  </a:extLst>
                </p14:cNvPr>
                <p14:cNvContentPartPr/>
                <p14:nvPr/>
              </p14:nvContentPartPr>
              <p14:xfrm>
                <a:off x="4813411" y="3359098"/>
                <a:ext cx="33480" cy="444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52AC281-D5AC-A9C3-1D3E-A3F017F568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07291" y="3352978"/>
                  <a:ext cx="457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699670B-4273-1128-59FC-B65C1B74CB90}"/>
                    </a:ext>
                  </a:extLst>
                </p14:cNvPr>
                <p14:cNvContentPartPr/>
                <p14:nvPr/>
              </p14:nvContentPartPr>
              <p14:xfrm>
                <a:off x="4771291" y="3665458"/>
                <a:ext cx="160560" cy="160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699670B-4273-1128-59FC-B65C1B74CB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65171" y="3659338"/>
                  <a:ext cx="1728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92EC2E9-13B9-92A9-7BC4-34FF868918C9}"/>
              </a:ext>
            </a:extLst>
          </p:cNvPr>
          <p:cNvGrpSpPr/>
          <p:nvPr/>
        </p:nvGrpSpPr>
        <p:grpSpPr>
          <a:xfrm>
            <a:off x="2637571" y="4088098"/>
            <a:ext cx="482760" cy="231480"/>
            <a:chOff x="2637571" y="4088098"/>
            <a:chExt cx="48276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30AFFCC-536F-C4DB-577F-77CFBE32BA72}"/>
                    </a:ext>
                  </a:extLst>
                </p14:cNvPr>
                <p14:cNvContentPartPr/>
                <p14:nvPr/>
              </p14:nvContentPartPr>
              <p14:xfrm>
                <a:off x="2637571" y="4161538"/>
                <a:ext cx="432000" cy="21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30AFFCC-536F-C4DB-577F-77CFBE32BA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31451" y="4155418"/>
                  <a:ext cx="444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439361-D750-41AF-883F-65EC391C8A1C}"/>
                    </a:ext>
                  </a:extLst>
                </p14:cNvPr>
                <p14:cNvContentPartPr/>
                <p14:nvPr/>
              </p14:nvContentPartPr>
              <p14:xfrm>
                <a:off x="3003691" y="4088098"/>
                <a:ext cx="116640" cy="231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439361-D750-41AF-883F-65EC391C8A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97571" y="4081978"/>
                  <a:ext cx="12888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4C8EBCF-779A-68FF-E680-301BE2D8BE90}"/>
              </a:ext>
            </a:extLst>
          </p:cNvPr>
          <p:cNvGrpSpPr/>
          <p:nvPr/>
        </p:nvGrpSpPr>
        <p:grpSpPr>
          <a:xfrm>
            <a:off x="2564131" y="3401938"/>
            <a:ext cx="546120" cy="507960"/>
            <a:chOff x="2564131" y="3401938"/>
            <a:chExt cx="546120" cy="50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1D5CA12-E0E9-43DE-11CB-2884EBA3B9D7}"/>
                    </a:ext>
                  </a:extLst>
                </p14:cNvPr>
                <p14:cNvContentPartPr/>
                <p14:nvPr/>
              </p14:nvContentPartPr>
              <p14:xfrm>
                <a:off x="2564131" y="3414898"/>
                <a:ext cx="515160" cy="495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1D5CA12-E0E9-43DE-11CB-2884EBA3B9D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58011" y="3408778"/>
                  <a:ext cx="52740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7D4F1CE-29C3-1640-7EC4-208F16739699}"/>
                    </a:ext>
                  </a:extLst>
                </p14:cNvPr>
                <p14:cNvContentPartPr/>
                <p14:nvPr/>
              </p14:nvContentPartPr>
              <p14:xfrm>
                <a:off x="2918011" y="3401938"/>
                <a:ext cx="192240" cy="200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7D4F1CE-29C3-1640-7EC4-208F167396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11891" y="3395818"/>
                  <a:ext cx="2044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87EFCA7-F513-16BC-41EB-F839926A43A1}"/>
              </a:ext>
            </a:extLst>
          </p:cNvPr>
          <p:cNvGrpSpPr/>
          <p:nvPr/>
        </p:nvGrpSpPr>
        <p:grpSpPr>
          <a:xfrm>
            <a:off x="3762211" y="3307258"/>
            <a:ext cx="754560" cy="855720"/>
            <a:chOff x="3762211" y="3307258"/>
            <a:chExt cx="754560" cy="85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95A27B3-FE88-39A7-CA57-6C11563C17EE}"/>
                    </a:ext>
                  </a:extLst>
                </p14:cNvPr>
                <p14:cNvContentPartPr/>
                <p14:nvPr/>
              </p14:nvContentPartPr>
              <p14:xfrm>
                <a:off x="3762211" y="3962818"/>
                <a:ext cx="697320" cy="50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95A27B3-FE88-39A7-CA57-6C11563C17E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56091" y="3956698"/>
                  <a:ext cx="709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E4ED731-A595-BE88-D615-E67325B35ED2}"/>
                    </a:ext>
                  </a:extLst>
                </p14:cNvPr>
                <p14:cNvContentPartPr/>
                <p14:nvPr/>
              </p14:nvContentPartPr>
              <p14:xfrm>
                <a:off x="4421371" y="3867778"/>
                <a:ext cx="95400" cy="295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E4ED731-A595-BE88-D615-E67325B35E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15251" y="3861658"/>
                  <a:ext cx="107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A2BC489-4E56-B0AB-E1E0-BB47EE8EBD63}"/>
                    </a:ext>
                  </a:extLst>
                </p14:cNvPr>
                <p14:cNvContentPartPr/>
                <p14:nvPr/>
              </p14:nvContentPartPr>
              <p14:xfrm>
                <a:off x="3804331" y="3370258"/>
                <a:ext cx="552600" cy="424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A2BC489-4E56-B0AB-E1E0-BB47EE8EBD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98211" y="3364138"/>
                  <a:ext cx="5648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FFACBE1-A5CB-64BE-A176-4C9EFA450169}"/>
                    </a:ext>
                  </a:extLst>
                </p14:cNvPr>
                <p14:cNvContentPartPr/>
                <p14:nvPr/>
              </p14:nvContentPartPr>
              <p14:xfrm>
                <a:off x="4214371" y="3307258"/>
                <a:ext cx="235800" cy="205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FFACBE1-A5CB-64BE-A176-4C9EFA4501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08251" y="3301138"/>
                  <a:ext cx="24804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5B346B3-BD68-369C-F692-83E6D1027A98}"/>
              </a:ext>
            </a:extLst>
          </p:cNvPr>
          <p:cNvGrpSpPr/>
          <p:nvPr/>
        </p:nvGrpSpPr>
        <p:grpSpPr>
          <a:xfrm>
            <a:off x="5265571" y="2920618"/>
            <a:ext cx="1006560" cy="1389240"/>
            <a:chOff x="5265571" y="2920618"/>
            <a:chExt cx="1006560" cy="13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7049754-784E-D1F8-88F5-987AAE41F29E}"/>
                    </a:ext>
                  </a:extLst>
                </p14:cNvPr>
                <p14:cNvContentPartPr/>
                <p14:nvPr/>
              </p14:nvContentPartPr>
              <p14:xfrm>
                <a:off x="5265571" y="3362698"/>
                <a:ext cx="665640" cy="526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7049754-784E-D1F8-88F5-987AAE41F29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59451" y="3356578"/>
                  <a:ext cx="6778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461BCDF-0313-46A1-BAE5-FCFB0AF8004E}"/>
                    </a:ext>
                  </a:extLst>
                </p14:cNvPr>
                <p14:cNvContentPartPr/>
                <p14:nvPr/>
              </p14:nvContentPartPr>
              <p14:xfrm>
                <a:off x="5812051" y="3361978"/>
                <a:ext cx="159120" cy="137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461BCDF-0313-46A1-BAE5-FCFB0AF8004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05931" y="3355858"/>
                  <a:ext cx="171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AACBC94-B5DD-44D4-186F-90A60E4B8DB2}"/>
                    </a:ext>
                  </a:extLst>
                </p14:cNvPr>
                <p14:cNvContentPartPr/>
                <p14:nvPr/>
              </p14:nvContentPartPr>
              <p14:xfrm>
                <a:off x="6064411" y="2920618"/>
                <a:ext cx="201600" cy="43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AACBC94-B5DD-44D4-186F-90A60E4B8DB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58291" y="2914498"/>
                  <a:ext cx="213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F2CF4E3-F1FD-8DAB-8424-0B81552E3918}"/>
                    </a:ext>
                  </a:extLst>
                </p14:cNvPr>
                <p14:cNvContentPartPr/>
                <p14:nvPr/>
              </p14:nvContentPartPr>
              <p14:xfrm>
                <a:off x="6065131" y="3037258"/>
                <a:ext cx="124200" cy="291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F2CF4E3-F1FD-8DAB-8424-0B81552E391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59011" y="3031138"/>
                  <a:ext cx="1364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507F8FD-3871-2C60-CEE8-970BD5FA8CDE}"/>
                    </a:ext>
                  </a:extLst>
                </p14:cNvPr>
                <p14:cNvContentPartPr/>
                <p14:nvPr/>
              </p14:nvContentPartPr>
              <p14:xfrm>
                <a:off x="6169171" y="3516778"/>
                <a:ext cx="21600" cy="445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507F8FD-3871-2C60-CEE8-970BD5FA8C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63051" y="3510658"/>
                  <a:ext cx="338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CD2CCE6-83A9-BC4F-98B3-348D2C36B457}"/>
                    </a:ext>
                  </a:extLst>
                </p14:cNvPr>
                <p14:cNvContentPartPr/>
                <p14:nvPr/>
              </p14:nvContentPartPr>
              <p14:xfrm>
                <a:off x="6116971" y="3840058"/>
                <a:ext cx="155160" cy="1645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CD2CCE6-83A9-BC4F-98B3-348D2C36B45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10851" y="3833938"/>
                  <a:ext cx="1674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956F563-B6A3-82F0-AB34-F137DD78FB50}"/>
                    </a:ext>
                  </a:extLst>
                </p14:cNvPr>
                <p14:cNvContentPartPr/>
                <p14:nvPr/>
              </p14:nvContentPartPr>
              <p14:xfrm>
                <a:off x="6207331" y="4134178"/>
                <a:ext cx="4320" cy="175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956F563-B6A3-82F0-AB34-F137DD78FB5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01211" y="4128058"/>
                  <a:ext cx="16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3A5E987-E047-D5EF-A3B4-4548D9BF39BE}"/>
                    </a:ext>
                  </a:extLst>
                </p14:cNvPr>
                <p14:cNvContentPartPr/>
                <p14:nvPr/>
              </p14:nvContentPartPr>
              <p14:xfrm>
                <a:off x="6137851" y="4193218"/>
                <a:ext cx="125280" cy="42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3A5E987-E047-D5EF-A3B4-4548D9BF39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31731" y="4187098"/>
                  <a:ext cx="137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817924E-6C77-9FF5-E8B9-A5F8D0BFEAD8}"/>
                    </a:ext>
                  </a:extLst>
                </p14:cNvPr>
                <p14:cNvContentPartPr/>
                <p14:nvPr/>
              </p14:nvContentPartPr>
              <p14:xfrm>
                <a:off x="5412451" y="4064698"/>
                <a:ext cx="453600" cy="74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817924E-6C77-9FF5-E8B9-A5F8D0BFEAD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06331" y="4058578"/>
                  <a:ext cx="465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F3FF059-D513-1248-F0F1-2E0A248ECAFE}"/>
                    </a:ext>
                  </a:extLst>
                </p14:cNvPr>
                <p14:cNvContentPartPr/>
                <p14:nvPr/>
              </p14:nvContentPartPr>
              <p14:xfrm>
                <a:off x="5822491" y="3971458"/>
                <a:ext cx="101880" cy="289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F3FF059-D513-1248-F0F1-2E0A248ECAF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816371" y="3965338"/>
                  <a:ext cx="11412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86C3A1C-FD16-831C-380C-AAEC0EF4ACE1}"/>
              </a:ext>
            </a:extLst>
          </p:cNvPr>
          <p:cNvGrpSpPr/>
          <p:nvPr/>
        </p:nvGrpSpPr>
        <p:grpSpPr>
          <a:xfrm>
            <a:off x="6495331" y="3308698"/>
            <a:ext cx="1317600" cy="2081160"/>
            <a:chOff x="6495331" y="3308698"/>
            <a:chExt cx="1317600" cy="20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39182FA-C8DB-C636-41AA-8AFD4EB29776}"/>
                    </a:ext>
                  </a:extLst>
                </p14:cNvPr>
                <p14:cNvContentPartPr/>
                <p14:nvPr/>
              </p14:nvContentPartPr>
              <p14:xfrm>
                <a:off x="6519811" y="4117618"/>
                <a:ext cx="59760" cy="73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39182FA-C8DB-C636-41AA-8AFD4EB2977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13691" y="4111498"/>
                  <a:ext cx="72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EA78AA9-DCF7-E5A7-BD7A-10BB0A83A4B7}"/>
                    </a:ext>
                  </a:extLst>
                </p14:cNvPr>
                <p14:cNvContentPartPr/>
                <p14:nvPr/>
              </p14:nvContentPartPr>
              <p14:xfrm>
                <a:off x="6537091" y="4078018"/>
                <a:ext cx="4680" cy="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EA78AA9-DCF7-E5A7-BD7A-10BB0A83A4B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30971" y="4071898"/>
                  <a:ext cx="16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EBA1A1C-083D-798B-1EFD-E920F3994367}"/>
                    </a:ext>
                  </a:extLst>
                </p14:cNvPr>
                <p14:cNvContentPartPr/>
                <p14:nvPr/>
              </p14:nvContentPartPr>
              <p14:xfrm>
                <a:off x="6495331" y="3571858"/>
                <a:ext cx="663840" cy="642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EBA1A1C-083D-798B-1EFD-E920F399436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89211" y="3565738"/>
                  <a:ext cx="67608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34ABA03-7CAC-2812-3488-37E47B832F0A}"/>
                    </a:ext>
                  </a:extLst>
                </p14:cNvPr>
                <p14:cNvContentPartPr/>
                <p14:nvPr/>
              </p14:nvContentPartPr>
              <p14:xfrm>
                <a:off x="7030651" y="3551338"/>
                <a:ext cx="182520" cy="2602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34ABA03-7CAC-2812-3488-37E47B832F0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24531" y="3545218"/>
                  <a:ext cx="194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3A72A59-35C2-892C-2F4C-1BD3CB0AF175}"/>
                    </a:ext>
                  </a:extLst>
                </p14:cNvPr>
                <p14:cNvContentPartPr/>
                <p14:nvPr/>
              </p14:nvContentPartPr>
              <p14:xfrm>
                <a:off x="7409731" y="3373498"/>
                <a:ext cx="9720" cy="213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3A72A59-35C2-892C-2F4C-1BD3CB0AF17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403611" y="3367378"/>
                  <a:ext cx="21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B2187C2-571B-170F-DA41-589ACD688DE0}"/>
                    </a:ext>
                  </a:extLst>
                </p14:cNvPr>
                <p14:cNvContentPartPr/>
                <p14:nvPr/>
              </p14:nvContentPartPr>
              <p14:xfrm>
                <a:off x="7409731" y="3308698"/>
                <a:ext cx="167760" cy="338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B2187C2-571B-170F-DA41-589ACD688DE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03611" y="3302578"/>
                  <a:ext cx="180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6FE74EE-0979-9A9B-8BF1-0CA5503F4EB8}"/>
                    </a:ext>
                  </a:extLst>
                </p14:cNvPr>
                <p14:cNvContentPartPr/>
                <p14:nvPr/>
              </p14:nvContentPartPr>
              <p14:xfrm>
                <a:off x="7630411" y="3647098"/>
                <a:ext cx="11520" cy="131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6FE74EE-0979-9A9B-8BF1-0CA5503F4EB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24291" y="3640978"/>
                  <a:ext cx="237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C82EFC4-A566-C3E9-D9AC-E199648977EB}"/>
                    </a:ext>
                  </a:extLst>
                </p14:cNvPr>
                <p14:cNvContentPartPr/>
                <p14:nvPr/>
              </p14:nvContentPartPr>
              <p14:xfrm>
                <a:off x="6673891" y="4236058"/>
                <a:ext cx="568080" cy="55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C82EFC4-A566-C3E9-D9AC-E199648977E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67771" y="4229938"/>
                  <a:ext cx="580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B82371B-5F42-483F-614B-EA080CB9D952}"/>
                    </a:ext>
                  </a:extLst>
                </p14:cNvPr>
                <p14:cNvContentPartPr/>
                <p14:nvPr/>
              </p14:nvContentPartPr>
              <p14:xfrm>
                <a:off x="7208131" y="4151458"/>
                <a:ext cx="73440" cy="262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B82371B-5F42-483F-614B-EA080CB9D95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02011" y="4145338"/>
                  <a:ext cx="85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3E9E5F6-1D4C-5C7C-4553-36F3B12D006C}"/>
                    </a:ext>
                  </a:extLst>
                </p14:cNvPr>
                <p14:cNvContentPartPr/>
                <p14:nvPr/>
              </p14:nvContentPartPr>
              <p14:xfrm>
                <a:off x="7462291" y="4161898"/>
                <a:ext cx="10440" cy="260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3E9E5F6-1D4C-5C7C-4553-36F3B12D006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56171" y="4155778"/>
                  <a:ext cx="226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9A503BE-2544-1E59-4DD7-8FB7C499FEED}"/>
                    </a:ext>
                  </a:extLst>
                </p14:cNvPr>
                <p14:cNvContentPartPr/>
                <p14:nvPr/>
              </p14:nvContentPartPr>
              <p14:xfrm>
                <a:off x="7493611" y="4063618"/>
                <a:ext cx="132480" cy="336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9A503BE-2544-1E59-4DD7-8FB7C499FEE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87491" y="4057498"/>
                  <a:ext cx="1447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FE9C031-23A3-5A2C-6D03-46B05585C2AF}"/>
                    </a:ext>
                  </a:extLst>
                </p14:cNvPr>
                <p14:cNvContentPartPr/>
                <p14:nvPr/>
              </p14:nvContentPartPr>
              <p14:xfrm>
                <a:off x="7702771" y="4377538"/>
                <a:ext cx="110160" cy="259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FE9C031-23A3-5A2C-6D03-46B05585C2A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96651" y="4371418"/>
                  <a:ext cx="122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89C9E02-3057-7F16-76DA-EEB626769060}"/>
                    </a:ext>
                  </a:extLst>
                </p14:cNvPr>
                <p14:cNvContentPartPr/>
                <p14:nvPr/>
              </p14:nvContentPartPr>
              <p14:xfrm>
                <a:off x="6557971" y="4508938"/>
                <a:ext cx="604080" cy="579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89C9E02-3057-7F16-76DA-EEB6267690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51851" y="4502818"/>
                  <a:ext cx="6163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4D40D11-C411-2F83-E011-09578E2CA94F}"/>
                    </a:ext>
                  </a:extLst>
                </p14:cNvPr>
                <p14:cNvContentPartPr/>
                <p14:nvPr/>
              </p14:nvContentPartPr>
              <p14:xfrm>
                <a:off x="7107331" y="4918618"/>
                <a:ext cx="140400" cy="282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4D40D11-C411-2F83-E011-09578E2CA94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101211" y="4912498"/>
                  <a:ext cx="1526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22B1FE1-1B9C-A15A-5C0D-16CDE2424C3E}"/>
                    </a:ext>
                  </a:extLst>
                </p14:cNvPr>
                <p14:cNvContentPartPr/>
                <p14:nvPr/>
              </p14:nvContentPartPr>
              <p14:xfrm>
                <a:off x="7401091" y="4981618"/>
                <a:ext cx="19440" cy="277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22B1FE1-1B9C-A15A-5C0D-16CDE2424C3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94971" y="4975498"/>
                  <a:ext cx="31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FA756D8-8D6D-EB14-6581-7731DF0A65CC}"/>
                    </a:ext>
                  </a:extLst>
                </p14:cNvPr>
                <p14:cNvContentPartPr/>
                <p14:nvPr/>
              </p14:nvContentPartPr>
              <p14:xfrm>
                <a:off x="7409731" y="4900618"/>
                <a:ext cx="164880" cy="338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FA756D8-8D6D-EB14-6581-7731DF0A65C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403611" y="4894498"/>
                  <a:ext cx="1771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F0F1DA0-510F-842B-AC28-03B000945CB1}"/>
                    </a:ext>
                  </a:extLst>
                </p14:cNvPr>
                <p14:cNvContentPartPr/>
                <p14:nvPr/>
              </p14:nvContentPartPr>
              <p14:xfrm>
                <a:off x="7586491" y="5175658"/>
                <a:ext cx="164520" cy="214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F0F1DA0-510F-842B-AC28-03B000945CB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580371" y="5169538"/>
                  <a:ext cx="17676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FA10EF4-9A99-8EC3-9406-9C11DAC7C19D}"/>
                  </a:ext>
                </a:extLst>
              </p14:cNvPr>
              <p14:cNvContentPartPr/>
              <p14:nvPr/>
            </p14:nvContentPartPr>
            <p14:xfrm>
              <a:off x="8512771" y="4204018"/>
              <a:ext cx="21960" cy="2761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FA10EF4-9A99-8EC3-9406-9C11DAC7C19D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506651" y="4197898"/>
                <a:ext cx="3420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C7AC074-E308-EA9E-4B50-86C6D7755043}"/>
              </a:ext>
            </a:extLst>
          </p:cNvPr>
          <p:cNvGrpSpPr/>
          <p:nvPr/>
        </p:nvGrpSpPr>
        <p:grpSpPr>
          <a:xfrm>
            <a:off x="7872331" y="3625858"/>
            <a:ext cx="704160" cy="851040"/>
            <a:chOff x="7872331" y="3625858"/>
            <a:chExt cx="704160" cy="85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3D467AC-4000-C17A-D2CB-22E01098D578}"/>
                    </a:ext>
                  </a:extLst>
                </p14:cNvPr>
                <p14:cNvContentPartPr/>
                <p14:nvPr/>
              </p14:nvContentPartPr>
              <p14:xfrm>
                <a:off x="8429251" y="4372138"/>
                <a:ext cx="147240" cy="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3D467AC-4000-C17A-D2CB-22E01098D57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423131" y="4366018"/>
                  <a:ext cx="159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2B86EA4-FBFE-A732-0E04-73A533AC7E99}"/>
                    </a:ext>
                  </a:extLst>
                </p14:cNvPr>
                <p14:cNvContentPartPr/>
                <p14:nvPr/>
              </p14:nvContentPartPr>
              <p14:xfrm>
                <a:off x="7872331" y="3625858"/>
                <a:ext cx="497520" cy="570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2B86EA4-FBFE-A732-0E04-73A533AC7E9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866211" y="3619738"/>
                  <a:ext cx="50976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083658B-B237-AC3D-EE92-41D60D2E82A2}"/>
                    </a:ext>
                  </a:extLst>
                </p14:cNvPr>
                <p14:cNvContentPartPr/>
                <p14:nvPr/>
              </p14:nvContentPartPr>
              <p14:xfrm>
                <a:off x="8219011" y="4060738"/>
                <a:ext cx="177840" cy="154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083658B-B237-AC3D-EE92-41D60D2E82A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212891" y="4054618"/>
                  <a:ext cx="190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FAE64B5-47F6-C8B4-96C9-98A337F66293}"/>
                    </a:ext>
                  </a:extLst>
                </p14:cNvPr>
                <p14:cNvContentPartPr/>
                <p14:nvPr/>
              </p14:nvContentPartPr>
              <p14:xfrm>
                <a:off x="7987891" y="4366738"/>
                <a:ext cx="345960" cy="16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FAE64B5-47F6-C8B4-96C9-98A337F662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981771" y="4360618"/>
                  <a:ext cx="358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C73F0AB-F07F-0010-1A2D-0A51B4CA9373}"/>
                    </a:ext>
                  </a:extLst>
                </p14:cNvPr>
                <p14:cNvContentPartPr/>
                <p14:nvPr/>
              </p14:nvContentPartPr>
              <p14:xfrm>
                <a:off x="8292451" y="4277458"/>
                <a:ext cx="54000" cy="199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C73F0AB-F07F-0010-1A2D-0A51B4CA937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286331" y="4271338"/>
                  <a:ext cx="6624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872C0C6-45F4-9AB8-51FB-CA21B6D98ADD}"/>
                  </a:ext>
                </a:extLst>
              </p14:cNvPr>
              <p14:cNvContentPartPr/>
              <p14:nvPr/>
            </p14:nvContentPartPr>
            <p14:xfrm>
              <a:off x="7910491" y="4709818"/>
              <a:ext cx="479160" cy="4424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872C0C6-45F4-9AB8-51FB-CA21B6D98ADD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904371" y="4703698"/>
                <a:ext cx="49140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B36F4E1-C174-807B-CD15-0A62C435D246}"/>
                  </a:ext>
                </a:extLst>
              </p14:cNvPr>
              <p14:cNvContentPartPr/>
              <p14:nvPr/>
            </p14:nvContentPartPr>
            <p14:xfrm>
              <a:off x="8341051" y="4643578"/>
              <a:ext cx="100440" cy="1994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B36F4E1-C174-807B-CD15-0A62C435D246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334931" y="4637458"/>
                <a:ext cx="112680" cy="2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7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7748-0B31-21BD-7D43-9047B184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“LLM Cascades”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6FC01-6560-474E-8E65-F22D23856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EA4FF-60D3-B806-FD02-914300EA0C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2E704F-93FD-3AFC-2F85-11438C1D3AEB}"/>
              </a:ext>
            </a:extLst>
          </p:cNvPr>
          <p:cNvGrpSpPr/>
          <p:nvPr/>
        </p:nvGrpSpPr>
        <p:grpSpPr>
          <a:xfrm>
            <a:off x="819571" y="2153098"/>
            <a:ext cx="1365840" cy="1176840"/>
            <a:chOff x="819571" y="2153098"/>
            <a:chExt cx="1365840" cy="11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ADAB28-77F7-14D8-2323-A42A537F1CFE}"/>
                    </a:ext>
                  </a:extLst>
                </p14:cNvPr>
                <p14:cNvContentPartPr/>
                <p14:nvPr/>
              </p14:nvContentPartPr>
              <p14:xfrm>
                <a:off x="819571" y="2217898"/>
                <a:ext cx="148680" cy="36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ADAB28-77F7-14D8-2323-A42A537F1C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3451" y="2211778"/>
                  <a:ext cx="1609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E63598-DF1B-7278-AAD4-5F8A51209C6D}"/>
                    </a:ext>
                  </a:extLst>
                </p14:cNvPr>
                <p14:cNvContentPartPr/>
                <p14:nvPr/>
              </p14:nvContentPartPr>
              <p14:xfrm>
                <a:off x="861691" y="2347858"/>
                <a:ext cx="243360" cy="259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E63598-DF1B-7278-AAD4-5F8A51209C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571" y="2341738"/>
                  <a:ext cx="2556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97CDB78-DC7F-5016-F830-FFBFB487129F}"/>
                    </a:ext>
                  </a:extLst>
                </p14:cNvPr>
                <p14:cNvContentPartPr/>
                <p14:nvPr/>
              </p14:nvContentPartPr>
              <p14:xfrm>
                <a:off x="987691" y="2827018"/>
                <a:ext cx="31680" cy="429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97CDB78-DC7F-5016-F830-FFBFB48712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571" y="2820898"/>
                  <a:ext cx="439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2FF4D0-1136-75FC-F42B-4C0EBDBD97A5}"/>
                    </a:ext>
                  </a:extLst>
                </p14:cNvPr>
                <p14:cNvContentPartPr/>
                <p14:nvPr/>
              </p14:nvContentPartPr>
              <p14:xfrm>
                <a:off x="935131" y="3156418"/>
                <a:ext cx="178560" cy="133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2FF4D0-1136-75FC-F42B-4C0EBDBD97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9011" y="3150298"/>
                  <a:ext cx="190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64C2D3-EAAD-63D1-7B78-4DDC2C4A904E}"/>
                    </a:ext>
                  </a:extLst>
                </p14:cNvPr>
                <p14:cNvContentPartPr/>
                <p14:nvPr/>
              </p14:nvContentPartPr>
              <p14:xfrm>
                <a:off x="1256251" y="2627578"/>
                <a:ext cx="516960" cy="630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64C2D3-EAAD-63D1-7B78-4DDC2C4A90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50131" y="2621458"/>
                  <a:ext cx="52920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3D3E7C-041C-B4C1-E1E0-7F29629EAB10}"/>
                    </a:ext>
                  </a:extLst>
                </p14:cNvPr>
                <p14:cNvContentPartPr/>
                <p14:nvPr/>
              </p14:nvContentPartPr>
              <p14:xfrm>
                <a:off x="1681771" y="2606698"/>
                <a:ext cx="96480" cy="166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3D3E7C-041C-B4C1-E1E0-7F29629EAB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75651" y="2600578"/>
                  <a:ext cx="108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FB8BAB-F356-AE98-0CBB-39F0659EA436}"/>
                    </a:ext>
                  </a:extLst>
                </p14:cNvPr>
                <p14:cNvContentPartPr/>
                <p14:nvPr/>
              </p14:nvContentPartPr>
              <p14:xfrm>
                <a:off x="1933771" y="2153098"/>
                <a:ext cx="104400" cy="384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FB8BAB-F356-AE98-0CBB-39F0659EA4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7651" y="2146978"/>
                  <a:ext cx="1166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3D0878-67D1-B38F-4A50-138F21865D03}"/>
                    </a:ext>
                  </a:extLst>
                </p14:cNvPr>
                <p14:cNvContentPartPr/>
                <p14:nvPr/>
              </p14:nvContentPartPr>
              <p14:xfrm>
                <a:off x="2175331" y="2501218"/>
                <a:ext cx="10080" cy="109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3D0878-67D1-B38F-4A50-138F21865D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69211" y="2495098"/>
                  <a:ext cx="223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2B71DE-4A54-96DD-D157-5F4AC9ECDB39}"/>
                    </a:ext>
                  </a:extLst>
                </p14:cNvPr>
                <p14:cNvContentPartPr/>
                <p14:nvPr/>
              </p14:nvContentPartPr>
              <p14:xfrm>
                <a:off x="2017651" y="2732338"/>
                <a:ext cx="33120" cy="474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2B71DE-4A54-96DD-D157-5F4AC9ECDB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11531" y="2726218"/>
                  <a:ext cx="453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FB8000-A2DF-1225-FBC6-75E8E658DDAB}"/>
                    </a:ext>
                  </a:extLst>
                </p14:cNvPr>
                <p14:cNvContentPartPr/>
                <p14:nvPr/>
              </p14:nvContentPartPr>
              <p14:xfrm>
                <a:off x="1986331" y="3146338"/>
                <a:ext cx="178920" cy="183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FB8000-A2DF-1225-FBC6-75E8E658DD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80211" y="3140218"/>
                  <a:ext cx="19116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05B74B5-C3DB-4866-21B4-3889A2906BA3}"/>
              </a:ext>
            </a:extLst>
          </p:cNvPr>
          <p:cNvGrpSpPr/>
          <p:nvPr/>
        </p:nvGrpSpPr>
        <p:grpSpPr>
          <a:xfrm>
            <a:off x="966811" y="3518218"/>
            <a:ext cx="153720" cy="264960"/>
            <a:chOff x="966811" y="3518218"/>
            <a:chExt cx="15372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6F4EB0-50FA-7113-1A3E-28469D2E6998}"/>
                    </a:ext>
                  </a:extLst>
                </p14:cNvPr>
                <p14:cNvContentPartPr/>
                <p14:nvPr/>
              </p14:nvContentPartPr>
              <p14:xfrm>
                <a:off x="1030531" y="3620818"/>
                <a:ext cx="10440" cy="162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6F4EB0-50FA-7113-1A3E-28469D2E69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4411" y="3614698"/>
                  <a:ext cx="22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6EFB1B-5102-6574-5D13-91942AFA345C}"/>
                    </a:ext>
                  </a:extLst>
                </p14:cNvPr>
                <p14:cNvContentPartPr/>
                <p14:nvPr/>
              </p14:nvContentPartPr>
              <p14:xfrm>
                <a:off x="966811" y="3614698"/>
                <a:ext cx="104040" cy="11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6EFB1B-5102-6574-5D13-91942AFA34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0691" y="3608578"/>
                  <a:ext cx="116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E0322E5-B32E-60A3-8ABC-8537F6C44492}"/>
                    </a:ext>
                  </a:extLst>
                </p14:cNvPr>
                <p14:cNvContentPartPr/>
                <p14:nvPr/>
              </p14:nvContentPartPr>
              <p14:xfrm>
                <a:off x="1019371" y="3518218"/>
                <a:ext cx="11160" cy="210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E0322E5-B32E-60A3-8ABC-8537F6C444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3251" y="3512098"/>
                  <a:ext cx="23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266E67-0A28-25CD-71A2-00AFB0B3562A}"/>
                    </a:ext>
                  </a:extLst>
                </p14:cNvPr>
                <p14:cNvContentPartPr/>
                <p14:nvPr/>
              </p14:nvContentPartPr>
              <p14:xfrm>
                <a:off x="1040611" y="3611818"/>
                <a:ext cx="79920" cy="35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266E67-0A28-25CD-71A2-00AFB0B356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4491" y="3605698"/>
                  <a:ext cx="9216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F156DD-1BA3-D538-A2B3-13D4B57D3656}"/>
              </a:ext>
            </a:extLst>
          </p:cNvPr>
          <p:cNvGrpSpPr/>
          <p:nvPr/>
        </p:nvGrpSpPr>
        <p:grpSpPr>
          <a:xfrm>
            <a:off x="1988851" y="4126618"/>
            <a:ext cx="136800" cy="602280"/>
            <a:chOff x="1988851" y="4126618"/>
            <a:chExt cx="13680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56C34B9-FA04-70CD-82FB-5A0047395C32}"/>
                    </a:ext>
                  </a:extLst>
                </p14:cNvPr>
                <p14:cNvContentPartPr/>
                <p14:nvPr/>
              </p14:nvContentPartPr>
              <p14:xfrm>
                <a:off x="2069131" y="4126618"/>
                <a:ext cx="11880" cy="495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56C34B9-FA04-70CD-82FB-5A0047395C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63011" y="4120498"/>
                  <a:ext cx="241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E7E62B7-A946-BF14-E64C-3C4031EF2FFC}"/>
                    </a:ext>
                  </a:extLst>
                </p14:cNvPr>
                <p14:cNvContentPartPr/>
                <p14:nvPr/>
              </p14:nvContentPartPr>
              <p14:xfrm>
                <a:off x="1988851" y="4584178"/>
                <a:ext cx="136800" cy="144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E7E62B7-A946-BF14-E64C-3C4031EF2F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82731" y="4578058"/>
                  <a:ext cx="1490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7008701-BB14-56C7-D99E-E3E6DD0CD9C2}"/>
              </a:ext>
            </a:extLst>
          </p:cNvPr>
          <p:cNvGrpSpPr/>
          <p:nvPr/>
        </p:nvGrpSpPr>
        <p:grpSpPr>
          <a:xfrm>
            <a:off x="2489971" y="4876138"/>
            <a:ext cx="1002240" cy="386640"/>
            <a:chOff x="2489971" y="4876138"/>
            <a:chExt cx="100224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7C2EE3-522D-C057-EBF8-11620B2E5649}"/>
                    </a:ext>
                  </a:extLst>
                </p14:cNvPr>
                <p14:cNvContentPartPr/>
                <p14:nvPr/>
              </p14:nvContentPartPr>
              <p14:xfrm>
                <a:off x="2489971" y="5097178"/>
                <a:ext cx="528480" cy="32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7C2EE3-522D-C057-EBF8-11620B2E56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83851" y="5091058"/>
                  <a:ext cx="540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97F8AA6-5774-A514-F527-3A94BDE602FE}"/>
                    </a:ext>
                  </a:extLst>
                </p14:cNvPr>
                <p14:cNvContentPartPr/>
                <p14:nvPr/>
              </p14:nvContentPartPr>
              <p14:xfrm>
                <a:off x="2984971" y="4992418"/>
                <a:ext cx="93600" cy="270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97F8AA6-5774-A514-F527-3A94BDE602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78851" y="4986298"/>
                  <a:ext cx="1058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7B2795D-3D42-B662-D207-DE64594C1D6F}"/>
                    </a:ext>
                  </a:extLst>
                </p14:cNvPr>
                <p14:cNvContentPartPr/>
                <p14:nvPr/>
              </p14:nvContentPartPr>
              <p14:xfrm>
                <a:off x="3257851" y="4958218"/>
                <a:ext cx="360" cy="272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7B2795D-3D42-B662-D207-DE64594C1D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51731" y="4952098"/>
                  <a:ext cx="12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717061-C026-239A-3374-3CFF80414EAF}"/>
                    </a:ext>
                  </a:extLst>
                </p14:cNvPr>
                <p14:cNvContentPartPr/>
                <p14:nvPr/>
              </p14:nvContentPartPr>
              <p14:xfrm>
                <a:off x="3257491" y="4876138"/>
                <a:ext cx="234720" cy="352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717061-C026-239A-3374-3CFF80414E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51371" y="4870018"/>
                  <a:ext cx="24696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173F666-CE9F-2FCC-E30D-8B7F668B7AFA}"/>
              </a:ext>
            </a:extLst>
          </p:cNvPr>
          <p:cNvGrpSpPr/>
          <p:nvPr/>
        </p:nvGrpSpPr>
        <p:grpSpPr>
          <a:xfrm>
            <a:off x="1468651" y="3583738"/>
            <a:ext cx="670320" cy="310320"/>
            <a:chOff x="1468651" y="3583738"/>
            <a:chExt cx="67032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4279FF-C350-36F7-01E0-B226D0FD60EF}"/>
                    </a:ext>
                  </a:extLst>
                </p14:cNvPr>
                <p14:cNvContentPartPr/>
                <p14:nvPr/>
              </p14:nvContentPartPr>
              <p14:xfrm>
                <a:off x="2081011" y="3628378"/>
                <a:ext cx="11160" cy="20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4279FF-C350-36F7-01E0-B226D0FD60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74891" y="3622258"/>
                  <a:ext cx="23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718C420-1845-82CB-2AE4-455058923447}"/>
                    </a:ext>
                  </a:extLst>
                </p14:cNvPr>
                <p14:cNvContentPartPr/>
                <p14:nvPr/>
              </p14:nvContentPartPr>
              <p14:xfrm>
                <a:off x="2050051" y="3661858"/>
                <a:ext cx="88920" cy="42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718C420-1845-82CB-2AE4-4550589234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43931" y="3655738"/>
                  <a:ext cx="101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3D6AC1-2F2D-F4E1-2FEA-CF9768324618}"/>
                    </a:ext>
                  </a:extLst>
                </p14:cNvPr>
                <p14:cNvContentPartPr/>
                <p14:nvPr/>
              </p14:nvContentPartPr>
              <p14:xfrm>
                <a:off x="1468651" y="3658978"/>
                <a:ext cx="367560" cy="42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3D6AC1-2F2D-F4E1-2FEA-CF97683246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62531" y="3652858"/>
                  <a:ext cx="379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78A936-FE0F-A20F-8A8D-AD26DAA0220C}"/>
                    </a:ext>
                  </a:extLst>
                </p14:cNvPr>
                <p14:cNvContentPartPr/>
                <p14:nvPr/>
              </p14:nvContentPartPr>
              <p14:xfrm>
                <a:off x="1828651" y="3583738"/>
                <a:ext cx="105840" cy="310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78A936-FE0F-A20F-8A8D-AD26DAA022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22531" y="3577618"/>
                  <a:ext cx="11808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90CAB2F-05CE-301C-320D-31659504D091}"/>
              </a:ext>
            </a:extLst>
          </p:cNvPr>
          <p:cNvGrpSpPr/>
          <p:nvPr/>
        </p:nvGrpSpPr>
        <p:grpSpPr>
          <a:xfrm>
            <a:off x="2383411" y="2269378"/>
            <a:ext cx="1998000" cy="2418480"/>
            <a:chOff x="2383411" y="2269378"/>
            <a:chExt cx="1998000" cy="241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0BFF289-3BEC-2E14-77F9-BEC47B73CFB3}"/>
                    </a:ext>
                  </a:extLst>
                </p14:cNvPr>
                <p14:cNvContentPartPr/>
                <p14:nvPr/>
              </p14:nvContentPartPr>
              <p14:xfrm>
                <a:off x="3299611" y="4098538"/>
                <a:ext cx="21960" cy="589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0BFF289-3BEC-2E14-77F9-BEC47B73CF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93491" y="4092418"/>
                  <a:ext cx="342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F90939-3624-CE64-F633-7B88AF59C661}"/>
                    </a:ext>
                  </a:extLst>
                </p14:cNvPr>
                <p14:cNvContentPartPr/>
                <p14:nvPr/>
              </p14:nvContentPartPr>
              <p14:xfrm>
                <a:off x="3184411" y="3937978"/>
                <a:ext cx="194400" cy="235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F90939-3624-CE64-F633-7B88AF59C6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78291" y="3931858"/>
                  <a:ext cx="206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F2FB64E-19C7-5A4C-3131-2259F9C3DEC8}"/>
                    </a:ext>
                  </a:extLst>
                </p14:cNvPr>
                <p14:cNvContentPartPr/>
                <p14:nvPr/>
              </p14:nvContentPartPr>
              <p14:xfrm>
                <a:off x="3184411" y="3576898"/>
                <a:ext cx="32760" cy="226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F2FB64E-19C7-5A4C-3131-2259F9C3DE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78291" y="3570778"/>
                  <a:ext cx="45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809EF6-B2CE-2753-E575-2B87D6279769}"/>
                    </a:ext>
                  </a:extLst>
                </p14:cNvPr>
                <p14:cNvContentPartPr/>
                <p14:nvPr/>
              </p14:nvContentPartPr>
              <p14:xfrm>
                <a:off x="3131851" y="3658978"/>
                <a:ext cx="125280" cy="72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809EF6-B2CE-2753-E575-2B87D62797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25731" y="3652858"/>
                  <a:ext cx="1375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FB5768-7ACC-49AF-E8C9-6FB41F6CB8F3}"/>
                    </a:ext>
                  </a:extLst>
                </p14:cNvPr>
                <p14:cNvContentPartPr/>
                <p14:nvPr/>
              </p14:nvContentPartPr>
              <p14:xfrm>
                <a:off x="2383411" y="3665818"/>
                <a:ext cx="560520" cy="54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FB5768-7ACC-49AF-E8C9-6FB41F6CB8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77291" y="3659698"/>
                  <a:ext cx="572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0821E4-89A5-DE4A-43E8-D974F1D41B7F}"/>
                    </a:ext>
                  </a:extLst>
                </p14:cNvPr>
                <p14:cNvContentPartPr/>
                <p14:nvPr/>
              </p14:nvContentPartPr>
              <p14:xfrm>
                <a:off x="2879851" y="3611098"/>
                <a:ext cx="4320" cy="15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0821E4-89A5-DE4A-43E8-D974F1D41B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73731" y="3604978"/>
                  <a:ext cx="16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62C36C0-C196-45D7-EB5B-EBA691F6BD06}"/>
                    </a:ext>
                  </a:extLst>
                </p14:cNvPr>
                <p14:cNvContentPartPr/>
                <p14:nvPr/>
              </p14:nvContentPartPr>
              <p14:xfrm>
                <a:off x="2861131" y="3577258"/>
                <a:ext cx="97200" cy="293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62C36C0-C196-45D7-EB5B-EBA691F6BD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55011" y="3571138"/>
                  <a:ext cx="1094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E6B6471-B72B-080D-CC20-76D7B5DC3A19}"/>
                    </a:ext>
                  </a:extLst>
                </p14:cNvPr>
                <p14:cNvContentPartPr/>
                <p14:nvPr/>
              </p14:nvContentPartPr>
              <p14:xfrm>
                <a:off x="3352891" y="2850058"/>
                <a:ext cx="411120" cy="629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E6B6471-B72B-080D-CC20-76D7B5DC3A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46771" y="2843938"/>
                  <a:ext cx="4233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3508243-75F7-C291-D25C-E3FB4B7C385D}"/>
                    </a:ext>
                  </a:extLst>
                </p14:cNvPr>
                <p14:cNvContentPartPr/>
                <p14:nvPr/>
              </p14:nvContentPartPr>
              <p14:xfrm>
                <a:off x="3615331" y="2758618"/>
                <a:ext cx="211680" cy="228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3508243-75F7-C291-D25C-E3FB4B7C38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09211" y="2752498"/>
                  <a:ext cx="223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6391385-C850-21A6-2146-BFBE2B7E52B7}"/>
                    </a:ext>
                  </a:extLst>
                </p14:cNvPr>
                <p14:cNvContentPartPr/>
                <p14:nvPr/>
              </p14:nvContentPartPr>
              <p14:xfrm>
                <a:off x="3954451" y="2269378"/>
                <a:ext cx="173880" cy="358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6391385-C850-21A6-2146-BFBE2B7E52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48331" y="2263258"/>
                  <a:ext cx="1861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59C824-B142-0978-5D22-281C942069A1}"/>
                    </a:ext>
                  </a:extLst>
                </p14:cNvPr>
                <p14:cNvContentPartPr/>
                <p14:nvPr/>
              </p14:nvContentPartPr>
              <p14:xfrm>
                <a:off x="4035811" y="2398258"/>
                <a:ext cx="115200" cy="72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59C824-B142-0978-5D22-281C942069A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29691" y="2392138"/>
                  <a:ext cx="127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6397B7A-A894-9F91-7A78-83C5E9884928}"/>
                    </a:ext>
                  </a:extLst>
                </p14:cNvPr>
                <p14:cNvContentPartPr/>
                <p14:nvPr/>
              </p14:nvContentPartPr>
              <p14:xfrm>
                <a:off x="4277731" y="2469898"/>
                <a:ext cx="360" cy="167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6397B7A-A894-9F91-7A78-83C5E98849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71611" y="2463778"/>
                  <a:ext cx="12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30A2EB-5253-8E4C-D6D0-AFCD62980A41}"/>
                    </a:ext>
                  </a:extLst>
                </p14:cNvPr>
                <p14:cNvContentPartPr/>
                <p14:nvPr/>
              </p14:nvContentPartPr>
              <p14:xfrm>
                <a:off x="3565651" y="3582658"/>
                <a:ext cx="459000" cy="85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30A2EB-5253-8E4C-D6D0-AFCD62980A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59531" y="3576538"/>
                  <a:ext cx="471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594B341-C890-2C6B-4DED-8780ABA4459A}"/>
                    </a:ext>
                  </a:extLst>
                </p14:cNvPr>
                <p14:cNvContentPartPr/>
                <p14:nvPr/>
              </p14:nvContentPartPr>
              <p14:xfrm>
                <a:off x="3983251" y="3495898"/>
                <a:ext cx="74520" cy="235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594B341-C890-2C6B-4DED-8780ABA445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77131" y="3489778"/>
                  <a:ext cx="86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C3BBD1-A3AE-01D5-56B3-20BAC0618343}"/>
                    </a:ext>
                  </a:extLst>
                </p14:cNvPr>
                <p14:cNvContentPartPr/>
                <p14:nvPr/>
              </p14:nvContentPartPr>
              <p14:xfrm>
                <a:off x="4256491" y="3522538"/>
                <a:ext cx="11160" cy="227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C3BBD1-A3AE-01D5-56B3-20BAC06183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50371" y="3516418"/>
                  <a:ext cx="2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C728D82-F69B-EFA2-AC6B-5215C59E377C}"/>
                    </a:ext>
                  </a:extLst>
                </p14:cNvPr>
                <p14:cNvContentPartPr/>
                <p14:nvPr/>
              </p14:nvContentPartPr>
              <p14:xfrm>
                <a:off x="4225171" y="3579058"/>
                <a:ext cx="106200" cy="57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C728D82-F69B-EFA2-AC6B-5215C59E37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19051" y="3572938"/>
                  <a:ext cx="1184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C2A3A9F-38F4-1FDD-5691-8E1ABD717C62}"/>
                    </a:ext>
                  </a:extLst>
                </p14:cNvPr>
                <p14:cNvContentPartPr/>
                <p14:nvPr/>
              </p14:nvContentPartPr>
              <p14:xfrm>
                <a:off x="4235251" y="2790298"/>
                <a:ext cx="32400" cy="49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C2A3A9F-38F4-1FDD-5691-8E1ABD717C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29131" y="2784178"/>
                  <a:ext cx="446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1C7A5BC-E0AE-E128-60AD-B54590F41D69}"/>
                    </a:ext>
                  </a:extLst>
                </p14:cNvPr>
                <p14:cNvContentPartPr/>
                <p14:nvPr/>
              </p14:nvContentPartPr>
              <p14:xfrm>
                <a:off x="4183051" y="3207898"/>
                <a:ext cx="198360" cy="201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1C7A5BC-E0AE-E128-60AD-B54590F41D6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76931" y="3201778"/>
                  <a:ext cx="210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E0ECC2-FBC6-0CB2-2BEC-EFDDD36BDBE6}"/>
                    </a:ext>
                  </a:extLst>
                </p14:cNvPr>
                <p14:cNvContentPartPr/>
                <p14:nvPr/>
              </p14:nvContentPartPr>
              <p14:xfrm>
                <a:off x="4217251" y="2452978"/>
                <a:ext cx="137520" cy="253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E0ECC2-FBC6-0CB2-2BEC-EFDDD36BDB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11131" y="2446858"/>
                  <a:ext cx="14976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029B664-A11B-7BF7-DD1E-C1AEFF40E79B}"/>
                  </a:ext>
                </a:extLst>
              </p14:cNvPr>
              <p14:cNvContentPartPr/>
              <p14:nvPr/>
            </p14:nvContentPartPr>
            <p14:xfrm>
              <a:off x="5528011" y="2495098"/>
              <a:ext cx="121680" cy="284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029B664-A11B-7BF7-DD1E-C1AEFF40E79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521891" y="2488978"/>
                <a:ext cx="13392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55AF88D-78FE-9772-D7C7-42DDA117F2F7}"/>
              </a:ext>
            </a:extLst>
          </p:cNvPr>
          <p:cNvGrpSpPr/>
          <p:nvPr/>
        </p:nvGrpSpPr>
        <p:grpSpPr>
          <a:xfrm>
            <a:off x="2027731" y="4878298"/>
            <a:ext cx="430920" cy="683640"/>
            <a:chOff x="2027731" y="4878298"/>
            <a:chExt cx="430920" cy="68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0BA19D7-13ED-1FC7-F13C-7D71361C0D31}"/>
                    </a:ext>
                  </a:extLst>
                </p14:cNvPr>
                <p14:cNvContentPartPr/>
                <p14:nvPr/>
              </p14:nvContentPartPr>
              <p14:xfrm>
                <a:off x="2027731" y="4878298"/>
                <a:ext cx="213480" cy="432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0BA19D7-13ED-1FC7-F13C-7D71361C0D3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21611" y="4872178"/>
                  <a:ext cx="2257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EA4149-54A6-CC5B-E5B1-B63D9DCCC9A3}"/>
                    </a:ext>
                  </a:extLst>
                </p14:cNvPr>
                <p14:cNvContentPartPr/>
                <p14:nvPr/>
              </p14:nvContentPartPr>
              <p14:xfrm>
                <a:off x="2144011" y="5202658"/>
                <a:ext cx="97560" cy="121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EA4149-54A6-CC5B-E5B1-B63D9DCCC9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37891" y="5196538"/>
                  <a:ext cx="109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DC7F81A-376B-B121-D1AA-741C9140B737}"/>
                    </a:ext>
                  </a:extLst>
                </p14:cNvPr>
                <p14:cNvContentPartPr/>
                <p14:nvPr/>
              </p14:nvContentPartPr>
              <p14:xfrm>
                <a:off x="2343091" y="5339098"/>
                <a:ext cx="115560" cy="222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DC7F81A-376B-B121-D1AA-741C9140B7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36971" y="5332978"/>
                  <a:ext cx="12780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4A83DD5-DD2F-067F-03A9-A564B034ADFC}"/>
                  </a:ext>
                </a:extLst>
              </p14:cNvPr>
              <p14:cNvContentPartPr/>
              <p14:nvPr/>
            </p14:nvContentPartPr>
            <p14:xfrm>
              <a:off x="3584011" y="5191138"/>
              <a:ext cx="88200" cy="237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4A83DD5-DD2F-067F-03A9-A564B034ADF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77891" y="5185018"/>
                <a:ext cx="10044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689A023-7AC7-55B3-C52D-922A9A175DD4}"/>
              </a:ext>
            </a:extLst>
          </p:cNvPr>
          <p:cNvGrpSpPr/>
          <p:nvPr/>
        </p:nvGrpSpPr>
        <p:grpSpPr>
          <a:xfrm>
            <a:off x="4666531" y="2268298"/>
            <a:ext cx="2480760" cy="3279240"/>
            <a:chOff x="4666531" y="2268298"/>
            <a:chExt cx="2480760" cy="327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E1F2F0-4A16-8195-C4B4-87422DCFEF54}"/>
                    </a:ext>
                  </a:extLst>
                </p14:cNvPr>
                <p14:cNvContentPartPr/>
                <p14:nvPr/>
              </p14:nvContentPartPr>
              <p14:xfrm>
                <a:off x="4666531" y="2738818"/>
                <a:ext cx="591840" cy="761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E1F2F0-4A16-8195-C4B4-87422DCFEF5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60411" y="2732698"/>
                  <a:ext cx="60408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4944D3-77F0-F42E-FF96-215C2BE5E8FC}"/>
                    </a:ext>
                  </a:extLst>
                </p14:cNvPr>
                <p14:cNvContentPartPr/>
                <p14:nvPr/>
              </p14:nvContentPartPr>
              <p14:xfrm>
                <a:off x="5107891" y="2669338"/>
                <a:ext cx="170640" cy="240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4944D3-77F0-F42E-FF96-215C2BE5E8F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01771" y="2663218"/>
                  <a:ext cx="182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B30C865-E034-660B-C41A-FC4795B3D789}"/>
                    </a:ext>
                  </a:extLst>
                </p14:cNvPr>
                <p14:cNvContentPartPr/>
                <p14:nvPr/>
              </p14:nvContentPartPr>
              <p14:xfrm>
                <a:off x="5359891" y="2268298"/>
                <a:ext cx="115920" cy="304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B30C865-E034-660B-C41A-FC4795B3D7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53771" y="2262178"/>
                  <a:ext cx="128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167BB2-31FF-0E1F-3039-442DAB732D99}"/>
                    </a:ext>
                  </a:extLst>
                </p14:cNvPr>
                <p14:cNvContentPartPr/>
                <p14:nvPr/>
              </p14:nvContentPartPr>
              <p14:xfrm>
                <a:off x="5580931" y="2532538"/>
                <a:ext cx="360" cy="136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167BB2-31FF-0E1F-3039-442DAB732D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74811" y="2526418"/>
                  <a:ext cx="12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47E28D-DB64-E30E-7FF6-410C461A8A76}"/>
                    </a:ext>
                  </a:extLst>
                </p14:cNvPr>
                <p14:cNvContentPartPr/>
                <p14:nvPr/>
              </p14:nvContentPartPr>
              <p14:xfrm>
                <a:off x="4824211" y="3625138"/>
                <a:ext cx="524160" cy="33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47E28D-DB64-E30E-7FF6-410C461A8A7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18091" y="3619018"/>
                  <a:ext cx="536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32A02F9-EAD1-C6CB-4A97-DC62696C5EED}"/>
                    </a:ext>
                  </a:extLst>
                </p14:cNvPr>
                <p14:cNvContentPartPr/>
                <p14:nvPr/>
              </p14:nvContentPartPr>
              <p14:xfrm>
                <a:off x="5339011" y="3520738"/>
                <a:ext cx="72360" cy="216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32A02F9-EAD1-C6CB-4A97-DC62696C5EE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32891" y="3514618"/>
                  <a:ext cx="84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687EF83-8B86-801D-90CB-C94B058274DA}"/>
                    </a:ext>
                  </a:extLst>
                </p14:cNvPr>
                <p14:cNvContentPartPr/>
                <p14:nvPr/>
              </p14:nvContentPartPr>
              <p14:xfrm>
                <a:off x="5614771" y="3545938"/>
                <a:ext cx="8640" cy="250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687EF83-8B86-801D-90CB-C94B058274D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8651" y="3539818"/>
                  <a:ext cx="20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EA43E17-CE82-2CEE-DC11-9B941A75A94F}"/>
                    </a:ext>
                  </a:extLst>
                </p14:cNvPr>
                <p14:cNvContentPartPr/>
                <p14:nvPr/>
              </p14:nvContentPartPr>
              <p14:xfrm>
                <a:off x="5580931" y="3635938"/>
                <a:ext cx="98280" cy="42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EA43E17-CE82-2CEE-DC11-9B941A75A94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74811" y="3629818"/>
                  <a:ext cx="110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8965D04-AECC-B47B-7F76-5BD7A5A27C98}"/>
                    </a:ext>
                  </a:extLst>
                </p14:cNvPr>
                <p14:cNvContentPartPr/>
                <p14:nvPr/>
              </p14:nvContentPartPr>
              <p14:xfrm>
                <a:off x="5601811" y="2869138"/>
                <a:ext cx="32400" cy="506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8965D04-AECC-B47B-7F76-5BD7A5A27C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95691" y="2863018"/>
                  <a:ext cx="446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D4A8CCD-B15B-72D6-E9E4-60B41A4586A8}"/>
                    </a:ext>
                  </a:extLst>
                </p14:cNvPr>
                <p14:cNvContentPartPr/>
                <p14:nvPr/>
              </p14:nvContentPartPr>
              <p14:xfrm>
                <a:off x="5528011" y="3304018"/>
                <a:ext cx="161640" cy="111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D4A8CCD-B15B-72D6-E9E4-60B41A4586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21891" y="3297898"/>
                  <a:ext cx="173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B1BACC9-883D-B580-543F-02F612874345}"/>
                    </a:ext>
                  </a:extLst>
                </p14:cNvPr>
                <p14:cNvContentPartPr/>
                <p14:nvPr/>
              </p14:nvContentPartPr>
              <p14:xfrm>
                <a:off x="5623051" y="4004578"/>
                <a:ext cx="11160" cy="879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B1BACC9-883D-B580-543F-02F61287434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16931" y="3998458"/>
                  <a:ext cx="2340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F0918CA-3015-9A43-3050-BF1F7B744C5D}"/>
                    </a:ext>
                  </a:extLst>
                </p14:cNvPr>
                <p14:cNvContentPartPr/>
                <p14:nvPr/>
              </p14:nvContentPartPr>
              <p14:xfrm>
                <a:off x="5517931" y="4749418"/>
                <a:ext cx="184680" cy="155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F0918CA-3015-9A43-3050-BF1F7B744C5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11811" y="4743298"/>
                  <a:ext cx="1969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9B6187-E2E3-ADC6-16D9-847617B0D5F0}"/>
                    </a:ext>
                  </a:extLst>
                </p14:cNvPr>
                <p14:cNvContentPartPr/>
                <p14:nvPr/>
              </p14:nvContentPartPr>
              <p14:xfrm>
                <a:off x="5579131" y="4988818"/>
                <a:ext cx="191520" cy="370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9B6187-E2E3-ADC6-16D9-847617B0D5F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73011" y="4982698"/>
                  <a:ext cx="2037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21FEEF2-7F80-46D5-2626-B0A40FD91F32}"/>
                    </a:ext>
                  </a:extLst>
                </p14:cNvPr>
                <p14:cNvContentPartPr/>
                <p14:nvPr/>
              </p14:nvContentPartPr>
              <p14:xfrm>
                <a:off x="5706931" y="5223538"/>
                <a:ext cx="99360" cy="146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21FEEF2-7F80-46D5-2626-B0A40FD91F3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00811" y="5217418"/>
                  <a:ext cx="111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22A4DA3-77E1-610A-72BD-1CAF8D29F348}"/>
                    </a:ext>
                  </a:extLst>
                </p14:cNvPr>
                <p14:cNvContentPartPr/>
                <p14:nvPr/>
              </p14:nvContentPartPr>
              <p14:xfrm>
                <a:off x="5906731" y="5284378"/>
                <a:ext cx="101160" cy="263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22A4DA3-77E1-610A-72BD-1CAF8D29F34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00611" y="5278258"/>
                  <a:ext cx="113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9EB17FB-C52E-40C9-D173-00EE938841B0}"/>
                    </a:ext>
                  </a:extLst>
                </p14:cNvPr>
                <p14:cNvContentPartPr/>
                <p14:nvPr/>
              </p14:nvContentPartPr>
              <p14:xfrm>
                <a:off x="6158731" y="5068018"/>
                <a:ext cx="381600" cy="29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9EB17FB-C52E-40C9-D173-00EE938841B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52611" y="5061898"/>
                  <a:ext cx="393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7667291-3D7C-9A9A-1EAF-6D477B79A1F5}"/>
                    </a:ext>
                  </a:extLst>
                </p14:cNvPr>
                <p14:cNvContentPartPr/>
                <p14:nvPr/>
              </p14:nvContentPartPr>
              <p14:xfrm>
                <a:off x="6505771" y="4960738"/>
                <a:ext cx="84960" cy="177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7667291-3D7C-9A9A-1EAF-6D477B79A1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99651" y="4954618"/>
                  <a:ext cx="97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2B461E1-20B2-5D82-2E37-91868C66E80A}"/>
                    </a:ext>
                  </a:extLst>
                </p14:cNvPr>
                <p14:cNvContentPartPr/>
                <p14:nvPr/>
              </p14:nvContentPartPr>
              <p14:xfrm>
                <a:off x="6769651" y="4939498"/>
                <a:ext cx="9720" cy="199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2B461E1-20B2-5D82-2E37-91868C66E80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63531" y="4933378"/>
                  <a:ext cx="21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9C7632F-6A4D-F624-6754-6BB4CD4AC3CB}"/>
                    </a:ext>
                  </a:extLst>
                </p14:cNvPr>
                <p14:cNvContentPartPr/>
                <p14:nvPr/>
              </p14:nvContentPartPr>
              <p14:xfrm>
                <a:off x="6771451" y="4810978"/>
                <a:ext cx="196560" cy="366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9C7632F-6A4D-F624-6754-6BB4CD4AC3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65331" y="4804858"/>
                  <a:ext cx="2088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92FD728-8033-9106-C14B-76D8FA5322DA}"/>
                    </a:ext>
                  </a:extLst>
                </p14:cNvPr>
                <p14:cNvContentPartPr/>
                <p14:nvPr/>
              </p14:nvContentPartPr>
              <p14:xfrm>
                <a:off x="7031011" y="5065498"/>
                <a:ext cx="116280" cy="270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92FD728-8033-9106-C14B-76D8FA5322D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024891" y="5059378"/>
                  <a:ext cx="128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897D62C-6477-3CD2-0BC7-B6350D64BBA7}"/>
                    </a:ext>
                  </a:extLst>
                </p14:cNvPr>
                <p14:cNvContentPartPr/>
                <p14:nvPr/>
              </p14:nvContentPartPr>
              <p14:xfrm>
                <a:off x="6852451" y="3813778"/>
                <a:ext cx="360" cy="873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897D62C-6477-3CD2-0BC7-B6350D64BB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46331" y="3807658"/>
                  <a:ext cx="1260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B98C319-BC76-D4AC-896F-9A6ECB53F398}"/>
                    </a:ext>
                  </a:extLst>
                </p14:cNvPr>
                <p14:cNvContentPartPr/>
                <p14:nvPr/>
              </p14:nvContentPartPr>
              <p14:xfrm>
                <a:off x="6757771" y="3849778"/>
                <a:ext cx="194040" cy="193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B98C319-BC76-D4AC-896F-9A6ECB53F3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51651" y="3843658"/>
                  <a:ext cx="2062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22572E9-1CBB-876D-3623-40EEDC74DC3E}"/>
              </a:ext>
            </a:extLst>
          </p:cNvPr>
          <p:cNvGrpSpPr/>
          <p:nvPr/>
        </p:nvGrpSpPr>
        <p:grpSpPr>
          <a:xfrm>
            <a:off x="6002131" y="3450898"/>
            <a:ext cx="871200" cy="248760"/>
            <a:chOff x="6002131" y="3450898"/>
            <a:chExt cx="87120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B54D617-F0E7-DAD2-01A6-89474163051B}"/>
                    </a:ext>
                  </a:extLst>
                </p14:cNvPr>
                <p14:cNvContentPartPr/>
                <p14:nvPr/>
              </p14:nvContentPartPr>
              <p14:xfrm>
                <a:off x="6816811" y="3450898"/>
                <a:ext cx="4680" cy="207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B54D617-F0E7-DAD2-01A6-8947416305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10691" y="3444778"/>
                  <a:ext cx="16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18D87FE-90CF-E853-133C-DFEFEDCB848D}"/>
                    </a:ext>
                  </a:extLst>
                </p14:cNvPr>
                <p14:cNvContentPartPr/>
                <p14:nvPr/>
              </p14:nvContentPartPr>
              <p14:xfrm>
                <a:off x="6747691" y="3561778"/>
                <a:ext cx="125640" cy="22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18D87FE-90CF-E853-133C-DFEFEDCB848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41571" y="3555658"/>
                  <a:ext cx="137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6CCE13-9863-C717-F525-E1824E5F8ABF}"/>
                    </a:ext>
                  </a:extLst>
                </p14:cNvPr>
                <p14:cNvContentPartPr/>
                <p14:nvPr/>
              </p14:nvContentPartPr>
              <p14:xfrm>
                <a:off x="6002131" y="3594538"/>
                <a:ext cx="517320" cy="26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6CCE13-9863-C717-F525-E1824E5F8AB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96011" y="3588418"/>
                  <a:ext cx="529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E409922-1CFC-E856-3ECE-5037F31EB34E}"/>
                    </a:ext>
                  </a:extLst>
                </p14:cNvPr>
                <p14:cNvContentPartPr/>
                <p14:nvPr/>
              </p14:nvContentPartPr>
              <p14:xfrm>
                <a:off x="6484531" y="3504898"/>
                <a:ext cx="74520" cy="194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E409922-1CFC-E856-3ECE-5037F31EB3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78411" y="3498778"/>
                  <a:ext cx="8676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571EE4D-1DE8-842C-F497-D22F9D160026}"/>
              </a:ext>
            </a:extLst>
          </p:cNvPr>
          <p:cNvGrpSpPr/>
          <p:nvPr/>
        </p:nvGrpSpPr>
        <p:grpSpPr>
          <a:xfrm>
            <a:off x="6978811" y="2350738"/>
            <a:ext cx="872280" cy="1013040"/>
            <a:chOff x="6978811" y="2350738"/>
            <a:chExt cx="872280" cy="10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33211EC-65A6-4D91-C24B-63BCE1F16674}"/>
                    </a:ext>
                  </a:extLst>
                </p14:cNvPr>
                <p14:cNvContentPartPr/>
                <p14:nvPr/>
              </p14:nvContentPartPr>
              <p14:xfrm>
                <a:off x="6978811" y="2693458"/>
                <a:ext cx="345960" cy="670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33211EC-65A6-4D91-C24B-63BCE1F166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72691" y="2687338"/>
                  <a:ext cx="35820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DB8CF29-7FAC-1D2A-CB17-7460326B52CA}"/>
                    </a:ext>
                  </a:extLst>
                </p14:cNvPr>
                <p14:cNvContentPartPr/>
                <p14:nvPr/>
              </p14:nvContentPartPr>
              <p14:xfrm>
                <a:off x="7220371" y="2620738"/>
                <a:ext cx="160920" cy="179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DB8CF29-7FAC-1D2A-CB17-7460326B52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14251" y="2614618"/>
                  <a:ext cx="173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B6793C2-D900-3FC3-41FE-0A12268A2015}"/>
                    </a:ext>
                  </a:extLst>
                </p14:cNvPr>
                <p14:cNvContentPartPr/>
                <p14:nvPr/>
              </p14:nvContentPartPr>
              <p14:xfrm>
                <a:off x="7567051" y="2350738"/>
                <a:ext cx="127440" cy="351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B6793C2-D900-3FC3-41FE-0A12268A201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60931" y="2344618"/>
                  <a:ext cx="1396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7036C67-07FA-CD72-EAFB-668E91009F02}"/>
                    </a:ext>
                  </a:extLst>
                </p14:cNvPr>
                <p14:cNvContentPartPr/>
                <p14:nvPr/>
              </p14:nvContentPartPr>
              <p14:xfrm>
                <a:off x="7619971" y="2459098"/>
                <a:ext cx="131400" cy="52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7036C67-07FA-CD72-EAFB-668E91009F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613851" y="2452978"/>
                  <a:ext cx="143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8C0CDF-E5A5-2FA5-FFD5-019B25779345}"/>
                    </a:ext>
                  </a:extLst>
                </p14:cNvPr>
                <p14:cNvContentPartPr/>
                <p14:nvPr/>
              </p14:nvContentPartPr>
              <p14:xfrm>
                <a:off x="7748851" y="2490778"/>
                <a:ext cx="102240" cy="272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8C0CDF-E5A5-2FA5-FFD5-019B2577934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42731" y="2484658"/>
                  <a:ext cx="11448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D631822-2D7D-ED17-7BE9-2F0EF08ACAA8}"/>
              </a:ext>
            </a:extLst>
          </p:cNvPr>
          <p:cNvGrpSpPr/>
          <p:nvPr/>
        </p:nvGrpSpPr>
        <p:grpSpPr>
          <a:xfrm>
            <a:off x="7903291" y="3430378"/>
            <a:ext cx="455040" cy="110520"/>
            <a:chOff x="7903291" y="3430378"/>
            <a:chExt cx="45504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E7FCEBF-429B-102E-3178-95D0686C5C32}"/>
                    </a:ext>
                  </a:extLst>
                </p14:cNvPr>
                <p14:cNvContentPartPr/>
                <p14:nvPr/>
              </p14:nvContentPartPr>
              <p14:xfrm>
                <a:off x="7903291" y="3430378"/>
                <a:ext cx="43200" cy="65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E7FCEBF-429B-102E-3178-95D0686C5C3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97171" y="3424258"/>
                  <a:ext cx="55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DE1B77E-3EEC-5C80-C42C-059A65063BD0}"/>
                    </a:ext>
                  </a:extLst>
                </p14:cNvPr>
                <p14:cNvContentPartPr/>
                <p14:nvPr/>
              </p14:nvContentPartPr>
              <p14:xfrm>
                <a:off x="8113171" y="3461338"/>
                <a:ext cx="54360" cy="79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DE1B77E-3EEC-5C80-C42C-059A65063BD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07051" y="3455218"/>
                  <a:ext cx="66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1C68F9D-8420-056B-F06B-F4B5E8C95F94}"/>
                    </a:ext>
                  </a:extLst>
                </p14:cNvPr>
                <p14:cNvContentPartPr/>
                <p14:nvPr/>
              </p14:nvContentPartPr>
              <p14:xfrm>
                <a:off x="8302891" y="3458818"/>
                <a:ext cx="55440" cy="20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1C68F9D-8420-056B-F06B-F4B5E8C95F9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96771" y="3452698"/>
                  <a:ext cx="67680" cy="3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1897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A176-D9DC-67C5-DE0A-5690A369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you might do in an LLM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B59FD-8CFC-0865-7C24-165D936D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Respond (chatbot)</a:t>
            </a:r>
          </a:p>
          <a:p>
            <a:r>
              <a:rPr lang="en-US" sz="2800" dirty="0"/>
              <a:t>Transform (translate, summarize, etc.)</a:t>
            </a:r>
          </a:p>
          <a:p>
            <a:r>
              <a:rPr lang="en-US" sz="2800" dirty="0"/>
              <a:t>Score (binary or numerical)</a:t>
            </a:r>
          </a:p>
          <a:p>
            <a:r>
              <a:rPr lang="en-US" sz="2800" dirty="0"/>
              <a:t>Classify (useful for conditional workflow or conditioning generation on a class)</a:t>
            </a:r>
          </a:p>
          <a:p>
            <a:r>
              <a:rPr lang="en-US" sz="2800" dirty="0" err="1"/>
              <a:t>Asssess</a:t>
            </a:r>
            <a:r>
              <a:rPr lang="en-US" sz="2800" dirty="0"/>
              <a:t>/evaluate</a:t>
            </a:r>
          </a:p>
          <a:p>
            <a:r>
              <a:rPr lang="en-US" sz="2800" dirty="0"/>
              <a:t>Revise/improve</a:t>
            </a:r>
          </a:p>
          <a:p>
            <a:r>
              <a:rPr lang="en-US" sz="2800" dirty="0"/>
              <a:t>Ponder (chain of thought)</a:t>
            </a:r>
          </a:p>
          <a:p>
            <a:r>
              <a:rPr lang="en-US" sz="2800" dirty="0"/>
              <a:t>Ask for help (tool call)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24CCD-EF55-E11D-B098-074812CF3D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7F93-EE4C-E656-4EE5-63155FF2D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9011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61E9-110A-84FE-8CB4-13AA42DD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8229600" cy="1143000"/>
          </a:xfrm>
        </p:spPr>
        <p:txBody>
          <a:bodyPr/>
          <a:lstStyle/>
          <a:p>
            <a:r>
              <a:rPr lang="en-US" dirty="0"/>
              <a:t>Self-Evaluation and Revision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C5E75-B7B9-A905-399B-EF94F0C648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8690F-14E9-3436-87E2-820E7CD85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B9EA33-65C4-6577-ED68-8D0AAE5555F6}"/>
              </a:ext>
            </a:extLst>
          </p:cNvPr>
          <p:cNvGrpSpPr/>
          <p:nvPr/>
        </p:nvGrpSpPr>
        <p:grpSpPr>
          <a:xfrm>
            <a:off x="0" y="1552409"/>
            <a:ext cx="9144000" cy="1014709"/>
            <a:chOff x="0" y="1552409"/>
            <a:chExt cx="9144000" cy="101470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91EF97-5AC5-083F-FD84-FD3146BD9B57}"/>
                </a:ext>
              </a:extLst>
            </p:cNvPr>
            <p:cNvSpPr/>
            <p:nvPr/>
          </p:nvSpPr>
          <p:spPr bwMode="auto">
            <a:xfrm>
              <a:off x="0" y="1552409"/>
              <a:ext cx="9144000" cy="962191"/>
            </a:xfrm>
            <a:prstGeom prst="rect">
              <a:avLst/>
            </a:prstGeom>
            <a:solidFill>
              <a:srgbClr val="FFE6E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DE9B66-8C54-6458-F1CB-95DF7C02A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124" y="1600200"/>
              <a:ext cx="8771330" cy="96691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9F09B9-62CA-C80E-268B-50BCEAF26FF5}"/>
              </a:ext>
            </a:extLst>
          </p:cNvPr>
          <p:cNvGrpSpPr/>
          <p:nvPr/>
        </p:nvGrpSpPr>
        <p:grpSpPr>
          <a:xfrm>
            <a:off x="0" y="2667000"/>
            <a:ext cx="9144000" cy="1233314"/>
            <a:chOff x="0" y="2667000"/>
            <a:chExt cx="9144000" cy="1233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0CA12-E739-3215-93E4-211C8E53E7F7}"/>
                </a:ext>
              </a:extLst>
            </p:cNvPr>
            <p:cNvSpPr/>
            <p:nvPr/>
          </p:nvSpPr>
          <p:spPr bwMode="auto">
            <a:xfrm>
              <a:off x="0" y="2695409"/>
              <a:ext cx="9144000" cy="1134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8CA493-98E7-BA87-59AB-846FC204A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41" y="2667000"/>
              <a:ext cx="9057459" cy="123331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672C95-07C7-5C62-B899-DB74EADFC35D}"/>
              </a:ext>
            </a:extLst>
          </p:cNvPr>
          <p:cNvGrpSpPr/>
          <p:nvPr/>
        </p:nvGrpSpPr>
        <p:grpSpPr>
          <a:xfrm>
            <a:off x="0" y="4038599"/>
            <a:ext cx="9220200" cy="1163059"/>
            <a:chOff x="0" y="4038599"/>
            <a:chExt cx="9220200" cy="11630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92F15C-587B-33C0-1F05-2B0D61F2D220}"/>
                </a:ext>
              </a:extLst>
            </p:cNvPr>
            <p:cNvSpPr/>
            <p:nvPr/>
          </p:nvSpPr>
          <p:spPr bwMode="auto">
            <a:xfrm>
              <a:off x="0" y="4067009"/>
              <a:ext cx="9144000" cy="1134649"/>
            </a:xfrm>
            <a:prstGeom prst="rect">
              <a:avLst/>
            </a:prstGeom>
            <a:solidFill>
              <a:srgbClr val="B9E3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F1FDFA7-6700-05C2-88CE-596CDE2D0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745" y="4038599"/>
              <a:ext cx="9205455" cy="113464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FCC2120-9807-D9AB-D991-BDF8623D3259}"/>
              </a:ext>
            </a:extLst>
          </p:cNvPr>
          <p:cNvSpPr txBox="1"/>
          <p:nvPr/>
        </p:nvSpPr>
        <p:spPr>
          <a:xfrm>
            <a:off x="5996985" y="0"/>
            <a:ext cx="3147015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from Bai et al. (2022)</a:t>
            </a:r>
          </a:p>
          <a:p>
            <a:pPr algn="r"/>
            <a:endParaRPr lang="en-US" sz="1800" b="1" kern="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0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61E9-110A-84FE-8CB4-13AA42DD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8229600" cy="1143000"/>
          </a:xfrm>
        </p:spPr>
        <p:txBody>
          <a:bodyPr/>
          <a:lstStyle/>
          <a:p>
            <a:r>
              <a:rPr lang="en-US" dirty="0"/>
              <a:t>Self-Evaluation and Revision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C5E75-B7B9-A905-399B-EF94F0C648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8690F-14E9-3436-87E2-820E7CD85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62146-555F-24CE-B4D1-8D8EBCC67037}"/>
              </a:ext>
            </a:extLst>
          </p:cNvPr>
          <p:cNvSpPr txBox="1"/>
          <p:nvPr/>
        </p:nvSpPr>
        <p:spPr>
          <a:xfrm>
            <a:off x="1155915" y="0"/>
            <a:ext cx="7988085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from Bai et al. (2022)</a:t>
            </a:r>
          </a:p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“RLAIF” (Reinforcement Learning from AI Feedback), or “Constitutional AI”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B9EA33-65C4-6577-ED68-8D0AAE5555F6}"/>
              </a:ext>
            </a:extLst>
          </p:cNvPr>
          <p:cNvGrpSpPr/>
          <p:nvPr/>
        </p:nvGrpSpPr>
        <p:grpSpPr>
          <a:xfrm>
            <a:off x="0" y="1552409"/>
            <a:ext cx="9144000" cy="1014709"/>
            <a:chOff x="0" y="1552409"/>
            <a:chExt cx="9144000" cy="101470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91EF97-5AC5-083F-FD84-FD3146BD9B57}"/>
                </a:ext>
              </a:extLst>
            </p:cNvPr>
            <p:cNvSpPr/>
            <p:nvPr/>
          </p:nvSpPr>
          <p:spPr bwMode="auto">
            <a:xfrm>
              <a:off x="0" y="1552409"/>
              <a:ext cx="9144000" cy="962191"/>
            </a:xfrm>
            <a:prstGeom prst="rect">
              <a:avLst/>
            </a:prstGeom>
            <a:solidFill>
              <a:srgbClr val="FFE6E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DE9B66-8C54-6458-F1CB-95DF7C02A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124" y="1600200"/>
              <a:ext cx="8771330" cy="96691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9F09B9-62CA-C80E-268B-50BCEAF26FF5}"/>
              </a:ext>
            </a:extLst>
          </p:cNvPr>
          <p:cNvGrpSpPr/>
          <p:nvPr/>
        </p:nvGrpSpPr>
        <p:grpSpPr>
          <a:xfrm>
            <a:off x="0" y="2667000"/>
            <a:ext cx="9144000" cy="1233314"/>
            <a:chOff x="0" y="2667000"/>
            <a:chExt cx="9144000" cy="12333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B0CA12-E739-3215-93E4-211C8E53E7F7}"/>
                </a:ext>
              </a:extLst>
            </p:cNvPr>
            <p:cNvSpPr/>
            <p:nvPr/>
          </p:nvSpPr>
          <p:spPr bwMode="auto">
            <a:xfrm>
              <a:off x="0" y="2695409"/>
              <a:ext cx="9144000" cy="1134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8CA493-98E7-BA87-59AB-846FC204A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41" y="2667000"/>
              <a:ext cx="9057459" cy="123331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672C95-07C7-5C62-B899-DB74EADFC35D}"/>
              </a:ext>
            </a:extLst>
          </p:cNvPr>
          <p:cNvGrpSpPr/>
          <p:nvPr/>
        </p:nvGrpSpPr>
        <p:grpSpPr>
          <a:xfrm>
            <a:off x="0" y="4038599"/>
            <a:ext cx="9220200" cy="1163059"/>
            <a:chOff x="0" y="4038599"/>
            <a:chExt cx="9220200" cy="11630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92F15C-587B-33C0-1F05-2B0D61F2D220}"/>
                </a:ext>
              </a:extLst>
            </p:cNvPr>
            <p:cNvSpPr/>
            <p:nvPr/>
          </p:nvSpPr>
          <p:spPr bwMode="auto">
            <a:xfrm>
              <a:off x="0" y="4067009"/>
              <a:ext cx="9144000" cy="1134649"/>
            </a:xfrm>
            <a:prstGeom prst="rect">
              <a:avLst/>
            </a:prstGeom>
            <a:solidFill>
              <a:srgbClr val="B9E3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F1FDFA7-6700-05C2-88CE-596CDE2D0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745" y="4038599"/>
              <a:ext cx="9205455" cy="113464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25D8C9-7D06-48AB-31B7-F122BB136C65}"/>
              </a:ext>
            </a:extLst>
          </p:cNvPr>
          <p:cNvGrpSpPr/>
          <p:nvPr/>
        </p:nvGrpSpPr>
        <p:grpSpPr>
          <a:xfrm>
            <a:off x="0" y="5319886"/>
            <a:ext cx="9144000" cy="1163058"/>
            <a:chOff x="0" y="5319886"/>
            <a:chExt cx="9144000" cy="11630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373E97-4737-5725-92B5-94BEAA9383DD}"/>
                </a:ext>
              </a:extLst>
            </p:cNvPr>
            <p:cNvSpPr/>
            <p:nvPr/>
          </p:nvSpPr>
          <p:spPr bwMode="auto">
            <a:xfrm>
              <a:off x="0" y="5348295"/>
              <a:ext cx="9144000" cy="11346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kumimoji="1" lang="en-US" sz="3200" dirty="0">
                  <a:latin typeface="+mn-lt"/>
                </a:rPr>
                <a:t>… (repeat if desired) …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2EC1CA6-C245-2E74-8A28-8C5C655DA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55607"/>
            <a:stretch/>
          </p:blipFill>
          <p:spPr>
            <a:xfrm>
              <a:off x="10341" y="5319886"/>
              <a:ext cx="9057459" cy="54751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44A885F-BB5E-5E6C-2E78-AE7BCE0958BF}"/>
              </a:ext>
            </a:extLst>
          </p:cNvPr>
          <p:cNvSpPr/>
          <p:nvPr/>
        </p:nvSpPr>
        <p:spPr bwMode="auto">
          <a:xfrm>
            <a:off x="-38124" y="1981200"/>
            <a:ext cx="9129255" cy="272314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kumimoji="1" lang="en-US" sz="3200" dirty="0">
                <a:latin typeface="+mn-lt"/>
              </a:rPr>
              <a:t>New “supervised” example for fine-tuning!</a:t>
            </a:r>
            <a:br>
              <a:rPr kumimoji="1" lang="en-US" sz="3200" dirty="0">
                <a:latin typeface="+mn-lt"/>
              </a:rPr>
            </a:br>
            <a:endParaRPr kumimoji="1" lang="en-US" sz="3200" i="1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A4D21-D87D-5247-7992-890A1CD7A0AE}"/>
              </a:ext>
            </a:extLst>
          </p:cNvPr>
          <p:cNvSpPr txBox="1"/>
          <p:nvPr/>
        </p:nvSpPr>
        <p:spPr>
          <a:xfrm>
            <a:off x="136312" y="4217312"/>
            <a:ext cx="172355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Assistant:</a:t>
            </a:r>
            <a:endParaRPr lang="en-US" sz="2000" kern="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13D4F3-8736-BBFA-49C1-6066C0A2331E}"/>
              </a:ext>
            </a:extLst>
          </p:cNvPr>
          <p:cNvCxnSpPr/>
          <p:nvPr/>
        </p:nvCxnSpPr>
        <p:spPr bwMode="auto">
          <a:xfrm flipV="1">
            <a:off x="213257" y="4634333"/>
            <a:ext cx="853543" cy="3186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5ECAA8-5CB9-5F9B-ECE2-0B6235BE9416}"/>
              </a:ext>
            </a:extLst>
          </p:cNvPr>
          <p:cNvSpPr txBox="1"/>
          <p:nvPr/>
        </p:nvSpPr>
        <p:spPr>
          <a:xfrm>
            <a:off x="2057400" y="3389293"/>
            <a:ext cx="63475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Omits the chain of thought that </a:t>
            </a:r>
            <a:br>
              <a:rPr kumimoji="1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1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originally led to the improved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B7E1-98C1-8E33-7A38-FD9A9DEA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8509000" cy="1143000"/>
          </a:xfrm>
        </p:spPr>
        <p:txBody>
          <a:bodyPr/>
          <a:lstStyle/>
          <a:p>
            <a:r>
              <a:rPr lang="en-US" sz="3600" dirty="0"/>
              <a:t>Retrieval-Augmented Generation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C29AA6-2B01-E885-5203-74FDE36E8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763000" cy="4648200"/>
          </a:xfrm>
        </p:spPr>
        <p:txBody>
          <a:bodyPr/>
          <a:lstStyle/>
          <a:p>
            <a:r>
              <a:rPr lang="en-US" sz="2800" dirty="0"/>
              <a:t>How do you answer questions about today’s news?  Or today’s emails?</a:t>
            </a:r>
          </a:p>
          <a:p>
            <a:r>
              <a:rPr lang="en-US" sz="2800" dirty="0"/>
              <a:t>Can’t keep fine-tuning the model every day …</a:t>
            </a:r>
          </a:p>
          <a:p>
            <a:endParaRPr lang="en-US" sz="2800" dirty="0"/>
          </a:p>
          <a:p>
            <a:r>
              <a:rPr lang="en-US" sz="2800" dirty="0"/>
              <a:t>Have LLM first generate a search query: </a:t>
            </a:r>
            <a:br>
              <a:rPr lang="en-US" sz="2800" dirty="0"/>
            </a:br>
            <a:r>
              <a:rPr lang="en-US" sz="2800" dirty="0"/>
              <a:t>p(q | x), which returns docs r.</a:t>
            </a:r>
          </a:p>
          <a:p>
            <a:r>
              <a:rPr lang="en-US" sz="2800" dirty="0"/>
              <a:t>Now generate answer: p(y | </a:t>
            </a:r>
            <a:r>
              <a:rPr lang="en-US" sz="2800" dirty="0" err="1"/>
              <a:t>xr</a:t>
            </a:r>
            <a:r>
              <a:rPr lang="en-US" sz="2800" dirty="0"/>
              <a:t>) or p(y | </a:t>
            </a:r>
            <a:r>
              <a:rPr lang="en-US" sz="2800" dirty="0" err="1"/>
              <a:t>xqr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83C6E-B566-775D-CD94-CABC02C97E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89BDA-6AD5-D2AD-015D-2120014D1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7D5D5-9770-EB94-4777-A9AA7F8B82F7}"/>
              </a:ext>
            </a:extLst>
          </p:cNvPr>
          <p:cNvSpPr txBox="1"/>
          <p:nvPr/>
        </p:nvSpPr>
        <p:spPr>
          <a:xfrm>
            <a:off x="5984161" y="4961"/>
            <a:ext cx="315983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Lewis et al. (2021)</a:t>
            </a:r>
          </a:p>
        </p:txBody>
      </p:sp>
    </p:spTree>
    <p:extLst>
      <p:ext uri="{BB962C8B-B14F-4D97-AF65-F5344CB8AC3E}">
        <p14:creationId xmlns:p14="http://schemas.microsoft.com/office/powerpoint/2010/main" val="4807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B7E1-98C1-8E33-7A38-FD9A9DEA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8509000" cy="1143000"/>
          </a:xfrm>
        </p:spPr>
        <p:txBody>
          <a:bodyPr/>
          <a:lstStyle/>
          <a:p>
            <a:r>
              <a:rPr lang="en-US" sz="3600" dirty="0"/>
              <a:t>Retrieval-Augmented Generation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C29AA6-2B01-E885-5203-74FDE36E8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if there are too many retrieved documents to fit in the prompt?</a:t>
            </a:r>
          </a:p>
          <a:p>
            <a:pPr lvl="1"/>
            <a:r>
              <a:rPr lang="en-US" sz="2000" dirty="0"/>
              <a:t>E.g., in legal discovery or science …</a:t>
            </a:r>
          </a:p>
          <a:p>
            <a:r>
              <a:rPr lang="en-US" sz="2400" dirty="0"/>
              <a:t>Handle them a batch at a time</a:t>
            </a:r>
          </a:p>
          <a:p>
            <a:pPr lvl="1"/>
            <a:r>
              <a:rPr lang="en-US" sz="2000" dirty="0"/>
              <a:t>Ask the LLM to summarize each batch, keeping the info that is most relevant to the question</a:t>
            </a:r>
          </a:p>
          <a:p>
            <a:pPr lvl="2"/>
            <a:r>
              <a:rPr lang="en-US" sz="2000" dirty="0"/>
              <a:t>Then put only the summaries in the prompt</a:t>
            </a:r>
          </a:p>
          <a:p>
            <a:pPr lvl="2"/>
            <a:r>
              <a:rPr lang="en-US" sz="2000" dirty="0"/>
              <a:t>Can summarize all batches in parallel</a:t>
            </a:r>
          </a:p>
          <a:p>
            <a:pPr lvl="2"/>
            <a:r>
              <a:rPr lang="en-US" sz="2000" dirty="0"/>
              <a:t>Can do this recursively (summarize batch of summaries)</a:t>
            </a:r>
          </a:p>
          <a:p>
            <a:pPr lvl="1"/>
            <a:r>
              <a:rPr lang="en-US" sz="2000" dirty="0"/>
              <a:t>Or can do this serially (new idea?)</a:t>
            </a:r>
          </a:p>
          <a:p>
            <a:pPr lvl="2"/>
            <a:r>
              <a:rPr lang="en-US" sz="2000" dirty="0"/>
              <a:t>Revise your previous answer or add to your previous chain of thought </a:t>
            </a:r>
            <a:r>
              <a:rPr lang="en-US" sz="2000" i="1" dirty="0"/>
              <a:t>given</a:t>
            </a:r>
            <a:r>
              <a:rPr lang="en-US" sz="2000" dirty="0"/>
              <a:t> the new batch of documents</a:t>
            </a:r>
          </a:p>
          <a:p>
            <a:pPr lvl="2"/>
            <a:r>
              <a:rPr lang="en-US" sz="2000" dirty="0"/>
              <a:t>Can make multiple passes (reminiscent of SGD or EM)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83C6E-B566-775D-CD94-CABC02C97E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89BDA-6AD5-D2AD-015D-2120014D1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20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B7E1-98C1-8E33-7A38-FD9A9DEA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8585200" cy="1143000"/>
          </a:xfrm>
        </p:spPr>
        <p:txBody>
          <a:bodyPr/>
          <a:lstStyle/>
          <a:p>
            <a:r>
              <a:rPr lang="en-US" sz="2800" dirty="0"/>
              <a:t>Retrieval-Augmented Generation (RAG)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83C6E-B566-775D-CD94-CABC02C97E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89BDA-6AD5-D2AD-015D-2120014D1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7D5D5-9770-EB94-4777-A9AA7F8B82F7}"/>
              </a:ext>
            </a:extLst>
          </p:cNvPr>
          <p:cNvSpPr txBox="1"/>
          <p:nvPr/>
        </p:nvSpPr>
        <p:spPr>
          <a:xfrm>
            <a:off x="5984161" y="4961"/>
            <a:ext cx="3159839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Lewis et al. (2021)</a:t>
            </a:r>
          </a:p>
        </p:txBody>
      </p:sp>
      <p:pic>
        <p:nvPicPr>
          <p:cNvPr id="7170" name="Picture 2" descr="RAG">
            <a:extLst>
              <a:ext uri="{FF2B5EF4-FFF2-40B4-BE49-F238E27FC236}">
                <a16:creationId xmlns:a16="http://schemas.microsoft.com/office/drawing/2014/main" id="{C2E56F60-270A-613D-2266-FC52DC44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9144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5A062C-CF90-7D58-2CD8-91F8613848FE}"/>
              </a:ext>
            </a:extLst>
          </p:cNvPr>
          <p:cNvSpPr txBox="1"/>
          <p:nvPr/>
        </p:nvSpPr>
        <p:spPr>
          <a:xfrm>
            <a:off x="533400" y="5665857"/>
            <a:ext cx="809067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kern="0" dirty="0">
                <a:latin typeface="Tahoma" panose="020B0604030504040204" pitchFamily="34" charset="0"/>
              </a:rPr>
              <a:t>Many people use RAG with a fixed encoder for the query and docs; </a:t>
            </a:r>
            <a:br>
              <a:rPr lang="en-US" sz="2000" kern="0" dirty="0">
                <a:latin typeface="Tahoma" panose="020B0604030504040204" pitchFamily="34" charset="0"/>
              </a:rPr>
            </a:br>
            <a:r>
              <a:rPr lang="en-US" sz="2000" kern="0" dirty="0">
                <a:latin typeface="Tahoma" panose="020B0604030504040204" pitchFamily="34" charset="0"/>
              </a:rPr>
              <a:t>the original paper trains the encoder too, requiring access to p(y | </a:t>
            </a:r>
            <a:r>
              <a:rPr lang="en-US" sz="2000" kern="0" dirty="0" err="1">
                <a:latin typeface="Tahoma" panose="020B0604030504040204" pitchFamily="34" charset="0"/>
              </a:rPr>
              <a:t>xz</a:t>
            </a:r>
            <a:r>
              <a:rPr lang="en-US" sz="2000" kern="0" dirty="0">
                <a:latin typeface="Tahoma" panose="020B0604030504040204" pitchFamily="34" charset="0"/>
              </a:rPr>
              <a:t>)</a:t>
            </a:r>
            <a:endParaRPr lang="en-US" sz="2000" kern="0" dirty="0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67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4F38-3D59-3D18-CA7E-DA8B0039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CEE1-C524-3A48-87FB-DBCCA3C9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2800" dirty="0"/>
              <a:t>We’ve made our models generate sequences </a:t>
            </a:r>
            <a:r>
              <a:rPr lang="en-US" sz="2800" dirty="0" err="1"/>
              <a:t>xzy</a:t>
            </a:r>
            <a:endParaRPr lang="en-US" sz="2800" dirty="0"/>
          </a:p>
          <a:p>
            <a:pPr lvl="1"/>
            <a:r>
              <a:rPr lang="en-US" sz="2400" dirty="0"/>
              <a:t>Where z is a chain of thought, search query, etc.</a:t>
            </a:r>
          </a:p>
          <a:p>
            <a:pPr lvl="1"/>
            <a:endParaRPr lang="en-US" sz="2400" dirty="0"/>
          </a:p>
          <a:p>
            <a:r>
              <a:rPr lang="en-US" sz="2800" dirty="0"/>
              <a:t>Then can fine-tune on just the </a:t>
            </a:r>
            <a:r>
              <a:rPr lang="en-US" sz="2800" dirty="0" err="1"/>
              <a:t>xy</a:t>
            </a:r>
            <a:r>
              <a:rPr lang="en-US" sz="2800" dirty="0"/>
              <a:t> pairs</a:t>
            </a:r>
          </a:p>
          <a:p>
            <a:pPr lvl="1"/>
            <a:r>
              <a:rPr lang="en-US" sz="2400" dirty="0"/>
              <a:t>LLM is like “System 1” in humans</a:t>
            </a:r>
          </a:p>
          <a:p>
            <a:pPr lvl="1"/>
            <a:r>
              <a:rPr lang="en-US" sz="2400" dirty="0"/>
              <a:t>Orchestrator that combines several LLM calls is like “System 2” in humans</a:t>
            </a:r>
          </a:p>
          <a:p>
            <a:pPr lvl="1"/>
            <a:r>
              <a:rPr lang="en-US" sz="2400" dirty="0"/>
              <a:t>Fine-tuning the LLM is like conscious behaviors getting automated so you can do them subconsciously</a:t>
            </a:r>
          </a:p>
          <a:p>
            <a:pPr lvl="1"/>
            <a:r>
              <a:rPr lang="en-US" sz="2400" dirty="0"/>
              <a:t>These automated behaviors are now part of the LLM and can be relied on for orchestrating harder tasks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883AC-B0D3-64A8-B4DD-9FF6EA2C4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281B2-3309-A857-55A1-26F123370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7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1A04-540A-A213-4D94-38664C0D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 commodities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F9D7-F80C-4A1D-3013-1D0957F8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648200"/>
          </a:xfrm>
        </p:spPr>
        <p:txBody>
          <a:bodyPr/>
          <a:lstStyle/>
          <a:p>
            <a:r>
              <a:rPr lang="en-US" sz="2400" dirty="0"/>
              <a:t>Electricity</a:t>
            </a:r>
          </a:p>
          <a:p>
            <a:r>
              <a:rPr lang="en-US" sz="2400" dirty="0"/>
              <a:t>Programmable digital computers</a:t>
            </a:r>
          </a:p>
          <a:p>
            <a:r>
              <a:rPr lang="en-US" sz="2400" dirty="0"/>
              <a:t>Computer-generated imagery (CGI) </a:t>
            </a:r>
            <a:r>
              <a:rPr lang="en-US" sz="1800" dirty="0">
                <a:solidFill>
                  <a:srgbClr val="000000"/>
                </a:solidFill>
              </a:rPr>
              <a:t>(for special effects in movies)</a:t>
            </a:r>
            <a:endParaRPr lang="en-US" sz="2400" dirty="0"/>
          </a:p>
          <a:p>
            <a:r>
              <a:rPr lang="en-US" sz="2400" dirty="0"/>
              <a:t>Algebra on Cartesian coordinates </a:t>
            </a:r>
            <a:r>
              <a:rPr lang="en-US" sz="1800" dirty="0"/>
              <a:t>(for geometry problems)</a:t>
            </a:r>
            <a:endParaRPr lang="en-US" sz="2400" dirty="0"/>
          </a:p>
          <a:p>
            <a:pPr lvl="0">
              <a:buClr>
                <a:srgbClr val="FFCC00"/>
              </a:buClr>
            </a:pPr>
            <a:r>
              <a:rPr lang="en-US" sz="2400" dirty="0"/>
              <a:t>Integer linear programming solvers </a:t>
            </a:r>
            <a:r>
              <a:rPr lang="en-US" sz="1800" dirty="0">
                <a:solidFill>
                  <a:srgbClr val="000000"/>
                </a:solidFill>
              </a:rPr>
              <a:t>(for optimization problems)</a:t>
            </a:r>
            <a:endParaRPr lang="en-US" sz="2400" dirty="0"/>
          </a:p>
          <a:p>
            <a:r>
              <a:rPr lang="en-US" sz="2400" dirty="0"/>
              <a:t>3-D printers </a:t>
            </a:r>
            <a:r>
              <a:rPr lang="en-US" sz="1800" dirty="0">
                <a:solidFill>
                  <a:srgbClr val="000000"/>
                </a:solidFill>
              </a:rPr>
              <a:t>(for manufacturing problems)</a:t>
            </a:r>
            <a:endParaRPr lang="en-US" sz="2400" dirty="0"/>
          </a:p>
          <a:p>
            <a:r>
              <a:rPr lang="en-US" sz="2400" dirty="0">
                <a:solidFill>
                  <a:schemeClr val="accent6"/>
                </a:solidFill>
              </a:rPr>
              <a:t>Large language models (LLMs)</a:t>
            </a:r>
          </a:p>
          <a:p>
            <a:endParaRPr lang="en-US" sz="2400" dirty="0"/>
          </a:p>
          <a:p>
            <a:r>
              <a:rPr lang="en-US" sz="2000" dirty="0"/>
              <a:t>General-purpose, widely available from multiple sources. </a:t>
            </a:r>
          </a:p>
          <a:p>
            <a:r>
              <a:rPr lang="en-US" sz="2000" dirty="0"/>
              <a:t>Not always the cheapest approach or the one with best results, but the one it’s easiest to try first.</a:t>
            </a:r>
          </a:p>
          <a:p>
            <a:r>
              <a:rPr lang="en-US" sz="2000" dirty="0"/>
              <a:t>So, we’d better learn how to make use of this.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11BFA-334A-0D44-0B11-9403792950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497AE-2D49-4F4E-E945-074860D70F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4F38-3D59-3D18-CA7E-DA8B0039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Latent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CEE1-C524-3A48-87FB-DBCCA3C9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48200"/>
          </a:xfrm>
        </p:spPr>
        <p:txBody>
          <a:bodyPr/>
          <a:lstStyle/>
          <a:p>
            <a:r>
              <a:rPr lang="en-US" sz="2800" dirty="0"/>
              <a:t>We’ve made our models generate sequences </a:t>
            </a:r>
            <a:r>
              <a:rPr lang="en-US" sz="2800" dirty="0" err="1"/>
              <a:t>xzy</a:t>
            </a:r>
            <a:endParaRPr lang="en-US" sz="2800" dirty="0"/>
          </a:p>
          <a:p>
            <a:pPr lvl="1"/>
            <a:r>
              <a:rPr lang="en-US" sz="2400" dirty="0"/>
              <a:t>Where z is a chain of thought, search query, etc.</a:t>
            </a:r>
          </a:p>
          <a:p>
            <a:r>
              <a:rPr lang="en-US" sz="2800" dirty="0"/>
              <a:t>These sequences may not always reach a good y</a:t>
            </a:r>
          </a:p>
          <a:p>
            <a:r>
              <a:rPr lang="en-US" sz="2800" dirty="0"/>
              <a:t>We chose z from p(z | x) </a:t>
            </a:r>
            <a:r>
              <a:rPr lang="en-US" sz="2400" dirty="0"/>
              <a:t>(defined by instructing LLM)</a:t>
            </a:r>
            <a:endParaRPr lang="en-US" sz="2800" dirty="0"/>
          </a:p>
          <a:p>
            <a:r>
              <a:rPr lang="en-US" sz="2800" dirty="0"/>
              <a:t>Could we learn to produce </a:t>
            </a:r>
            <a:r>
              <a:rPr lang="en-US" sz="2800" dirty="0" err="1"/>
              <a:t>xzy</a:t>
            </a:r>
            <a:r>
              <a:rPr lang="en-US" sz="2800" dirty="0"/>
              <a:t> sequences that tend to reach a good y?</a:t>
            </a:r>
          </a:p>
          <a:p>
            <a:pPr lvl="1"/>
            <a:r>
              <a:rPr lang="en-US" sz="2400" dirty="0"/>
              <a:t>Given </a:t>
            </a:r>
            <a:r>
              <a:rPr lang="en-US" sz="2400" b="1" dirty="0"/>
              <a:t>supervised</a:t>
            </a:r>
            <a:r>
              <a:rPr lang="en-US" sz="2400" dirty="0"/>
              <a:t> (</a:t>
            </a:r>
            <a:r>
              <a:rPr lang="en-US" sz="2400" dirty="0" err="1"/>
              <a:t>x,y</a:t>
            </a:r>
            <a:r>
              <a:rPr lang="en-US" sz="2400" dirty="0"/>
              <a:t>) pairs, choose z from p(z | 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Given a </a:t>
            </a:r>
            <a:r>
              <a:rPr lang="en-US" sz="2400" b="1" dirty="0"/>
              <a:t>reward function </a:t>
            </a:r>
            <a:r>
              <a:rPr lang="en-US" sz="2400" dirty="0"/>
              <a:t>on (</a:t>
            </a:r>
            <a:r>
              <a:rPr lang="en-US" sz="2400" dirty="0" err="1"/>
              <a:t>x,y</a:t>
            </a:r>
            <a:r>
              <a:rPr lang="en-US" sz="2400" dirty="0"/>
              <a:t>) pairs, choose z such that sampling from p(y | </a:t>
            </a:r>
            <a:r>
              <a:rPr lang="en-US" sz="2400" dirty="0" err="1"/>
              <a:t>xz</a:t>
            </a:r>
            <a:r>
              <a:rPr lang="en-US" sz="2400" dirty="0"/>
              <a:t>) tends to get high reward</a:t>
            </a:r>
          </a:p>
          <a:p>
            <a:pPr lvl="1"/>
            <a:r>
              <a:rPr lang="en-US" sz="2400" dirty="0"/>
              <a:t>Like EM! … we don’t know what z was and maybe we don’t even know what y was, so we guess and retrain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883AC-B0D3-64A8-B4DD-9FF6EA2C4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281B2-3309-A857-55A1-26F123370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988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DD81-919F-AB2C-0BCA-76A502F7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imputed vars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6438-8BAB-273A-302C-5AE63241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178800" cy="4648200"/>
          </a:xfrm>
        </p:spPr>
        <p:txBody>
          <a:bodyPr/>
          <a:lstStyle/>
          <a:p>
            <a:r>
              <a:rPr lang="en-US" dirty="0"/>
              <a:t>Search queries</a:t>
            </a:r>
          </a:p>
          <a:p>
            <a:r>
              <a:rPr lang="en-US" dirty="0"/>
              <a:t>“Structured chain of thought”</a:t>
            </a:r>
          </a:p>
          <a:p>
            <a:pPr lvl="1"/>
            <a:r>
              <a:rPr lang="en-US" dirty="0"/>
              <a:t>Explanations</a:t>
            </a:r>
          </a:p>
          <a:p>
            <a:pPr lvl="1"/>
            <a:r>
              <a:rPr lang="en-US" dirty="0"/>
              <a:t>Evaluations</a:t>
            </a:r>
          </a:p>
          <a:p>
            <a:pPr lvl="1"/>
            <a:r>
              <a:rPr lang="en-US" dirty="0"/>
              <a:t>Explicit statements of knowledge</a:t>
            </a:r>
          </a:p>
          <a:p>
            <a:pPr lvl="1"/>
            <a:r>
              <a:rPr lang="en-US" dirty="0"/>
              <a:t>Moral “rules of thumb”</a:t>
            </a:r>
          </a:p>
          <a:p>
            <a:pPr lvl="1"/>
            <a:r>
              <a:rPr lang="en-US" dirty="0"/>
              <a:t>Clarification questions and their answers</a:t>
            </a:r>
          </a:p>
          <a:p>
            <a:pPr lvl="1"/>
            <a:r>
              <a:rPr lang="en-US" dirty="0"/>
              <a:t>Subgoals – break the problem into steps</a:t>
            </a:r>
          </a:p>
          <a:p>
            <a:r>
              <a:rPr lang="en-US" dirty="0"/>
              <a:t>Tool calls that will give useful answers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9CA4A-935E-A912-C179-0E1569F22E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7C5D8-2B28-AFC9-85B7-D6628933F6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151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34EC-96D3-BAA8-BEBF-70CBD397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1342E-DF54-D78B-71E4-CC1956AA0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F4F3A-07B5-82EB-F08B-233D5420E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15EA7-029F-3409-3516-D92986BCEACC}"/>
              </a:ext>
            </a:extLst>
          </p:cNvPr>
          <p:cNvSpPr txBox="1"/>
          <p:nvPr/>
        </p:nvSpPr>
        <p:spPr>
          <a:xfrm>
            <a:off x="5907215" y="4961"/>
            <a:ext cx="3236785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Schick et al. (2023)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0488FF-F667-9A3D-7566-BECBC6F3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91" y="1524000"/>
            <a:ext cx="452561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06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34EC-96D3-BAA8-BEBF-70CBD397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Use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1342E-DF54-D78B-71E4-CC1956AA0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F4F3A-07B5-82EB-F08B-233D5420E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15EA7-029F-3409-3516-D92986BCEACC}"/>
              </a:ext>
            </a:extLst>
          </p:cNvPr>
          <p:cNvSpPr txBox="1"/>
          <p:nvPr/>
        </p:nvSpPr>
        <p:spPr>
          <a:xfrm>
            <a:off x="5907215" y="4961"/>
            <a:ext cx="3236785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Schick et al. (2023)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34525C-3EC2-F3FB-EA02-1FB29B9E0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15"/>
          <a:stretch/>
        </p:blipFill>
        <p:spPr>
          <a:xfrm>
            <a:off x="2215643" y="1483879"/>
            <a:ext cx="4900243" cy="522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3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34EC-96D3-BAA8-BEBF-70CBD397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Use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1342E-DF54-D78B-71E4-CC1956AA0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F4F3A-07B5-82EB-F08B-233D5420E2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15EA7-029F-3409-3516-D92986BCEACC}"/>
              </a:ext>
            </a:extLst>
          </p:cNvPr>
          <p:cNvSpPr txBox="1"/>
          <p:nvPr/>
        </p:nvSpPr>
        <p:spPr>
          <a:xfrm>
            <a:off x="5907215" y="4961"/>
            <a:ext cx="3236785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Schick et al. (2023)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06CC3-32FD-2551-DFBC-9CA580A10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189"/>
            <a:ext cx="9144000" cy="202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51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6AD7-F78F-0711-FF4C-4D5D9E3D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Your System!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4AE6-1F34-B7C9-04A3-C0E151EF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7FDA4-36D8-90B9-F550-74BBE48244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C8C30-31A8-30AF-E8EC-4D73B3F954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68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01E7-D7D0-9956-0D57-B2D2DF46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Synthetic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E8B5F-FD4B-5321-A77E-47CB70A84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E7A89-405A-1F6D-BC79-EB4F647CC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06B75-7A4C-6285-B4F7-23C2274330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8603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DCC1-29D4-2C15-D9B6-147733FB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0D6D-31E4-0D42-7605-5185CDF0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D2815-A1C3-B3B3-8A1A-8A4655E970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A658F-EAD9-3D25-09DE-59710DFAA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6699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D9FC-F251-59B5-DFBD-881AD75D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Hallucination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C36A-B045-D71B-EC37-0028C860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410200"/>
          </a:xfrm>
        </p:spPr>
        <p:txBody>
          <a:bodyPr/>
          <a:lstStyle/>
          <a:p>
            <a:r>
              <a:rPr lang="en-US" sz="2000" dirty="0"/>
              <a:t>Generating text that’s not “appropriately” justified  </a:t>
            </a:r>
          </a:p>
          <a:p>
            <a:pPr lvl="1"/>
            <a:r>
              <a:rPr lang="en-US" sz="2000" dirty="0"/>
              <a:t>Unearned confidence. Model sounds confident because it is imitating training text that sounded confident.</a:t>
            </a:r>
          </a:p>
          <a:p>
            <a:pPr lvl="2"/>
            <a:r>
              <a:rPr lang="en-US" sz="1800" dirty="0"/>
              <a:t>Lawyers, doctors, professors, witnesses often sound confident.</a:t>
            </a:r>
          </a:p>
          <a:p>
            <a:pPr lvl="2"/>
            <a:r>
              <a:rPr lang="en-US" sz="1800" dirty="0"/>
              <a:t>But usually that’s because they’ve done their homework and have facts in their head.  GPT doesn’t; it just matches their confident style.</a:t>
            </a:r>
          </a:p>
          <a:p>
            <a:r>
              <a:rPr lang="en-US" sz="2000" dirty="0"/>
              <a:t>When is it misleading for a model to sound confident?  Depends on what the reader will expect given the conventions of the task: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Summarization:</a:t>
            </a:r>
            <a:r>
              <a:rPr lang="en-US" sz="1800" dirty="0"/>
              <a:t> Filling in random details that are not copied (or deduced) from the </a:t>
            </a:r>
            <a:r>
              <a:rPr lang="en-US" sz="1800" b="1" dirty="0"/>
              <a:t>source document</a:t>
            </a:r>
            <a:r>
              <a:rPr lang="en-US" sz="1800" dirty="0"/>
              <a:t>.  Even if true, they’re not a summary!</a:t>
            </a:r>
            <a:endParaRPr lang="en-US" sz="1600" dirty="0"/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Mathematical proof: </a:t>
            </a:r>
            <a:r>
              <a:rPr lang="en-US" sz="1800" dirty="0"/>
              <a:t>Making claims that aren’t justified by conditions of the theorem or previous steps of the </a:t>
            </a:r>
            <a:r>
              <a:rPr lang="en-US" sz="1800" b="1" dirty="0"/>
              <a:t>proof</a:t>
            </a:r>
            <a:r>
              <a:rPr lang="en-US" sz="1800" dirty="0"/>
              <a:t>.  Even if they’re true, not ok!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Medical diagnosis:</a:t>
            </a:r>
            <a:r>
              <a:rPr lang="en-US" sz="1800" dirty="0"/>
              <a:t> Making claims that aren’t justified by the </a:t>
            </a:r>
            <a:r>
              <a:rPr lang="en-US" sz="1800" b="1" dirty="0"/>
              <a:t>medical record </a:t>
            </a:r>
            <a:r>
              <a:rPr lang="en-US" sz="1800" dirty="0"/>
              <a:t>(tests, examinations, conversations with the patient), etc.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Open question answering:</a:t>
            </a:r>
            <a:r>
              <a:rPr lang="en-US" sz="1800" dirty="0"/>
              <a:t> Making up facts not in the </a:t>
            </a:r>
            <a:r>
              <a:rPr lang="en-US" sz="1800" b="1" dirty="0"/>
              <a:t>training corpus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Even </a:t>
            </a:r>
            <a:r>
              <a:rPr lang="en-US" sz="1800" dirty="0">
                <a:solidFill>
                  <a:srgbClr val="C00000"/>
                </a:solidFill>
              </a:rPr>
              <a:t>creative writing: </a:t>
            </a:r>
            <a:r>
              <a:rPr lang="en-US" sz="1800" dirty="0"/>
              <a:t>Mentions of characters, objects, situations, etc. that weren’t </a:t>
            </a:r>
            <a:r>
              <a:rPr lang="en-US" sz="1800" b="1" dirty="0"/>
              <a:t>properly introduced </a:t>
            </a:r>
            <a:r>
              <a:rPr lang="en-US" sz="1800" dirty="0"/>
              <a:t>and thus are confusing to the reader.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710BA-4BC8-6F14-D711-0A19091A6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85129-B9EF-D055-6C7D-9BE79CD2E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769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D9FC-F251-59B5-DFBD-881AD75D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C36A-B045-D71B-EC37-0028C860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Remember, the model likes to continue patterns …</a:t>
            </a:r>
          </a:p>
          <a:p>
            <a:r>
              <a:rPr lang="en-US" sz="2800" dirty="0"/>
              <a:t>The Transformer decoder attends at each step to previous text.  </a:t>
            </a:r>
          </a:p>
          <a:p>
            <a:pPr lvl="1"/>
            <a:r>
              <a:rPr lang="en-US" sz="2400" dirty="0"/>
              <a:t>Often the single most probable way to continue an (n-1)-gram is the way it was continued before.</a:t>
            </a:r>
          </a:p>
          <a:p>
            <a:r>
              <a:rPr lang="en-US" sz="2800" dirty="0"/>
              <a:t>Once there is been repetition, the model says “Oh, this must be a repetitive type of text!”</a:t>
            </a:r>
          </a:p>
          <a:p>
            <a:pPr lvl="1"/>
            <a:r>
              <a:rPr lang="en-US" sz="2400" dirty="0"/>
              <a:t>Raises the probability of repetition later in the document – vicious cycle.</a:t>
            </a:r>
          </a:p>
          <a:p>
            <a:r>
              <a:rPr lang="en-US" sz="2800" dirty="0"/>
              <a:t>Can usually be fixed by RLHF: Learn that human judges usually dislike repetition.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710BA-4BC8-6F14-D711-0A19091A6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85129-B9EF-D055-6C7D-9BE79CD2E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312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C52E-27D0-84A6-7727-A5544CF4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53975"/>
            <a:ext cx="8509000" cy="1143000"/>
          </a:xfrm>
        </p:spPr>
        <p:txBody>
          <a:bodyPr/>
          <a:lstStyle/>
          <a:p>
            <a:r>
              <a:rPr lang="en-US" sz="3600" dirty="0"/>
              <a:t>Surprises from LLMs (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≥ </a:t>
            </a:r>
            <a:r>
              <a:rPr lang="en-US" sz="3600" dirty="0"/>
              <a:t>GPT-3)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C832-2AED-CAFA-EA82-E247CA9A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Say true things</a:t>
            </a:r>
          </a:p>
          <a:p>
            <a:r>
              <a:rPr lang="en-US" sz="2400" dirty="0"/>
              <a:t>Continue patterns (allows programming by example!)</a:t>
            </a:r>
          </a:p>
          <a:p>
            <a:r>
              <a:rPr lang="en-US" sz="2400" dirty="0"/>
              <a:t>Complete analogies</a:t>
            </a:r>
          </a:p>
          <a:p>
            <a:r>
              <a:rPr lang="en-US" sz="2400" dirty="0"/>
              <a:t>Continue conversations</a:t>
            </a:r>
          </a:p>
          <a:p>
            <a:r>
              <a:rPr lang="en-US" sz="2400" dirty="0"/>
              <a:t>Answer questions</a:t>
            </a:r>
          </a:p>
          <a:p>
            <a:r>
              <a:rPr lang="en-US" sz="2400" dirty="0"/>
              <a:t>Follow instructions</a:t>
            </a:r>
          </a:p>
          <a:p>
            <a:r>
              <a:rPr lang="en-US" sz="2400" dirty="0"/>
              <a:t>Make diverse lists</a:t>
            </a:r>
          </a:p>
          <a:p>
            <a:endParaRPr lang="en-US" sz="2400" dirty="0"/>
          </a:p>
          <a:p>
            <a:r>
              <a:rPr lang="en-US" sz="2400" dirty="0"/>
              <a:t>Nasty surprises too – prone to repetition, hallucination</a:t>
            </a:r>
          </a:p>
          <a:p>
            <a:endParaRPr lang="en-US" sz="2400" dirty="0"/>
          </a:p>
          <a:p>
            <a:r>
              <a:rPr lang="en-US" sz="2400" dirty="0"/>
              <a:t>Can fine-tune them toward “desirable” behaviors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AA36C-A03A-8C5C-B0B7-DA0E14A14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B8C78-1C8E-D63F-CB61-A9CA07ABB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35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5619-2CD3-D957-7351-BCA866B6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of LLM calls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A31E7-B4BE-9775-20CB-C00F09E75A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59595-19A3-2631-8692-26D4B4E7A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6C5E4-D0F7-7819-AC00-8174EB7F3114}"/>
              </a:ext>
            </a:extLst>
          </p:cNvPr>
          <p:cNvGrpSpPr/>
          <p:nvPr/>
        </p:nvGrpSpPr>
        <p:grpSpPr>
          <a:xfrm>
            <a:off x="5715000" y="1447800"/>
            <a:ext cx="3429000" cy="2177058"/>
            <a:chOff x="5715000" y="1447800"/>
            <a:chExt cx="3429000" cy="2177058"/>
          </a:xfrm>
        </p:grpSpPr>
        <p:pic>
          <p:nvPicPr>
            <p:cNvPr id="2050" name="Picture 2" descr="Escape velocity">
              <a:extLst>
                <a:ext uri="{FF2B5EF4-FFF2-40B4-BE49-F238E27FC236}">
                  <a16:creationId xmlns:a16="http://schemas.microsoft.com/office/drawing/2014/main" id="{89932CC6-A84A-2CFD-6FE5-3AD1A7EF8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1447800"/>
              <a:ext cx="3429000" cy="2177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D1B849-ECC3-701F-91A8-90C96DA147F8}"/>
                </a:ext>
              </a:extLst>
            </p:cNvPr>
            <p:cNvSpPr/>
            <p:nvPr/>
          </p:nvSpPr>
          <p:spPr bwMode="auto">
            <a:xfrm>
              <a:off x="6096000" y="2286000"/>
              <a:ext cx="762000" cy="22860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FD9CE1-A627-1A59-49B9-91A584DC5DD5}"/>
                </a:ext>
              </a:extLst>
            </p:cNvPr>
            <p:cNvSpPr/>
            <p:nvPr/>
          </p:nvSpPr>
          <p:spPr bwMode="auto">
            <a:xfrm>
              <a:off x="7239000" y="2189442"/>
              <a:ext cx="762000" cy="22860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F7EAD7-37CC-2AF0-884F-C8800C3F2310}"/>
                </a:ext>
              </a:extLst>
            </p:cNvPr>
            <p:cNvSpPr/>
            <p:nvPr/>
          </p:nvSpPr>
          <p:spPr bwMode="auto">
            <a:xfrm>
              <a:off x="8382000" y="2286000"/>
              <a:ext cx="762000" cy="22860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1DB99A-11DD-5DEE-C054-E0FA7BE99331}"/>
              </a:ext>
            </a:extLst>
          </p:cNvPr>
          <p:cNvSpPr txBox="1"/>
          <p:nvPr/>
        </p:nvSpPr>
        <p:spPr>
          <a:xfrm>
            <a:off x="5099302" y="4961"/>
            <a:ext cx="4044698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800" b="1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adapted from Singularity Group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3932D8-81AA-2774-41F8-DC47E23E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648200"/>
          </a:xfrm>
        </p:spPr>
        <p:txBody>
          <a:bodyPr/>
          <a:lstStyle/>
          <a:p>
            <a:r>
              <a:rPr lang="en-US" sz="2200" dirty="0"/>
              <a:t>LLMs may have achieved </a:t>
            </a:r>
            <a:br>
              <a:rPr lang="en-US" sz="2200" dirty="0"/>
            </a:br>
            <a:r>
              <a:rPr lang="en-US" sz="2200" dirty="0"/>
              <a:t>escape velocity!</a:t>
            </a:r>
          </a:p>
          <a:p>
            <a:endParaRPr lang="en-US" sz="2200" dirty="0"/>
          </a:p>
          <a:p>
            <a:r>
              <a:rPr lang="en-US" sz="2200" dirty="0"/>
              <a:t>With earlier models, there always</a:t>
            </a:r>
            <a:br>
              <a:rPr lang="en-US" sz="2200" dirty="0"/>
            </a:br>
            <a:r>
              <a:rPr lang="en-US" sz="2200" dirty="0"/>
              <a:t>seemed to be a limit to how high</a:t>
            </a:r>
            <a:br>
              <a:rPr lang="en-US" sz="2200" dirty="0"/>
            </a:br>
            <a:r>
              <a:rPr lang="en-US" sz="2200" dirty="0"/>
              <a:t>they could fly.</a:t>
            </a:r>
          </a:p>
          <a:p>
            <a:r>
              <a:rPr lang="en-US" sz="2200" dirty="0"/>
              <a:t>LLMs aren’t perfect, but we can fix their output.</a:t>
            </a:r>
          </a:p>
          <a:p>
            <a:pPr lvl="1"/>
            <a:r>
              <a:rPr lang="en-US" sz="1800" dirty="0"/>
              <a:t>Just by calling the LLM </a:t>
            </a:r>
            <a:r>
              <a:rPr lang="en-US" sz="1800" i="1" dirty="0"/>
              <a:t>again</a:t>
            </a:r>
            <a:r>
              <a:rPr lang="en-US" sz="1800" dirty="0"/>
              <a:t> – “recursive use of LLMs.”</a:t>
            </a:r>
          </a:p>
          <a:p>
            <a:pPr lvl="1"/>
            <a:r>
              <a:rPr lang="en-US" sz="1800" dirty="0"/>
              <a:t>Ask it to evaluate and improve the output “as a human would.”</a:t>
            </a:r>
          </a:p>
          <a:p>
            <a:r>
              <a:rPr lang="en-US" sz="2200" dirty="0"/>
              <a:t>They can also be made to break down complex problems, </a:t>
            </a:r>
            <a:br>
              <a:rPr lang="en-US" sz="2200" dirty="0"/>
            </a:br>
            <a:r>
              <a:rPr lang="en-US" sz="2200" dirty="0"/>
              <a:t>solve the pieces, and combine the solutions.  </a:t>
            </a:r>
          </a:p>
          <a:p>
            <a:pPr lvl="1"/>
            <a:r>
              <a:rPr lang="en-US" sz="1800" dirty="0"/>
              <a:t>LLMs talking to themselves and to other LLMs and to external data/tools.</a:t>
            </a:r>
          </a:p>
          <a:p>
            <a:r>
              <a:rPr lang="en-US" sz="2200" dirty="0"/>
              <a:t>So we can patch together good solutions – like building a human organization.  (And we hope to learn this behavior.)</a:t>
            </a:r>
          </a:p>
        </p:txBody>
      </p:sp>
    </p:spTree>
    <p:extLst>
      <p:ext uri="{BB962C8B-B14F-4D97-AF65-F5344CB8AC3E}">
        <p14:creationId xmlns:p14="http://schemas.microsoft.com/office/powerpoint/2010/main" val="38119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8FCB-79AC-C26B-6F95-2B57BE02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been here before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3154-DD62-714B-5DE9-3A1A1678F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534400" cy="2438400"/>
          </a:xfrm>
        </p:spPr>
        <p:txBody>
          <a:bodyPr/>
          <a:lstStyle/>
          <a:p>
            <a:r>
              <a:rPr lang="en-US" dirty="0"/>
              <a:t>“Crowdsourcing”</a:t>
            </a:r>
          </a:p>
          <a:p>
            <a:endParaRPr lang="en-US" dirty="0"/>
          </a:p>
          <a:p>
            <a:r>
              <a:rPr lang="en-US" dirty="0"/>
              <a:t>Human workers aren’t perfect either, so …</a:t>
            </a:r>
          </a:p>
          <a:p>
            <a:pPr lvl="1"/>
            <a:r>
              <a:rPr lang="en-US" dirty="0"/>
              <a:t>Break down the task into simpler subtasks</a:t>
            </a:r>
          </a:p>
          <a:p>
            <a:pPr lvl="1"/>
            <a:r>
              <a:rPr lang="en-US" dirty="0"/>
              <a:t>Solve same task many times and get consensus</a:t>
            </a:r>
          </a:p>
          <a:p>
            <a:pPr lvl="1"/>
            <a:r>
              <a:rPr lang="en-US" dirty="0"/>
              <a:t>Or get consensus among overlapping subtasks</a:t>
            </a:r>
          </a:p>
          <a:p>
            <a:pPr lvl="2"/>
            <a:r>
              <a:rPr lang="en-US" dirty="0"/>
              <a:t>Similar to bigram predictions in your </a:t>
            </a:r>
            <a:r>
              <a:rPr lang="en-US" dirty="0" err="1"/>
              <a:t>BiRNN</a:t>
            </a:r>
            <a:r>
              <a:rPr lang="en-US" dirty="0"/>
              <a:t>-CRF</a:t>
            </a:r>
          </a:p>
          <a:p>
            <a:pPr lvl="1"/>
            <a:r>
              <a:rPr lang="en-US" dirty="0"/>
              <a:t>Evaluate and correct structured outputs using other humans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0BA60-D434-65A2-6711-3D6F2289F5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4C530-BA1A-F8CC-6A26-6BA644300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9" name="Picture 2">
            <a:hlinkClick r:id="rId2"/>
            <a:extLst>
              <a:ext uri="{FF2B5EF4-FFF2-40B4-BE49-F238E27FC236}">
                <a16:creationId xmlns:a16="http://schemas.microsoft.com/office/drawing/2014/main" id="{F252CFB5-814E-166B-7F25-179AF966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1143000"/>
            <a:ext cx="5168900" cy="192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02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8FCB-79AC-C26B-6F95-2B57BE02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been here before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0BA60-D434-65A2-6711-3D6F2289F5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4C530-BA1A-F8CC-6A26-6BA6443009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0E2DF-EAF4-CBAE-0802-6B7E1BA0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71800"/>
            <a:ext cx="8534400" cy="3505199"/>
          </a:xfrm>
        </p:spPr>
        <p:txBody>
          <a:bodyPr/>
          <a:lstStyle/>
          <a:p>
            <a:r>
              <a:rPr lang="en-US" sz="2400" dirty="0"/>
              <a:t>Which MT system translates best?</a:t>
            </a:r>
          </a:p>
          <a:p>
            <a:r>
              <a:rPr lang="en-US" sz="2400" dirty="0"/>
              <a:t>Old eval: Humans can produce translations to compare to.</a:t>
            </a:r>
          </a:p>
          <a:p>
            <a:r>
              <a:rPr lang="en-US" sz="2400" dirty="0"/>
              <a:t>Old eval: Humans can rank or correct machine translations.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New eval:</a:t>
            </a:r>
            <a:r>
              <a:rPr lang="en-US" sz="2400" dirty="0"/>
              <a:t> A translated article is good if a human reader can answer reading comprehension questions about it.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Who answers the questions?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Who </a:t>
            </a:r>
            <a:r>
              <a:rPr lang="en-US" sz="2000" i="1" dirty="0">
                <a:solidFill>
                  <a:srgbClr val="0070C0"/>
                </a:solidFill>
              </a:rPr>
              <a:t>writes</a:t>
            </a:r>
            <a:r>
              <a:rPr lang="en-US" sz="2000" dirty="0">
                <a:solidFill>
                  <a:srgbClr val="0070C0"/>
                </a:solidFill>
              </a:rPr>
              <a:t> the questions?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Who decides which of the questions are worth using?</a:t>
            </a:r>
          </a:p>
          <a:p>
            <a:endParaRPr lang="en-US" sz="2400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6DEBFA57-4C2C-AD29-4D6C-DBB3A82E1C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6248"/>
          <a:stretch/>
        </p:blipFill>
        <p:spPr>
          <a:xfrm>
            <a:off x="1676400" y="1467681"/>
            <a:ext cx="5669563" cy="1427919"/>
          </a:xfrm>
          <a:prstGeom prst="rect">
            <a:avLst/>
          </a:prstGeom>
        </p:spPr>
      </p:pic>
      <p:pic>
        <p:nvPicPr>
          <p:cNvPr id="10" name="Picture 2">
            <a:hlinkClick r:id="rId4"/>
            <a:extLst>
              <a:ext uri="{FF2B5EF4-FFF2-40B4-BE49-F238E27FC236}">
                <a16:creationId xmlns:a16="http://schemas.microsoft.com/office/drawing/2014/main" id="{160D3119-5EDE-8A1C-0A6B-457348F6F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062641"/>
            <a:ext cx="2743200" cy="102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E71221-406B-0D8F-8239-BB15D59A4694}"/>
              </a:ext>
            </a:extLst>
          </p:cNvPr>
          <p:cNvSpPr txBox="1"/>
          <p:nvPr/>
        </p:nvSpPr>
        <p:spPr>
          <a:xfrm>
            <a:off x="4363234" y="5097959"/>
            <a:ext cx="46283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</a:rPr>
              <a:t>Who translates the questions?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</a:rPr>
              <a:t>Who grades the answers?</a:t>
            </a:r>
          </a:p>
        </p:txBody>
      </p:sp>
    </p:spTree>
    <p:extLst>
      <p:ext uri="{BB962C8B-B14F-4D97-AF65-F5344CB8AC3E}">
        <p14:creationId xmlns:p14="http://schemas.microsoft.com/office/powerpoint/2010/main" val="153608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A0B3-C172-DC85-95C3-283DEAB5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2E8F-7BED-CF86-C451-A94ED71D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648200"/>
          </a:xfrm>
        </p:spPr>
        <p:txBody>
          <a:bodyPr/>
          <a:lstStyle/>
          <a:p>
            <a:r>
              <a:rPr lang="en-US" sz="2400" dirty="0"/>
              <a:t>Links and screenshots on the following slides are from OpenAI’s public API, which you can use with an account.</a:t>
            </a:r>
          </a:p>
          <a:p>
            <a:pPr lvl="1"/>
            <a:r>
              <a:rPr lang="en-US" sz="2000" dirty="0"/>
              <a:t>Call from Python or from the command line.</a:t>
            </a:r>
          </a:p>
          <a:p>
            <a:pPr lvl="1"/>
            <a:r>
              <a:rPr lang="en-US" sz="2000" dirty="0"/>
              <a:t>You must specify an “API key” so they know whose account to bill.</a:t>
            </a:r>
          </a:p>
          <a:p>
            <a:endParaRPr lang="en-US" sz="2400" dirty="0"/>
          </a:p>
          <a:p>
            <a:r>
              <a:rPr lang="en-US" sz="2400" dirty="0"/>
              <a:t>This is not an endorsement.  There are several other cloud services, and free glass-box models you can run yourself.</a:t>
            </a:r>
          </a:p>
          <a:p>
            <a:pPr lvl="1"/>
            <a:r>
              <a:rPr lang="en-US" sz="2000" dirty="0"/>
              <a:t>Some of them may expose other functionality – like evaluating the probability of a given string, which is natural and useful!</a:t>
            </a:r>
          </a:p>
          <a:p>
            <a:endParaRPr lang="en-US" sz="2400" dirty="0"/>
          </a:p>
          <a:p>
            <a:r>
              <a:rPr lang="en-US" sz="2400" dirty="0"/>
              <a:t>Papers describing how to do things with black-box LLMs often don’t bother discussing the API details.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C20E8-E881-10CF-9C84-B52317BDA5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600.465 - Intro to NLP - J. Eisner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0344-A6D3-DCF1-C715-2CD8DD37B2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3BCBD1-EA64-4810-B9CC-77DBCC3C3E9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16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/>
      <a:lstStyle/>
    </a:lnDef>
    <a:txDef>
      <a:spPr>
        <a:noFill/>
      </a:spPr>
      <a:bodyPr wrap="square" anchor="ctr" anchorCtr="0">
        <a:spAutoFit/>
      </a:bodyPr>
      <a:lstStyle>
        <a:defPPr algn="ctr">
          <a:defRPr sz="2400" kern="0" dirty="0">
            <a:solidFill>
              <a:srgbClr val="0070C0"/>
            </a:solidFill>
            <a:latin typeface="Tahoma" panose="020B0604030504040204" pitchFamily="34" charset="0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39335</TotalTime>
  <Words>3358</Words>
  <Application>Microsoft Office PowerPoint</Application>
  <PresentationFormat>On-screen Show (4:3)</PresentationFormat>
  <Paragraphs>419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Arial Black</vt:lpstr>
      <vt:lpstr>Courier New</vt:lpstr>
      <vt:lpstr>Montserrat</vt:lpstr>
      <vt:lpstr>Tahoma</vt:lpstr>
      <vt:lpstr>Times New Roman</vt:lpstr>
      <vt:lpstr>Wingdings</vt:lpstr>
      <vt:lpstr>Contemporary Portrait</vt:lpstr>
      <vt:lpstr>Black-Box Language Models</vt:lpstr>
      <vt:lpstr>Glass Boxes vs. Black Boxes</vt:lpstr>
      <vt:lpstr>Glass Boxes vs. Black Boxes</vt:lpstr>
      <vt:lpstr>Other tech commodities</vt:lpstr>
      <vt:lpstr>Surprises from LLMs (≥ GPT-3)</vt:lpstr>
      <vt:lpstr>Orchestration of LLM calls</vt:lpstr>
      <vt:lpstr>We’ve been here before …</vt:lpstr>
      <vt:lpstr>We’ve been here before …</vt:lpstr>
      <vt:lpstr>Black-box functionalities</vt:lpstr>
      <vt:lpstr>A black box needs an API</vt:lpstr>
      <vt:lpstr>Completions API</vt:lpstr>
      <vt:lpstr>Completions API</vt:lpstr>
      <vt:lpstr>Pricing</vt:lpstr>
      <vt:lpstr>Chat Completions API</vt:lpstr>
      <vt:lpstr>Chat Completions API</vt:lpstr>
      <vt:lpstr>Chat Completions API</vt:lpstr>
      <vt:lpstr>Tokenizer </vt:lpstr>
      <vt:lpstr>Embedding API</vt:lpstr>
      <vt:lpstr>Embedding API</vt:lpstr>
      <vt:lpstr>Fine-Tuning API</vt:lpstr>
      <vt:lpstr>Fine-Tuning API</vt:lpstr>
      <vt:lpstr>Using the Black Box</vt:lpstr>
      <vt:lpstr>Classification</vt:lpstr>
      <vt:lpstr>Chain of Thought Prompting</vt:lpstr>
      <vt:lpstr>Zero-Shot CoT Prompting</vt:lpstr>
      <vt:lpstr>Need more training examples?</vt:lpstr>
      <vt:lpstr>Prompt too long?</vt:lpstr>
      <vt:lpstr>Orchestration</vt:lpstr>
      <vt:lpstr>Orchestration</vt:lpstr>
      <vt:lpstr>Analogy from graphical models</vt:lpstr>
      <vt:lpstr>“LLM Cascades”</vt:lpstr>
      <vt:lpstr>“LLM Cascades”</vt:lpstr>
      <vt:lpstr>Steps you might do in an LLM cascade</vt:lpstr>
      <vt:lpstr>Self-Evaluation and Revision</vt:lpstr>
      <vt:lpstr>Self-Evaluation and Revision</vt:lpstr>
      <vt:lpstr>Retrieval-Augmented Generation</vt:lpstr>
      <vt:lpstr>Retrieval-Augmented Generation</vt:lpstr>
      <vt:lpstr>Retrieval-Augmented Generation (RAG)</vt:lpstr>
      <vt:lpstr>Imputing Latent Variables</vt:lpstr>
      <vt:lpstr>Imputing Latent Variables</vt:lpstr>
      <vt:lpstr>Examples of imputed vars</vt:lpstr>
      <vt:lpstr>Tool Use</vt:lpstr>
      <vt:lpstr>Learning to Use Tools</vt:lpstr>
      <vt:lpstr>Learning to Use Tools</vt:lpstr>
      <vt:lpstr>Evaluate Your System!</vt:lpstr>
      <vt:lpstr>More on Synthetic Data</vt:lpstr>
      <vt:lpstr>Constrained Decoding</vt:lpstr>
      <vt:lpstr>Hallucination</vt:lpstr>
      <vt:lpstr>Repetition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25: Expectation-Maximization</dc:title>
  <dc:creator>Jason Eisner</dc:creator>
  <cp:lastModifiedBy>Jason Eisner</cp:lastModifiedBy>
  <cp:revision>1061</cp:revision>
  <cp:lastPrinted>1999-04-13T22:44:32Z</cp:lastPrinted>
  <dcterms:created xsi:type="dcterms:W3CDTF">1999-03-22T02:46:01Z</dcterms:created>
  <dcterms:modified xsi:type="dcterms:W3CDTF">2023-12-06T19:56:55Z</dcterms:modified>
</cp:coreProperties>
</file>