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753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99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392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570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61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92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526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669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712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398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=""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=""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kern="1200" cap="all" spc="1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kern="1200" cap="none" spc="1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919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3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 spc="8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 spc="8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8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8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8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3A6C273A-38F2-4D34-98BF-47B248862B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E2CF659-EE5D-432C-B47F-10AC4A48A3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83AA549-1F0C-46E0-AAD8-DC3DC6CA61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2C22996-632F-32B9-AACC-66DBCB08A5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4395" r="6" b="2327"/>
          <a:stretch/>
        </p:blipFill>
        <p:spPr>
          <a:xfrm>
            <a:off x="3068" y="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="" xmlns:a16="http://schemas.microsoft.com/office/drawing/2014/main" id="{7B2F7E43-35EC-4103-9D95-2ACDB00387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="" xmlns:a16="http://schemas.microsoft.com/office/drawing/2014/main" id="{4CBE545A-C704-48FA-8193-05D4FDAA21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DFC12F8B-A54C-43DD-B393-14555547B64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E3B33274-B053-4224-A5A0-B90126BFFFE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1C7170C7-58C1-4C2A-BCB1-A35DA8E12D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5931EDD4-C978-4F30-9A9D-2C5D3B3E4BA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3E984CF3-8D55-4CD4-8256-69FDFE61C12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E9CC4F5D-4692-4689-807E-46C4886AD3E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B872E016-A490-4CAF-AAC9-3EE29CBD43D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594A6B7E-847F-437A-BC2F-A78EE3F87D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="" xmlns:a16="http://schemas.microsoft.com/office/drawing/2014/main" id="{03E51277-1095-412F-913B-8FA8021AA6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="" xmlns:a16="http://schemas.microsoft.com/office/drawing/2014/main" id="{96F2112D-BBBE-46A6-B66D-A3F02ED32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712269F1-E4D6-4EEB-8A0F-059FAFC408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088D87B2-D2A4-4577-89DC-7AF275C017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="" xmlns:a16="http://schemas.microsoft.com/office/drawing/2014/main" id="{96F2112D-BBBE-46A6-B66D-A3F02ED328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ACCB55F8-F950-431F-9B90-688950D9F3B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27D0AA11-2E4E-479C-B953-547285E724B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90D86C66-EDF0-4ABB-87F4-A2882A2E028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D026082B-E695-4987-8C03-332366C6C9D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461A8835-D9FC-4CAB-AF19-A5513B17BA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54E6BA76-9515-415F-BAC9-76958DA6EB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C120B3D-CF1C-49AE-B5B4-6BF589737A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5F7B6392-DF04-4EF6-A433-4A7A757D65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CFB987BC-4338-4C63-8DB9-5CB9DC4890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F0B5029E-655F-4CB5-BCA2-B62400CE76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966F436B-D502-4927-A05D-0691A99F65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63D19BC0-342A-4662-8B01-078F5BC25F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DF32521F-B67B-4D14-BB6E-0DD27E1C70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56F73602-5ACB-4102-894B-D140E71E67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E87FA368-45DC-4276-A257-F67A12B20F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08704" y="514350"/>
            <a:ext cx="10191942" cy="2799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 smtClean="0">
                <a:solidFill>
                  <a:srgbClr val="FFFFFF"/>
                </a:solidFill>
              </a:rPr>
              <a:t> </a:t>
            </a:r>
            <a:r>
              <a:rPr lang="en-IN" sz="4400" dirty="0" smtClean="0">
                <a:solidFill>
                  <a:srgbClr val="FFFFFF"/>
                </a:solidFill>
              </a:rPr>
              <a:t>HOW TO CREATE</a:t>
            </a:r>
            <a:br>
              <a:rPr lang="en-IN" sz="4400" dirty="0" smtClean="0">
                <a:solidFill>
                  <a:srgbClr val="FFFFFF"/>
                </a:solidFill>
              </a:rPr>
            </a:br>
            <a:r>
              <a:rPr lang="en-IN" sz="4400" dirty="0" smtClean="0">
                <a:solidFill>
                  <a:srgbClr val="FFFFFF"/>
                </a:solidFill>
              </a:rPr>
              <a:t> BRAND NAME, BRAND EMAIL, BRAND LOGO IN CANVA</a:t>
            </a:r>
            <a:endParaRPr lang="en-US" sz="4400" dirty="0">
              <a:solidFill>
                <a:srgbClr val="FFFFFF"/>
              </a:solidFill>
            </a:endParaRPr>
          </a:p>
        </p:txBody>
      </p:sp>
      <p:grpSp>
        <p:nvGrpSpPr>
          <p:cNvPr id="48" name="Cross">
            <a:extLst>
              <a:ext uri="{FF2B5EF4-FFF2-40B4-BE49-F238E27FC236}">
                <a16:creationId xmlns="" xmlns:a16="http://schemas.microsoft.com/office/drawing/2014/main" id="{DDB99EF5-8801-40E2-83D3-196FADCBBA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50FE3A76-C0EC-41F2-92AD-1A75BA3771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C22AF00A-AACB-4D06-A706-4231FD4EC6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7" name="Picture 46" descr="WhatsApp Image 2023-10-30 at 1.19.21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419100"/>
            <a:ext cx="1028700" cy="1028700"/>
          </a:xfrm>
          <a:prstGeom prst="rect">
            <a:avLst/>
          </a:prstGeom>
        </p:spPr>
      </p:pic>
      <p:pic>
        <p:nvPicPr>
          <p:cNvPr id="51" name="Picture 50" descr="WhatsApp Image 2023-10-30 at 1.19.21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76250"/>
            <a:ext cx="1066800" cy="10668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895350" y="3753535"/>
            <a:ext cx="6076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i="1" u="sng" dirty="0" smtClean="0">
                <a:latin typeface="Arial Black" pitchFamily="34" charset="0"/>
              </a:rPr>
              <a:t>TEAM LEADER</a:t>
            </a:r>
            <a:r>
              <a:rPr lang="en-IN" sz="2400" b="1" i="1" u="sng" dirty="0" smtClean="0">
                <a:latin typeface="Arial Black" pitchFamily="34" charset="0"/>
              </a:rPr>
              <a:t>:</a:t>
            </a:r>
          </a:p>
          <a:p>
            <a:pPr>
              <a:buNone/>
            </a:pPr>
            <a:endParaRPr lang="en-IN" sz="2400" b="1" i="1" u="sng" dirty="0" smtClean="0">
              <a:latin typeface="Arial Black" pitchFamily="34" charset="0"/>
            </a:endParaRPr>
          </a:p>
          <a:p>
            <a:pPr>
              <a:buNone/>
            </a:pPr>
            <a:r>
              <a:rPr lang="en-IN" sz="2400" b="1" dirty="0" smtClean="0">
                <a:latin typeface="Arial Black" pitchFamily="34" charset="0"/>
              </a:rPr>
              <a:t>     </a:t>
            </a:r>
            <a:r>
              <a:rPr lang="en-IN" sz="2400" b="1" dirty="0" smtClean="0">
                <a:latin typeface="Arial Black" pitchFamily="34" charset="0"/>
              </a:rPr>
              <a:t> </a:t>
            </a:r>
            <a:r>
              <a:rPr lang="en-IN" sz="2400" b="1" dirty="0" smtClean="0">
                <a:latin typeface="Algerian" pitchFamily="82" charset="0"/>
              </a:rPr>
              <a:t>N.ANGALA  ESWARI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96000" y="372418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IN" sz="2400" b="1" i="1" u="sng" dirty="0" smtClean="0">
                <a:latin typeface="Arial Black" pitchFamily="34" charset="0"/>
              </a:rPr>
              <a:t>TEAM  </a:t>
            </a:r>
            <a:r>
              <a:rPr lang="en-IN" sz="2400" b="1" u="sng" dirty="0" smtClean="0">
                <a:latin typeface="Arial Black" pitchFamily="34" charset="0"/>
              </a:rPr>
              <a:t>MEMBERS:</a:t>
            </a:r>
          </a:p>
          <a:p>
            <a:pPr>
              <a:buNone/>
            </a:pPr>
            <a:r>
              <a:rPr lang="en-IN" sz="2400" b="1" dirty="0" smtClean="0">
                <a:latin typeface="Algerian" pitchFamily="82" charset="0"/>
              </a:rPr>
              <a:t>                    </a:t>
            </a:r>
            <a:endParaRPr lang="en-IN" sz="2400" b="1" dirty="0" smtClean="0">
              <a:latin typeface="Algerian" pitchFamily="82" charset="0"/>
            </a:endParaRPr>
          </a:p>
          <a:p>
            <a:pPr>
              <a:buNone/>
            </a:pPr>
            <a:r>
              <a:rPr lang="en-IN" sz="2400" b="1" dirty="0" smtClean="0">
                <a:latin typeface="Algerian" pitchFamily="82" charset="0"/>
              </a:rPr>
              <a:t> </a:t>
            </a:r>
            <a:r>
              <a:rPr lang="en-IN" sz="2400" b="1" dirty="0" smtClean="0">
                <a:latin typeface="Algerian" pitchFamily="82" charset="0"/>
              </a:rPr>
              <a:t>      S.L</a:t>
            </a:r>
            <a:r>
              <a:rPr lang="en-IN" sz="2400" b="1" dirty="0" smtClean="0">
                <a:latin typeface="Algerian" pitchFamily="82" charset="0"/>
              </a:rPr>
              <a:t>. AJAY</a:t>
            </a:r>
          </a:p>
          <a:p>
            <a:pPr>
              <a:buNone/>
            </a:pPr>
            <a:r>
              <a:rPr lang="en-IN" sz="2400" b="1" dirty="0" smtClean="0">
                <a:latin typeface="Algerian" pitchFamily="82" charset="0"/>
              </a:rPr>
              <a:t>       </a:t>
            </a:r>
            <a:r>
              <a:rPr lang="en-IN" sz="2400" b="1" dirty="0" smtClean="0">
                <a:latin typeface="Algerian" pitchFamily="82" charset="0"/>
              </a:rPr>
              <a:t>R.AJIN</a:t>
            </a:r>
            <a:endParaRPr lang="en-IN" sz="2400" b="1" dirty="0" smtClean="0">
              <a:latin typeface="Algerian" pitchFamily="82" charset="0"/>
            </a:endParaRPr>
          </a:p>
          <a:p>
            <a:pPr>
              <a:buNone/>
            </a:pPr>
            <a:r>
              <a:rPr lang="en-IN" sz="2400" b="1" dirty="0" smtClean="0">
                <a:latin typeface="Algerian" pitchFamily="82" charset="0"/>
              </a:rPr>
              <a:t>      </a:t>
            </a:r>
            <a:r>
              <a:rPr lang="en-IN" sz="2400" b="1" dirty="0" smtClean="0">
                <a:latin typeface="Algerian" pitchFamily="82" charset="0"/>
              </a:rPr>
              <a:t> </a:t>
            </a:r>
            <a:r>
              <a:rPr lang="en-IN" sz="2400" b="1" dirty="0" smtClean="0">
                <a:latin typeface="Algerian" pitchFamily="82" charset="0"/>
              </a:rPr>
              <a:t>S.SREERAM</a:t>
            </a:r>
          </a:p>
        </p:txBody>
      </p:sp>
    </p:spTree>
    <p:extLst>
      <p:ext uri="{BB962C8B-B14F-4D97-AF65-F5344CB8AC3E}">
        <p14:creationId xmlns="" xmlns:p14="http://schemas.microsoft.com/office/powerpoint/2010/main" val="141866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533770-9272-F591-6D4D-20DF8EF3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 smtClean="0"/>
              <a:t>BRAND NAME:</a:t>
            </a:r>
            <a:endParaRPr lang="en-US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F36F48-59E9-02E1-0B62-6F9F4E497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sz="8000" dirty="0" smtClean="0">
                <a:latin typeface="Algerian" pitchFamily="82" charset="0"/>
              </a:rPr>
              <a:t>       </a:t>
            </a:r>
            <a:r>
              <a:rPr lang="en-IN" sz="8000" dirty="0" smtClean="0">
                <a:solidFill>
                  <a:srgbClr val="0070C0"/>
                </a:solidFill>
                <a:latin typeface="Algerian" pitchFamily="82" charset="0"/>
              </a:rPr>
              <a:t>ANG’S GLOWUP</a:t>
            </a:r>
            <a:endParaRPr lang="en-US" sz="8000" dirty="0">
              <a:solidFill>
                <a:srgbClr val="0070C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033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4AAB3-CA16-0877-565F-94DDD7C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 smtClean="0"/>
              <a:t>EMPATHY MAP:</a:t>
            </a:r>
            <a:endParaRPr lang="en-US" i="1" u="sng" dirty="0"/>
          </a:p>
        </p:txBody>
      </p:sp>
      <p:pic>
        <p:nvPicPr>
          <p:cNvPr id="4" name="Content Placeholder 3" descr="Empathy map_Ang's glowup_2023-10-30_06-13-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4999" y="1825625"/>
            <a:ext cx="8115301" cy="4351338"/>
          </a:xfrm>
        </p:spPr>
      </p:pic>
    </p:spTree>
    <p:extLst>
      <p:ext uri="{BB962C8B-B14F-4D97-AF65-F5344CB8AC3E}">
        <p14:creationId xmlns="" xmlns:p14="http://schemas.microsoft.com/office/powerpoint/2010/main" val="359326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B40216-17DE-EBFB-435C-F0DAE47F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 smtClean="0"/>
              <a:t>BRAINSTORMING MAP:</a:t>
            </a:r>
            <a:endParaRPr lang="en-US" i="1" u="sng" dirty="0"/>
          </a:p>
        </p:txBody>
      </p:sp>
      <p:pic>
        <p:nvPicPr>
          <p:cNvPr id="4" name="Content Placeholder 3" descr="Brainstorming map_Ang's glowup_2023-10-30_05-52-3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885950"/>
            <a:ext cx="10515600" cy="4533900"/>
          </a:xfrm>
        </p:spPr>
      </p:pic>
    </p:spTree>
    <p:extLst>
      <p:ext uri="{BB962C8B-B14F-4D97-AF65-F5344CB8AC3E}">
        <p14:creationId xmlns="" xmlns:p14="http://schemas.microsoft.com/office/powerpoint/2010/main" val="292676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667D8D-977B-170F-25CE-830F2B16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 smtClean="0"/>
              <a:t>BRAND EMAIL:</a:t>
            </a:r>
            <a:endParaRPr lang="en-US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8CD3F-94D5-E502-F25A-B8A3352E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                 </a:t>
            </a:r>
            <a:r>
              <a:rPr lang="en-IN" dirty="0" smtClean="0">
                <a:solidFill>
                  <a:srgbClr val="0070C0"/>
                </a:solidFill>
                <a:latin typeface="Arial Rounded MT Bold" pitchFamily="34" charset="0"/>
              </a:rPr>
              <a:t> angsglowup@gmail.com</a:t>
            </a:r>
            <a:endParaRPr lang="en-US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4" name="Picture 3" descr="Ang's glowup email page.png"/>
          <p:cNvPicPr>
            <a:picLocks noChangeAspect="1"/>
          </p:cNvPicPr>
          <p:nvPr/>
        </p:nvPicPr>
        <p:blipFill>
          <a:blip r:embed="rId2"/>
          <a:srcRect l="44526" t="22485" b="7950"/>
          <a:stretch>
            <a:fillRect/>
          </a:stretch>
        </p:blipFill>
        <p:spPr>
          <a:xfrm>
            <a:off x="1828800" y="2800350"/>
            <a:ext cx="8191500" cy="3524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470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290E71-A2E5-195F-FD4C-6A6504ED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 smtClean="0"/>
              <a:t>BRAND LOGO:</a:t>
            </a:r>
            <a:endParaRPr lang="en-US" i="1" u="sng" dirty="0"/>
          </a:p>
        </p:txBody>
      </p:sp>
      <p:pic>
        <p:nvPicPr>
          <p:cNvPr id="4" name="Content Placeholder 3" descr="Ang's glowup logo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350" y="2057401"/>
            <a:ext cx="5086350" cy="4057650"/>
          </a:xfrm>
        </p:spPr>
      </p:pic>
    </p:spTree>
    <p:extLst>
      <p:ext uri="{BB962C8B-B14F-4D97-AF65-F5344CB8AC3E}">
        <p14:creationId xmlns="" xmlns:p14="http://schemas.microsoft.com/office/powerpoint/2010/main" val="219201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7DA1B5-CD02-D66B-3335-29696899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3-10-30 at 1.51.00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496800" cy="7124700"/>
          </a:xfrm>
        </p:spPr>
      </p:pic>
    </p:spTree>
    <p:extLst>
      <p:ext uri="{BB962C8B-B14F-4D97-AF65-F5344CB8AC3E}">
        <p14:creationId xmlns="" xmlns:p14="http://schemas.microsoft.com/office/powerpoint/2010/main" val="188264606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3C2322"/>
      </a:dk2>
      <a:lt2>
        <a:srgbClr val="E6E2E8"/>
      </a:lt2>
      <a:accent1>
        <a:srgbClr val="5CB626"/>
      </a:accent1>
      <a:accent2>
        <a:srgbClr val="8EAC18"/>
      </a:accent2>
      <a:accent3>
        <a:srgbClr val="BC9D27"/>
      </a:accent3>
      <a:accent4>
        <a:srgbClr val="CF5F1D"/>
      </a:accent4>
      <a:accent5>
        <a:srgbClr val="E12F37"/>
      </a:accent5>
      <a:accent6>
        <a:srgbClr val="CF1D6F"/>
      </a:accent6>
      <a:hlink>
        <a:srgbClr val="BF4F3F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</Words>
  <Application>Microsoft Office PowerPoint</Application>
  <PresentationFormat>Custom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ExploreVTI</vt:lpstr>
      <vt:lpstr> HOW TO CREATE  BRAND NAME, BRAND EMAIL, BRAND LOGO IN CANVA</vt:lpstr>
      <vt:lpstr>BRAND NAME:</vt:lpstr>
      <vt:lpstr>EMPATHY MAP:</vt:lpstr>
      <vt:lpstr>BRAINSTORMING MAP:</vt:lpstr>
      <vt:lpstr>BRAND EMAIL:</vt:lpstr>
      <vt:lpstr>BRAND LOGO: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Brand name, Brand email, Brand logo in canva</dc:title>
  <dc:creator>ANGALA ESWARI N</dc:creator>
  <cp:lastModifiedBy>ELCOT</cp:lastModifiedBy>
  <cp:revision>5</cp:revision>
  <dcterms:created xsi:type="dcterms:W3CDTF">2023-10-30T06:22:37Z</dcterms:created>
  <dcterms:modified xsi:type="dcterms:W3CDTF">2023-10-30T07:14:15Z</dcterms:modified>
</cp:coreProperties>
</file>