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PPT PROJECT </a:t>
            </a:r>
            <a:endParaRPr sz="5400"/>
          </a:p>
        </p:txBody>
      </p:sp>
      <p:pic>
        <p:nvPicPr>
          <p:cNvPr id="3" name="Picture 2" descr="Coloured pencils inside a pencil holder which is on top of a wood table">
            <a:extLst>
              <a:ext uri="{FF2B5EF4-FFF2-40B4-BE49-F238E27FC236}">
                <a16:creationId xmlns:a16="http://schemas.microsoft.com/office/drawing/2014/main" id="{1E909310-18E5-89AD-EB60-276EEBFD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6" r="-3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The portfolio successfully presents my personal and academic details in a professional manner.</a:t>
            </a:r>
          </a:p>
          <a:p>
            <a:r>
              <a:rPr lang="en-US" sz="1800" dirty="0"/>
              <a:t>(Screenshots to the live website can be added here later.)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AF4012-6B17-C631-4BE2-8308D45A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33" y="1406974"/>
            <a:ext cx="7227618" cy="911450"/>
          </a:xfrm>
        </p:spPr>
        <p:txBody>
          <a:bodyPr/>
          <a:lstStyle/>
          <a:p>
            <a:r>
              <a:rPr lang="en-US" dirty="0"/>
              <a:t>RESULTS AND SCREENSHOTS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47478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0122" y="1535906"/>
            <a:ext cx="4101848" cy="732235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Building this portfolio successfully helped me improve my web development skills and gave me a professional way to showcase my journey as a Computer Science Student.</a:t>
            </a:r>
          </a:p>
        </p:txBody>
      </p:sp>
    </p:spTree>
    <p:extLst>
      <p:ext uri="{BB962C8B-B14F-4D97-AF65-F5344CB8AC3E}">
        <p14:creationId xmlns:p14="http://schemas.microsoft.com/office/powerpoint/2010/main" val="27760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GitHub link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CCC7C-34C4-1CA6-F9C7-200A15F5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https://codepen.io/Elumalai-the-selector/pen/MYaZYKP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2566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7981" y="595197"/>
            <a:ext cx="8278891" cy="1623554"/>
          </a:xfrm>
        </p:spPr>
        <p:txBody>
          <a:bodyPr anchor="b">
            <a:normAutofit/>
          </a:bodyPr>
          <a:lstStyle/>
          <a:p>
            <a:r>
              <a:rPr lang="en-US"/>
              <a:t>STUDENT PORTFOLIO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STUDENT NAME: ANUSUYA.A</a:t>
            </a:r>
          </a:p>
          <a:p>
            <a:r>
              <a:rPr lang="en-US" sz="1800" dirty="0"/>
              <a:t>REGISTER NO:24132251802522005</a:t>
            </a:r>
          </a:p>
          <a:p>
            <a:r>
              <a:rPr lang="en-US" sz="1800" dirty="0"/>
              <a:t>DEPARTMENT: B.SC COMPUTER SCIENCE </a:t>
            </a:r>
          </a:p>
          <a:p>
            <a:r>
              <a:rPr lang="en-US" sz="1800" dirty="0"/>
              <a:t>COLLEGE: GOVERNMENT ARTS AND SCIENCE COLLEGE, VANUR/ANNAMALAI UNIVERSITY.</a:t>
            </a:r>
          </a:p>
        </p:txBody>
      </p:sp>
    </p:spTree>
    <p:extLst>
      <p:ext uri="{BB962C8B-B14F-4D97-AF65-F5344CB8AC3E}">
        <p14:creationId xmlns:p14="http://schemas.microsoft.com/office/powerpoint/2010/main" val="24497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27340" y="1171907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PROJECT TITLE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71687" y="3429000"/>
            <a:ext cx="5947172" cy="93322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               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279627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88075" y="1714500"/>
            <a:ext cx="8278891" cy="445869"/>
          </a:xfrm>
        </p:spPr>
        <p:txBody>
          <a:bodyPr anchor="b">
            <a:normAutofit fontScale="90000"/>
          </a:bodyPr>
          <a:lstStyle/>
          <a:p>
            <a:r>
              <a:rPr lang="en-US"/>
              <a:t>AGENDA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fontScale="92500" lnSpcReduction="10000"/>
          </a:bodyPr>
          <a:lstStyle/>
          <a:p>
            <a:r>
              <a:rPr lang="en-US" sz="1800"/>
              <a:t>Problem Statement </a:t>
            </a:r>
          </a:p>
          <a:p>
            <a:r>
              <a:rPr lang="en-US" sz="1800"/>
              <a:t>Project Overview </a:t>
            </a:r>
          </a:p>
          <a:p>
            <a:r>
              <a:rPr lang="en-US" sz="1800"/>
              <a:t>End Users</a:t>
            </a:r>
          </a:p>
          <a:p>
            <a:r>
              <a:rPr lang="en-US" sz="1800"/>
              <a:t>Tools and Techniques </a:t>
            </a:r>
          </a:p>
          <a:p>
            <a:r>
              <a:rPr lang="en-US" sz="1800"/>
              <a:t>Portfolio design and Layout </a:t>
            </a:r>
          </a:p>
          <a:p>
            <a:r>
              <a:rPr lang="en-US" sz="1800"/>
              <a:t>Results and Screenshot </a:t>
            </a:r>
          </a:p>
          <a:p>
            <a:r>
              <a:rPr lang="en-US" sz="1800"/>
              <a:t>Conclusion </a:t>
            </a:r>
          </a:p>
          <a:p>
            <a:r>
              <a:rPr lang="en-US" sz="180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8754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4434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PROBLEM STATEMENT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Many students and beginners find it difficult to showcase their skills, education ,and projects in a professional way.without a proper platform,their talents and knowledge often go unnoticed.</a:t>
            </a:r>
          </a:p>
        </p:txBody>
      </p:sp>
    </p:spTree>
    <p:extLst>
      <p:ext uri="{BB962C8B-B14F-4D97-AF65-F5344CB8AC3E}">
        <p14:creationId xmlns:p14="http://schemas.microsoft.com/office/powerpoint/2010/main" val="286452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73700" y="1088800"/>
            <a:ext cx="8278891" cy="1092311"/>
          </a:xfrm>
        </p:spPr>
        <p:txBody>
          <a:bodyPr anchor="b">
            <a:normAutofit/>
          </a:bodyPr>
          <a:lstStyle/>
          <a:p>
            <a:r>
              <a:rPr lang="en-US"/>
              <a:t>PROJECT OVERVIEW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This project is a personal portfolio website created to present my education ,skills,and projects in a structure and attractive manner.</a:t>
            </a:r>
          </a:p>
          <a:p>
            <a:r>
              <a:rPr lang="en-US" sz="1800"/>
              <a:t>It works as a digital resume that highlights my learning journey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3213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1559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END USERS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Recruiters and employers who want to know about my skills.</a:t>
            </a:r>
          </a:p>
          <a:p>
            <a:r>
              <a:rPr lang="en-US" sz="1800"/>
              <a:t>Teachers and profession for academic evaluations.</a:t>
            </a:r>
          </a:p>
          <a:p>
            <a:r>
              <a:rPr lang="en-US" sz="1800"/>
              <a:t>Friends,peer,and projects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2955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7310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TOOLS AND TECHNOLOGIES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HTML,CSS-For frontend development </a:t>
            </a:r>
          </a:p>
          <a:p>
            <a:r>
              <a:rPr lang="en-US" sz="1800"/>
              <a:t>VS code-as the code editor </a:t>
            </a:r>
          </a:p>
          <a:p>
            <a:r>
              <a:rPr lang="en-US" sz="1800"/>
              <a:t>GitHub –for version control and hosting </a:t>
            </a:r>
          </a:p>
        </p:txBody>
      </p:sp>
    </p:spTree>
    <p:extLst>
      <p:ext uri="{BB962C8B-B14F-4D97-AF65-F5344CB8AC3E}">
        <p14:creationId xmlns:p14="http://schemas.microsoft.com/office/powerpoint/2010/main" val="31849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0856" y="726873"/>
            <a:ext cx="8278891" cy="1360201"/>
          </a:xfrm>
        </p:spPr>
        <p:txBody>
          <a:bodyPr anchor="b">
            <a:normAutofit/>
          </a:bodyPr>
          <a:lstStyle/>
          <a:p>
            <a:r>
              <a:rPr lang="en-US"/>
              <a:t>PORTFOLIO DESIGN AND LAYOUT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portfolio follows a simple, </a:t>
            </a:r>
            <a:r>
              <a:rPr lang="en-US" sz="1800" dirty="0" err="1"/>
              <a:t>clean,and</a:t>
            </a:r>
            <a:r>
              <a:rPr lang="en-US" sz="1800" dirty="0"/>
              <a:t> responsive design.</a:t>
            </a:r>
          </a:p>
          <a:p>
            <a:r>
              <a:rPr lang="en-US" sz="1800" dirty="0"/>
              <a:t>It includes section such as:</a:t>
            </a:r>
          </a:p>
          <a:p>
            <a:r>
              <a:rPr lang="en-US" sz="1800" dirty="0"/>
              <a:t>About Me</a:t>
            </a:r>
          </a:p>
          <a:p>
            <a:r>
              <a:rPr lang="en-US" sz="1800" dirty="0"/>
              <a:t>Education </a:t>
            </a:r>
          </a:p>
          <a:p>
            <a:r>
              <a:rPr lang="en-US" sz="1800" dirty="0"/>
              <a:t>Skills</a:t>
            </a:r>
          </a:p>
          <a:p>
            <a:r>
              <a:rPr lang="en-US" sz="1800" dirty="0"/>
              <a:t>Projects </a:t>
            </a:r>
          </a:p>
          <a:p>
            <a:r>
              <a:rPr lang="en-US" sz="1800" dirty="0"/>
              <a:t>Contact </a:t>
            </a:r>
          </a:p>
          <a:p>
            <a:r>
              <a:rPr lang="en-US" sz="1800" dirty="0"/>
              <a:t>The design Is minimal, </a:t>
            </a:r>
            <a:r>
              <a:rPr lang="en-US" sz="1800" dirty="0" err="1"/>
              <a:t>professional,and</a:t>
            </a:r>
            <a:r>
              <a:rPr lang="en-US" sz="1800" dirty="0"/>
              <a:t>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237082854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PPT PROJECT </vt:lpstr>
      <vt:lpstr>STUDENT PORTFOLIO </vt:lpstr>
      <vt:lpstr>PROJECT TITLE </vt:lpstr>
      <vt:lpstr>AGENDA </vt:lpstr>
      <vt:lpstr>PROBLEM STATEMENT </vt:lpstr>
      <vt:lpstr>PROJECT OVERVIEW </vt:lpstr>
      <vt:lpstr>END USERS </vt:lpstr>
      <vt:lpstr>TOOLS AND TECHNOLOGIES </vt:lpstr>
      <vt:lpstr>PORTFOLIO DESIGN AND LAYOUT </vt:lpstr>
      <vt:lpstr>RESULTS AND SCREENSHOTS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 </dc:title>
  <dc:creator>Gayathri E</dc:creator>
  <cp:lastModifiedBy>Gayathri E</cp:lastModifiedBy>
  <cp:revision>4</cp:revision>
  <dcterms:created xsi:type="dcterms:W3CDTF">2025-09-02T04:35:58Z</dcterms:created>
  <dcterms:modified xsi:type="dcterms:W3CDTF">2025-09-03T04:44:07Z</dcterms:modified>
</cp:coreProperties>
</file>