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67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jit biswas" userId="75bb4c681a7868d0" providerId="LiveId" clId="{013DC398-FE8E-440C-93DB-68C9FF2787A8}"/>
    <pc:docChg chg="modSld">
      <pc:chgData name="arijit biswas" userId="75bb4c681a7868d0" providerId="LiveId" clId="{013DC398-FE8E-440C-93DB-68C9FF2787A8}" dt="2024-08-10T09:48:48.933" v="1" actId="20577"/>
      <pc:docMkLst>
        <pc:docMk/>
      </pc:docMkLst>
      <pc:sldChg chg="modSp mod">
        <pc:chgData name="arijit biswas" userId="75bb4c681a7868d0" providerId="LiveId" clId="{013DC398-FE8E-440C-93DB-68C9FF2787A8}" dt="2024-08-10T09:48:48.933" v="1" actId="20577"/>
        <pc:sldMkLst>
          <pc:docMk/>
          <pc:sldMk cId="0" sldId="259"/>
        </pc:sldMkLst>
        <pc:spChg chg="mod">
          <ac:chgData name="arijit biswas" userId="75bb4c681a7868d0" providerId="LiveId" clId="{013DC398-FE8E-440C-93DB-68C9FF2787A8}" dt="2024-08-10T09:48:48.933" v="1" actId="20577"/>
          <ac:spMkLst>
            <pc:docMk/>
            <pc:sldMk cId="0" sldId="259"/>
            <ac:spMk id="1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6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82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61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377687" y="926510"/>
            <a:ext cx="8228700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IN" sz="4800" dirty="0"/>
              <a:t>Account Sales Performance Analysis</a:t>
            </a:r>
            <a:r>
              <a:rPr lang="en-US" sz="4000" dirty="0"/>
              <a:t>: Key Insights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2800" i="1" dirty="0"/>
              <a:t>2017-2021</a:t>
            </a:r>
            <a:endParaRPr sz="1050" i="1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F8E2D75C-7EF3-E5AA-62AD-DEBBEB235223}"/>
              </a:ext>
            </a:extLst>
          </p:cNvPr>
          <p:cNvSpPr txBox="1"/>
          <p:nvPr/>
        </p:nvSpPr>
        <p:spPr>
          <a:xfrm>
            <a:off x="457200" y="5422885"/>
            <a:ext cx="8228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4000" dirty="0" err="1"/>
              <a:t>Angana</a:t>
            </a:r>
            <a:r>
              <a:rPr lang="en-US" sz="4000" dirty="0"/>
              <a:t> Biswas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06933" y="651738"/>
            <a:ext cx="6556151" cy="87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Key Insights from Sales Analysis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6C743D-4503-74BF-8697-257A797A68D2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322125" y="2311428"/>
            <a:ext cx="83646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overall sales growth trends across years.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Performing Accounts: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top 10 accounts contributing to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account types are generating the most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Effectiveness: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 which marketing strategies are driving sales.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044797"/>
            <a:ext cx="65621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Overview of Sales Performance</a:t>
            </a:r>
            <a:endParaRPr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3;p3">
            <a:extLst>
              <a:ext uri="{FF2B5EF4-FFF2-40B4-BE49-F238E27FC236}">
                <a16:creationId xmlns:a16="http://schemas.microsoft.com/office/drawing/2014/main" id="{5C56732D-69A6-F6FD-E5F5-6F1F809D83B5}"/>
              </a:ext>
            </a:extLst>
          </p:cNvPr>
          <p:cNvSpPr txBox="1"/>
          <p:nvPr/>
        </p:nvSpPr>
        <p:spPr>
          <a:xfrm>
            <a:off x="586409" y="2181318"/>
            <a:ext cx="375699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Total Unit Sales: </a:t>
            </a:r>
            <a:r>
              <a:rPr lang="en-US" sz="1800" dirty="0"/>
              <a:t>Steady growth observed over five years, from 2017 to 2021.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Trend: </a:t>
            </a:r>
            <a:r>
              <a:rPr lang="en-US" sz="1800" dirty="0"/>
              <a:t>Sales increased from approximately 19,897 units in 2017 to 40,914 units in 2021, indicating a positive upward trend.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036B8-3A6F-9863-5F81-6B88A9F2A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810" y="2297190"/>
            <a:ext cx="3886742" cy="2610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044797"/>
            <a:ext cx="65621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Top 10 Accounts by Sales</a:t>
            </a:r>
            <a:endParaRPr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3;p3">
            <a:extLst>
              <a:ext uri="{FF2B5EF4-FFF2-40B4-BE49-F238E27FC236}">
                <a16:creationId xmlns:a16="http://schemas.microsoft.com/office/drawing/2014/main" id="{5C56732D-69A6-F6FD-E5F5-6F1F809D83B5}"/>
              </a:ext>
            </a:extLst>
          </p:cNvPr>
          <p:cNvSpPr txBox="1"/>
          <p:nvPr/>
        </p:nvSpPr>
        <p:spPr>
          <a:xfrm>
            <a:off x="586409" y="2181318"/>
            <a:ext cx="375699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Top Performers: </a:t>
            </a:r>
            <a:r>
              <a:rPr lang="en-US" sz="1800" dirty="0"/>
              <a:t>Medium Business (MB 1), Online Retailer (OR 3), and Small Business (SB 6) are among the top-performing accounts.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Sales Concentration: </a:t>
            </a:r>
            <a:r>
              <a:rPr lang="en-US" sz="1800" dirty="0"/>
              <a:t>These accounts are crucial to overall sales performance, and their consistent high sales demonstrate strong customer relationships.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7E571-79C8-5886-30B5-A9DC1D5DB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216" y="2123893"/>
            <a:ext cx="364858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044797"/>
            <a:ext cx="65621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Top 10 Accounts by Sales</a:t>
            </a:r>
            <a:endParaRPr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3;p3">
            <a:extLst>
              <a:ext uri="{FF2B5EF4-FFF2-40B4-BE49-F238E27FC236}">
                <a16:creationId xmlns:a16="http://schemas.microsoft.com/office/drawing/2014/main" id="{5C56732D-69A6-F6FD-E5F5-6F1F809D83B5}"/>
              </a:ext>
            </a:extLst>
          </p:cNvPr>
          <p:cNvSpPr txBox="1"/>
          <p:nvPr/>
        </p:nvSpPr>
        <p:spPr>
          <a:xfrm>
            <a:off x="515502" y="1701074"/>
            <a:ext cx="822959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Top Account Types: </a:t>
            </a:r>
            <a:r>
              <a:rPr lang="en-US" sz="1800" dirty="0"/>
              <a:t>Medium Business and Online Retailer account types show the highest sales over the years.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Yearly Trends: </a:t>
            </a:r>
            <a:r>
              <a:rPr lang="en-US" sz="1800" dirty="0"/>
              <a:t>Significant sales growth in the Medium Business category, with a peak in 2021.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41377-F3C9-6E56-1C7E-59BD7A708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06" y="3405320"/>
            <a:ext cx="763059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044797"/>
            <a:ext cx="65621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Top 10 Accounts by Sales</a:t>
            </a:r>
            <a:endParaRPr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3;p3">
            <a:extLst>
              <a:ext uri="{FF2B5EF4-FFF2-40B4-BE49-F238E27FC236}">
                <a16:creationId xmlns:a16="http://schemas.microsoft.com/office/drawing/2014/main" id="{5C56732D-69A6-F6FD-E5F5-6F1F809D83B5}"/>
              </a:ext>
            </a:extLst>
          </p:cNvPr>
          <p:cNvSpPr txBox="1"/>
          <p:nvPr/>
        </p:nvSpPr>
        <p:spPr>
          <a:xfrm>
            <a:off x="515502" y="1701074"/>
            <a:ext cx="3648994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Top Accounts: </a:t>
            </a:r>
            <a:r>
              <a:rPr lang="en-US" sz="1800" dirty="0"/>
              <a:t>The top accounts include various account types with consistent sales across multiple years.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Sales Growth: </a:t>
            </a:r>
            <a:r>
              <a:rPr lang="en-US" sz="1800" dirty="0"/>
              <a:t>The Wholesale Distributor (WD 8) and Medium Business (MB 1) accounts show substantial growth, especially from 2019 to 2021.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Strategic Focus: </a:t>
            </a:r>
            <a:r>
              <a:rPr lang="en-US" sz="1800" dirty="0"/>
              <a:t>Allocate resources to capitalize on the success of these top accounts while exploring opportunities to boost sales in underperforming segments.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CC567-92B2-0537-4ABB-7866105A1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642" y="1620698"/>
            <a:ext cx="4574698" cy="51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964096"/>
            <a:ext cx="8229600" cy="77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1" dirty="0">
                <a:solidFill>
                  <a:schemeClr val="tx1"/>
                </a:solidFill>
              </a:rPr>
              <a:t>Summary of Key </a:t>
            </a:r>
            <a:r>
              <a:rPr lang="en-US" sz="2800" b="1">
                <a:solidFill>
                  <a:schemeClr val="tx1"/>
                </a:solidFill>
              </a:rPr>
              <a:t>Sales Insights: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98174" y="1745346"/>
            <a:ext cx="8388626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Overall Sales Growth: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 Steady growth in total unit sales from 19,897 units in 2017 to 40,914 units in 2021.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Continue leveraging successful sales strategies to sustain this positive trend.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Top Performing Accounts: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 Medium Business (MB 1), Online Retailer (OR 3), and Small Business (SB 6) are leading in sales.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Focus on strengthening relationships and increasing engagement with these top accounts.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Sales by Account Type: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 Medium Business and Online Retailer are the most significant contributors to sales growth.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Tailor marketing and sales strategies to capitalize on these high-performing segments.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Top 5 Sales by Account:</a:t>
            </a:r>
          </a:p>
          <a:p>
            <a:pPr marL="285750" lvl="3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 Accounts like Wholesale Distributor (WD 8) and Medium Business (MB 1) show strong growth from 2019 to 2021.Action: Allocate more resources to these accounts while exploring growth potential in underperforming areas.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Key Insights from Sales Analysis</vt:lpstr>
      <vt:lpstr>PowerPoint Presentation</vt:lpstr>
      <vt:lpstr>PowerPoint Presentation</vt:lpstr>
      <vt:lpstr>PowerPoint Presentation</vt:lpstr>
      <vt:lpstr>PowerPoint Presentation</vt:lpstr>
      <vt:lpstr>Summary of Key Sales Insights: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arijit biswas</cp:lastModifiedBy>
  <cp:revision>1</cp:revision>
  <dcterms:created xsi:type="dcterms:W3CDTF">2020-03-26T22:50:15Z</dcterms:created>
  <dcterms:modified xsi:type="dcterms:W3CDTF">2024-08-10T09:48:50Z</dcterms:modified>
</cp:coreProperties>
</file>