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1" r:id="rId2"/>
    <p:sldId id="316" r:id="rId3"/>
    <p:sldId id="280" r:id="rId4"/>
    <p:sldId id="291" r:id="rId5"/>
    <p:sldId id="375" r:id="rId6"/>
    <p:sldId id="374" r:id="rId7"/>
    <p:sldId id="377" r:id="rId8"/>
    <p:sldId id="323" r:id="rId9"/>
    <p:sldId id="376" r:id="rId10"/>
    <p:sldId id="378" r:id="rId11"/>
    <p:sldId id="379" r:id="rId12"/>
    <p:sldId id="372" r:id="rId13"/>
    <p:sldId id="321" r:id="rId14"/>
    <p:sldId id="380" r:id="rId15"/>
    <p:sldId id="30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502E85"/>
    <a:srgbClr val="C00100"/>
    <a:srgbClr val="03008F"/>
    <a:srgbClr val="7F0000"/>
    <a:srgbClr val="3F47AD"/>
    <a:srgbClr val="A24A46"/>
    <a:srgbClr val="4E2A82"/>
    <a:srgbClr val="6A6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2" autoAdjust="0"/>
    <p:restoredTop sz="94707" autoAdjust="0"/>
  </p:normalViewPr>
  <p:slideViewPr>
    <p:cSldViewPr snapToGrid="0" snapToObjects="1">
      <p:cViewPr varScale="1">
        <p:scale>
          <a:sx n="200" d="100"/>
          <a:sy n="200" d="100"/>
        </p:scale>
        <p:origin x="168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1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42556" y="-4796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072741" y="5693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53ECCEEF-40F2-45E5-A2C8-89DE64801661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430B23C7-7145-4445-ABB4-DA20A0F41A2C}" type="datetime1">
              <a:rPr lang="en-US" smtClean="0"/>
              <a:t>6/9/18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A973-3618-4780-94BB-5BC0A91A5BA4}" type="datetime1">
              <a:rPr lang="en-US" smtClean="0"/>
              <a:t>6/9/18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CAE24FD5-BBD4-49A5-875F-B21E9EC3F306}" type="datetime1">
              <a:rPr lang="en-US" smtClean="0"/>
              <a:t>6/9/18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19152D-9256-4ED4-A6E6-91AC799EBFEC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642E0CE-261F-45AA-87E6-1EA6CADA22B3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C2E19F8-DA1E-4B88-B9DB-53F693667255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5954E7F-3E3C-4235-B7B8-8F8043C86114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42E563C4-7278-45CD-BF8D-46B939479A47}" type="datetime1">
              <a:rPr lang="en-US" smtClean="0"/>
              <a:t>6/9/18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0002D6F-C55C-4C25-A196-265A4B33BC08}" type="datetime1">
              <a:rPr lang="en-US" smtClean="0"/>
              <a:t>6/9/18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00BE43A-34A8-4A76-A6B1-749D9AF28DB8}" type="datetime1">
              <a:rPr lang="en-US" smtClean="0"/>
              <a:t>6/9/18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1 - No Wordmark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8C7E-2F24-4BE8-B639-FEC6BBF2AF0A}" type="datetime1">
              <a:rPr lang="en-US" smtClean="0"/>
              <a:t>6/9/18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1 - No Wordmark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6" y="1074371"/>
            <a:ext cx="6916777" cy="1102519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Does population or survey participation explains healthcare quality in US counties?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892" y="2991831"/>
            <a:ext cx="6262972" cy="131445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sz="2000" dirty="0"/>
          </a:p>
          <a:p>
            <a:pPr algn="r"/>
            <a:r>
              <a:rPr lang="en-US" sz="2000" dirty="0" err="1"/>
              <a:t>Rabia</a:t>
            </a:r>
            <a:r>
              <a:rPr lang="en-US" sz="2000" dirty="0"/>
              <a:t> </a:t>
            </a:r>
            <a:r>
              <a:rPr lang="en-US" sz="2000" dirty="0" err="1"/>
              <a:t>Otry</a:t>
            </a:r>
            <a:r>
              <a:rPr lang="en-US" sz="2000" dirty="0"/>
              <a:t>, Vilma Santos, </a:t>
            </a:r>
          </a:p>
          <a:p>
            <a:pPr algn="r"/>
            <a:r>
              <a:rPr lang="en-US" sz="2000" dirty="0"/>
              <a:t>Rohan </a:t>
            </a:r>
            <a:r>
              <a:rPr lang="en-US" sz="2000" dirty="0" err="1"/>
              <a:t>Mohindroo</a:t>
            </a:r>
            <a:r>
              <a:rPr lang="en-US" sz="2000" dirty="0"/>
              <a:t>, Angang Li</a:t>
            </a:r>
          </a:p>
          <a:p>
            <a:pPr algn="r"/>
            <a:r>
              <a:rPr lang="en-US" sz="2000" dirty="0"/>
              <a:t>2018-06-09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558" y="-5417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1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E.g. Patient experience rating increases with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Numerical summary as well as visualizations of that summary</a:t>
            </a:r>
          </a:p>
        </p:txBody>
      </p:sp>
    </p:spTree>
    <p:extLst>
      <p:ext uri="{BB962C8B-B14F-4D97-AF65-F5344CB8AC3E}">
        <p14:creationId xmlns:p14="http://schemas.microsoft.com/office/powerpoint/2010/main" val="248185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E.g. Mortality rate independent of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Numerical summary as well as visualizations of that summary</a:t>
            </a:r>
          </a:p>
        </p:txBody>
      </p:sp>
    </p:spTree>
    <p:extLst>
      <p:ext uri="{BB962C8B-B14F-4D97-AF65-F5344CB8AC3E}">
        <p14:creationId xmlns:p14="http://schemas.microsoft.com/office/powerpoint/2010/main" val="275767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200" dirty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183894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Acknowledge limitations</a:t>
            </a:r>
          </a:p>
          <a:p>
            <a:endParaRPr lang="en-US" sz="1800" dirty="0"/>
          </a:p>
          <a:p>
            <a:r>
              <a:rPr lang="en-US" sz="1800" dirty="0"/>
              <a:t>Total Hospital Beds to capture differences in size of Hospitals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Take-home message 1 (Make the call or tell the story)</a:t>
            </a:r>
          </a:p>
          <a:p>
            <a:endParaRPr lang="en-US" sz="1800" dirty="0"/>
          </a:p>
          <a:p>
            <a:r>
              <a:rPr lang="en-US" sz="1800" dirty="0"/>
              <a:t>Take-home message 2</a:t>
            </a:r>
          </a:p>
          <a:p>
            <a:endParaRPr lang="en-US" sz="1800" dirty="0"/>
          </a:p>
          <a:p>
            <a:r>
              <a:rPr lang="en-US" sz="1800" dirty="0"/>
              <a:t>Take-home message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89868"/>
            <a:ext cx="7772400" cy="110251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94E5A7-EF11-D646-B76B-395F40E2E0DB}"/>
              </a:ext>
            </a:extLst>
          </p:cNvPr>
          <p:cNvGrpSpPr/>
          <p:nvPr/>
        </p:nvGrpSpPr>
        <p:grpSpPr>
          <a:xfrm>
            <a:off x="3560043" y="2206865"/>
            <a:ext cx="2011680" cy="822960"/>
            <a:chOff x="6755887" y="1938978"/>
            <a:chExt cx="2011680" cy="822960"/>
          </a:xfrm>
        </p:grpSpPr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F6FD13DD-802A-2140-92AB-74079CF593BD}"/>
                </a:ext>
              </a:extLst>
            </p:cNvPr>
            <p:cNvSpPr/>
            <p:nvPr/>
          </p:nvSpPr>
          <p:spPr>
            <a:xfrm>
              <a:off x="6755887" y="1938978"/>
              <a:ext cx="2011680" cy="822960"/>
            </a:xfrm>
            <a:prstGeom prst="cloud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lumMod val="0"/>
                    <a:lumOff val="10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15C26F-4FDD-F74B-A0ED-7D17A3782491}"/>
                </a:ext>
              </a:extLst>
            </p:cNvPr>
            <p:cNvSpPr txBox="1"/>
            <p:nvPr/>
          </p:nvSpPr>
          <p:spPr>
            <a:xfrm>
              <a:off x="6948437" y="2079290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Questions?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3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200" dirty="0"/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424782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Motivations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Insert interesting graph(s) here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questions you and your group found interesting, and what motivated you to answer them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Decompose the ask</a:t>
            </a:r>
          </a:p>
        </p:txBody>
      </p:sp>
    </p:spTree>
    <p:extLst>
      <p:ext uri="{BB962C8B-B14F-4D97-AF65-F5344CB8AC3E}">
        <p14:creationId xmlns:p14="http://schemas.microsoft.com/office/powerpoint/2010/main" val="14507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Overarching Question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How do patient experience rating and mortality rate relate to population size and number of survey response?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2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1812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Where and how you found the data you used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98143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Data exploration and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data exploration and cleanup process (accompanied by your </a:t>
            </a:r>
            <a:r>
              <a:rPr lang="en-US" sz="1800" dirty="0" err="1"/>
              <a:t>Jupyter</a:t>
            </a:r>
            <a:r>
              <a:rPr lang="en-US" sz="18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151494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84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analysis process (accompanied by your </a:t>
            </a:r>
            <a:r>
              <a:rPr lang="en-US" sz="1800" dirty="0" err="1"/>
              <a:t>Jupyter</a:t>
            </a:r>
            <a:r>
              <a:rPr lang="en-US" sz="18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376534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20645</TotalTime>
  <Words>203</Words>
  <Application>Microsoft Macintosh PowerPoint</Application>
  <PresentationFormat>On-screen Show (16:9)</PresentationFormat>
  <Paragraphs>49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Does population or survey participation explains healthcare quality in US counties?</vt:lpstr>
      <vt:lpstr>Motivations</vt:lpstr>
      <vt:lpstr>Motivations</vt:lpstr>
      <vt:lpstr>Overarching Question</vt:lpstr>
      <vt:lpstr>Methods</vt:lpstr>
      <vt:lpstr>Data sources</vt:lpstr>
      <vt:lpstr>Data exploration and cleanup</vt:lpstr>
      <vt:lpstr>Results</vt:lpstr>
      <vt:lpstr>Data Analysis</vt:lpstr>
      <vt:lpstr>E.g. Patient experience rating increases with population</vt:lpstr>
      <vt:lpstr>E.g. Mortality rate independent of population</vt:lpstr>
      <vt:lpstr>Implications</vt:lpstr>
      <vt:lpstr>Limitations</vt:lpstr>
      <vt:lpstr>Conclusions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Angang Li</cp:lastModifiedBy>
  <cp:revision>523</cp:revision>
  <dcterms:created xsi:type="dcterms:W3CDTF">2015-07-21T16:44:10Z</dcterms:created>
  <dcterms:modified xsi:type="dcterms:W3CDTF">2018-06-09T18:49:23Z</dcterms:modified>
</cp:coreProperties>
</file>