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840" cy="125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84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84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file:///home/noob/Desktop/sessions/Django file structure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djangoproject.com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Django Kickstart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Why is Django?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Django is fast to develop websites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Django have lots of libraries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Django used as a Full stack Development and API Development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Easy to secure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Easy to scale small size to large one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Steps: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&gt; vritualenv &lt;env_name&gt;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&gt; source env/bin/activate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&gt; pip install django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&gt; pip freeze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&gt; django-admin startproject &lt;project_name&gt; 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&gt; python3 manage.py startapp &lt;app_name&gt;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&gt; python3 manage.py runserver &lt;port&gt;                                             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eeeeee"/>
                </a:solidFill>
                <a:latin typeface="Nato sans "/>
                <a:ea typeface="DejaVu Sans"/>
              </a:rPr>
              <a:t>File structure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57200" y="1554480"/>
            <a:ext cx="8869320" cy="342576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914400" y="5577840"/>
            <a:ext cx="6535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https://techvidvan.com/tutorials/django-project-structure-layout/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825840" y="1737360"/>
            <a:ext cx="8367840" cy="4706640"/>
          </a:xfrm>
          <a:prstGeom prst="rect">
            <a:avLst/>
          </a:prstGeom>
          <a:ln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606960" y="606960"/>
            <a:ext cx="3175560" cy="59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eeeeee"/>
                </a:solidFill>
                <a:latin typeface="Nato sans"/>
                <a:ea typeface="DejaVu Sans"/>
              </a:rPr>
              <a:t>Django Flow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595440"/>
            <a:ext cx="603468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eeeeee"/>
                </a:solidFill>
                <a:latin typeface="Nato sans"/>
                <a:ea typeface="DejaVu Sans"/>
              </a:rPr>
              <a:t>Sample Code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16960" y="2046240"/>
            <a:ext cx="3780720" cy="24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</a:t>
            </a:r>
            <a:r>
              <a:rPr b="1" i="1" lang="en-US" sz="1800" spc="-1" strike="noStrike" u="sng">
                <a:uFillTx/>
                <a:latin typeface="Noto Sans"/>
              </a:rPr>
              <a:t> </a:t>
            </a:r>
            <a:r>
              <a:rPr b="1" i="1" lang="en-US" sz="1800" spc="-1" strike="noStrike" u="sng">
                <a:uFillTx/>
                <a:latin typeface="Noto Sans"/>
              </a:rPr>
              <a:t>Flask: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    </a:t>
            </a:r>
            <a:r>
              <a:rPr b="1" i="1" lang="en-US" sz="1800" spc="-1" strike="noStrike">
                <a:latin typeface="Noto Sans"/>
              </a:rPr>
              <a:t>from flask import Flask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    </a:t>
            </a:r>
            <a:r>
              <a:rPr b="1" i="1" lang="en-US" sz="1800" spc="-1" strike="noStrike">
                <a:latin typeface="Noto Sans"/>
              </a:rPr>
              <a:t>app = Flask(__name__)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    </a:t>
            </a:r>
            <a:r>
              <a:rPr b="1" i="1" lang="en-US" sz="1800" spc="-1" strike="noStrike">
                <a:latin typeface="Noto Sans"/>
              </a:rPr>
              <a:t>@app.route('/')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    </a:t>
            </a:r>
            <a:r>
              <a:rPr b="1" i="1" lang="en-US" sz="1800" spc="-1" strike="noStrike">
                <a:latin typeface="Noto Sans"/>
              </a:rPr>
              <a:t>def hello():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        </a:t>
            </a:r>
            <a:r>
              <a:rPr b="1" i="1" lang="en-US" sz="1800" spc="-1" strike="noStrike">
                <a:latin typeface="Noto Sans"/>
              </a:rPr>
              <a:t>return 'Hello’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Line 3"/>
          <p:cNvSpPr/>
          <p:nvPr/>
        </p:nvSpPr>
        <p:spPr>
          <a:xfrm>
            <a:off x="914400" y="4480560"/>
            <a:ext cx="81381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4"/>
          <p:cNvSpPr txBox="1"/>
          <p:nvPr/>
        </p:nvSpPr>
        <p:spPr>
          <a:xfrm>
            <a:off x="914400" y="4681800"/>
            <a:ext cx="4513320" cy="195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800" spc="-1" strike="noStrike" u="sng">
                <a:uFillTx/>
                <a:latin typeface="Noto Sans"/>
              </a:rPr>
              <a:t>Django: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 u="sng">
                <a:uFillTx/>
                <a:latin typeface="Noto Sans"/>
              </a:rPr>
              <a:t>Views.py</a:t>
            </a:r>
            <a:r>
              <a:rPr b="1" i="1" lang="en-US" sz="1800" spc="-1" strike="noStrike">
                <a:latin typeface="Noto Sans"/>
              </a:rPr>
              <a:t> (Logics)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from django.http import HttpResponse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def hello(request):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    </a:t>
            </a:r>
            <a:r>
              <a:rPr b="1" i="1" lang="en-US" sz="1800" spc="-1" strike="noStrike">
                <a:latin typeface="Noto Sans"/>
              </a:rPr>
              <a:t>	</a:t>
            </a:r>
            <a:r>
              <a:rPr b="1" i="1" lang="en-US" sz="1800" spc="-1" strike="noStrike">
                <a:latin typeface="Noto Sans"/>
              </a:rPr>
              <a:t>return HttpResponse("Hello")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14400" y="2011680"/>
            <a:ext cx="3461760" cy="195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800" spc="-1" strike="noStrike" u="sng">
                <a:uFillTx/>
                <a:latin typeface="Noto Sans"/>
              </a:rPr>
              <a:t>urls.py (routing)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from django.urls import path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from .views import hello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urlpatterns = [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    </a:t>
            </a:r>
            <a:r>
              <a:rPr b="1" i="1" lang="en-US" sz="1800" spc="-1" strike="noStrike">
                <a:latin typeface="Noto Sans"/>
              </a:rPr>
              <a:t>path('', hello)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latin typeface="Noto Sans"/>
              </a:rPr>
              <a:t>] 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56040" y="1510200"/>
            <a:ext cx="91526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188720" y="1645920"/>
            <a:ext cx="7772400" cy="499680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551520" y="534960"/>
            <a:ext cx="75340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400" spc="-1" strike="noStrike">
                <a:solidFill>
                  <a:srgbClr val="ffffff"/>
                </a:solidFill>
                <a:latin typeface="Arial"/>
              </a:rPr>
              <a:t>Basic Client Request and Response</a:t>
            </a:r>
            <a:endParaRPr b="1" lang="en-US" sz="3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Http Method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40080" y="3749040"/>
            <a:ext cx="8702280" cy="265068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548640" y="2064600"/>
            <a:ext cx="841140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 methods are what you use to request data from an server.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Status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rcRect l="0" t="8421" r="0" b="0"/>
          <a:stretch/>
        </p:blipFill>
        <p:spPr>
          <a:xfrm>
            <a:off x="202320" y="1463040"/>
            <a:ext cx="9410760" cy="535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What is Django?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Django is a back-end server side web framework.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Open source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Django is an python based framework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What is Django?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Django is a back-end server side web framework.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Open source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Django is an python based framework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What is Django?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Django is a back-end server side web framework.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Open source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Django is an python based framework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Click here    </a:t>
            </a:r>
            <a:r>
              <a:rPr b="1" lang="en-US" sz="2400" spc="-1" strike="noStrike">
                <a:solidFill>
                  <a:srgbClr val="5983b0"/>
                </a:solidFill>
                <a:latin typeface="Noto Sans SemiBold"/>
                <a:ea typeface="DejaVu Sans"/>
                <a:hlinkClick r:id="rId1"/>
              </a:rPr>
              <a:t>Doc Link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Line 3"/>
          <p:cNvSpPr/>
          <p:nvPr/>
        </p:nvSpPr>
        <p:spPr>
          <a:xfrm>
            <a:off x="2380320" y="6309360"/>
            <a:ext cx="3657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What is Django?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Django is a back-end server side web framework.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Open source</a:t>
            </a:r>
            <a:endParaRPr b="0" lang="en-US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Django is an python based framework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2022-07-09T10:30:26Z</dcterms:created>
  <dc:creator/>
  <dc:description/>
  <dc:language>en-US</dc:language>
  <cp:lastModifiedBy/>
  <dcterms:modified xsi:type="dcterms:W3CDTF">2022-07-15T11:41:13Z</dcterms:modified>
  <cp:revision>13</cp:revision>
  <dc:subject/>
  <dc:title>Alizarin</dc:title>
</cp:coreProperties>
</file>