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5" autoAdjust="0"/>
    <p:restoredTop sz="94660"/>
  </p:normalViewPr>
  <p:slideViewPr>
    <p:cSldViewPr snapToGrid="0">
      <p:cViewPr>
        <p:scale>
          <a:sx n="200" d="100"/>
          <a:sy n="200" d="100"/>
        </p:scale>
        <p:origin x="-4356" y="-2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8802D-42BB-4CE2-9879-AC8D5404691B}" type="datetimeFigureOut">
              <a:rPr lang="es-CO" smtClean="0"/>
              <a:t>16/02/2016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985B7-2F1C-473E-B554-8203AF0EB19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7128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8802D-42BB-4CE2-9879-AC8D5404691B}" type="datetimeFigureOut">
              <a:rPr lang="es-CO" smtClean="0"/>
              <a:t>16/02/2016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985B7-2F1C-473E-B554-8203AF0EB19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9110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8802D-42BB-4CE2-9879-AC8D5404691B}" type="datetimeFigureOut">
              <a:rPr lang="es-CO" smtClean="0"/>
              <a:t>16/02/2016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985B7-2F1C-473E-B554-8203AF0EB19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7443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8802D-42BB-4CE2-9879-AC8D5404691B}" type="datetimeFigureOut">
              <a:rPr lang="es-CO" smtClean="0"/>
              <a:t>16/02/2016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985B7-2F1C-473E-B554-8203AF0EB19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177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8802D-42BB-4CE2-9879-AC8D5404691B}" type="datetimeFigureOut">
              <a:rPr lang="es-CO" smtClean="0"/>
              <a:t>16/02/2016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985B7-2F1C-473E-B554-8203AF0EB19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104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8802D-42BB-4CE2-9879-AC8D5404691B}" type="datetimeFigureOut">
              <a:rPr lang="es-CO" smtClean="0"/>
              <a:t>16/02/2016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985B7-2F1C-473E-B554-8203AF0EB19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4524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8802D-42BB-4CE2-9879-AC8D5404691B}" type="datetimeFigureOut">
              <a:rPr lang="es-CO" smtClean="0"/>
              <a:t>16/02/2016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985B7-2F1C-473E-B554-8203AF0EB19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0428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8802D-42BB-4CE2-9879-AC8D5404691B}" type="datetimeFigureOut">
              <a:rPr lang="es-CO" smtClean="0"/>
              <a:t>16/02/2016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985B7-2F1C-473E-B554-8203AF0EB19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61050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8802D-42BB-4CE2-9879-AC8D5404691B}" type="datetimeFigureOut">
              <a:rPr lang="es-CO" smtClean="0"/>
              <a:t>16/02/2016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985B7-2F1C-473E-B554-8203AF0EB19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4121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8802D-42BB-4CE2-9879-AC8D5404691B}" type="datetimeFigureOut">
              <a:rPr lang="es-CO" smtClean="0"/>
              <a:t>16/02/2016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985B7-2F1C-473E-B554-8203AF0EB19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684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8802D-42BB-4CE2-9879-AC8D5404691B}" type="datetimeFigureOut">
              <a:rPr lang="es-CO" smtClean="0"/>
              <a:t>16/02/2016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985B7-2F1C-473E-B554-8203AF0EB19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375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8802D-42BB-4CE2-9879-AC8D5404691B}" type="datetimeFigureOut">
              <a:rPr lang="es-CO" smtClean="0"/>
              <a:t>16/02/2016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985B7-2F1C-473E-B554-8203AF0EB19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70880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08" t="12370" r="26558" b="21919"/>
          <a:stretch/>
        </p:blipFill>
        <p:spPr>
          <a:xfrm>
            <a:off x="3079376" y="1290918"/>
            <a:ext cx="573750" cy="540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73" b="5573"/>
          <a:stretch/>
        </p:blipFill>
        <p:spPr>
          <a:xfrm>
            <a:off x="6601734" y="3716084"/>
            <a:ext cx="144000" cy="1440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32" t="5078" r="10019" b="6641"/>
          <a:stretch/>
        </p:blipFill>
        <p:spPr>
          <a:xfrm>
            <a:off x="1066801" y="1943100"/>
            <a:ext cx="132531" cy="144000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5" t="4988" r="9527" b="6031"/>
          <a:stretch/>
        </p:blipFill>
        <p:spPr>
          <a:xfrm>
            <a:off x="7213600" y="580572"/>
            <a:ext cx="130515" cy="14400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1" y="2924056"/>
            <a:ext cx="144225" cy="1440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3352800"/>
            <a:ext cx="216000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0818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GUERRERO-PC</dc:creator>
  <cp:lastModifiedBy>GUERRERO-PC</cp:lastModifiedBy>
  <cp:revision>8</cp:revision>
  <dcterms:created xsi:type="dcterms:W3CDTF">2016-02-16T12:33:10Z</dcterms:created>
  <dcterms:modified xsi:type="dcterms:W3CDTF">2016-02-17T02:37:39Z</dcterms:modified>
</cp:coreProperties>
</file>