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Lst>
  <p:notesMasterIdLst>
    <p:notesMasterId r:id="rId10"/>
  </p:notesMasterIdLst>
  <p:sldIdLst>
    <p:sldId id="256" r:id="rId2"/>
    <p:sldId id="257" r:id="rId3"/>
    <p:sldId id="273" r:id="rId4"/>
    <p:sldId id="258" r:id="rId5"/>
    <p:sldId id="259" r:id="rId6"/>
    <p:sldId id="260" r:id="rId7"/>
    <p:sldId id="261" r:id="rId8"/>
    <p:sldId id="271" r:id="rId9"/>
  </p:sldIdLst>
  <p:sldSz cx="9144000" cy="5143500" type="screen16x9"/>
  <p:notesSz cx="6858000" cy="9144000"/>
  <p:embeddedFontLst>
    <p:embeddedFont>
      <p:font typeface="Arial Narrow" panose="020B060602020203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AR BERKLEY" panose="020B0604020202020204" charset="0"/>
      <p:regular r:id="rId19"/>
    </p:embeddedFont>
    <p:embeddedFont>
      <p:font typeface="Arimo" panose="020B0604020202020204" charset="0"/>
      <p:regular r:id="rId20"/>
      <p:bold r:id="rId21"/>
      <p:italic r:id="rId22"/>
      <p:boldItalic r:id="rId23"/>
    </p:embeddedFont>
    <p:embeddedFont>
      <p:font typeface="Saira SemiCondensed Medium" panose="020B0604020202020204" charset="0"/>
      <p:regular r:id="rId24"/>
      <p:bold r:id="rId25"/>
    </p:embeddedFont>
    <p:embeddedFont>
      <p:font typeface="Inria Sans Light" panose="020B0604020202020204" charset="0"/>
      <p:regular r:id="rId26"/>
      <p:bold r:id="rId27"/>
      <p:italic r:id="rId28"/>
      <p:boldItalic r:id="rId29"/>
    </p:embeddedFont>
    <p:embeddedFont>
      <p:font typeface="Titillium Web"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AFE9BA2-77CC-4549-AE44-754D17C80D4D}">
  <a:tblStyle styleId="{3AFE9BA2-77CC-4549-AE44-754D17C80D4D}" styleName="Table_0">
    <a:wholeTbl>
      <a:tcTxStyle b="off" i="off">
        <a:font>
          <a:latin typeface="Arial"/>
          <a:ea typeface="Arial"/>
          <a:cs typeface="Arial"/>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F1F5"/>
          </a:solidFill>
        </a:fill>
      </a:tcStyle>
    </a:band1H>
    <a:band2H>
      <a:tcTxStyle/>
      <a:tcStyle>
        <a:tcBdr/>
      </a:tcStyle>
    </a:band2H>
    <a:band1V>
      <a:tcTxStyle/>
      <a:tcStyle>
        <a:tcBdr/>
        <a:fill>
          <a:solidFill>
            <a:srgbClr val="E7F1F5"/>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3"/>
          </a:solidFill>
        </a:fill>
      </a:tcStyle>
    </a:firstRow>
    <a:neCell>
      <a:tcTxStyle/>
      <a:tcStyle>
        <a:tcBdr/>
      </a:tcStyle>
    </a:neCell>
    <a:nwCell>
      <a:tcTxStyle/>
      <a:tcStyle>
        <a:tcBdr/>
      </a:tcStyle>
    </a:nwCell>
  </a:tblStyle>
  <a:tblStyle styleId="{5C8DDCC1-CA8A-4FEE-B8C5-276B0343F01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540" y="4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487130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rgbClr val="FFFFFF">
                    <a:alpha val="45098"/>
                  </a:srgbClr>
                </a:gs>
                <a:gs pos="9000">
                  <a:srgbClr val="FFFFFF">
                    <a:alpha val="45098"/>
                  </a:srgbClr>
                </a:gs>
                <a:gs pos="42000">
                  <a:srgbClr val="FFFFFF">
                    <a:alpha val="45098"/>
                  </a:srgbClr>
                </a:gs>
                <a:gs pos="100000">
                  <a:srgbClr val="FFFFFF">
                    <a:alpha val="45098"/>
                  </a:srgbClr>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txBox="1">
            <a:spLocks noGrp="1"/>
          </p:cNvSpPr>
          <p:nvPr>
            <p:ph type="ctrTitle"/>
          </p:nvPr>
        </p:nvSpPr>
        <p:spPr>
          <a:xfrm>
            <a:off x="1823925" y="1991825"/>
            <a:ext cx="6634200" cy="11598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5400"/>
              <a:buNone/>
              <a:defRPr sz="5400"/>
            </a:lvl1pPr>
            <a:lvl2pPr lvl="1" algn="l">
              <a:lnSpc>
                <a:spcPct val="90000"/>
              </a:lnSpc>
              <a:spcBef>
                <a:spcPts val="0"/>
              </a:spcBef>
              <a:spcAft>
                <a:spcPts val="0"/>
              </a:spcAft>
              <a:buSzPts val="5400"/>
              <a:buNone/>
              <a:defRPr sz="5400"/>
            </a:lvl2pPr>
            <a:lvl3pPr lvl="2" algn="l">
              <a:lnSpc>
                <a:spcPct val="90000"/>
              </a:lnSpc>
              <a:spcBef>
                <a:spcPts val="0"/>
              </a:spcBef>
              <a:spcAft>
                <a:spcPts val="0"/>
              </a:spcAft>
              <a:buSzPts val="5400"/>
              <a:buNone/>
              <a:defRPr sz="5400"/>
            </a:lvl3pPr>
            <a:lvl4pPr lvl="3" algn="l">
              <a:lnSpc>
                <a:spcPct val="90000"/>
              </a:lnSpc>
              <a:spcBef>
                <a:spcPts val="0"/>
              </a:spcBef>
              <a:spcAft>
                <a:spcPts val="0"/>
              </a:spcAft>
              <a:buSzPts val="5400"/>
              <a:buNone/>
              <a:defRPr sz="5400"/>
            </a:lvl4pPr>
            <a:lvl5pPr lvl="4" algn="l">
              <a:lnSpc>
                <a:spcPct val="90000"/>
              </a:lnSpc>
              <a:spcBef>
                <a:spcPts val="0"/>
              </a:spcBef>
              <a:spcAft>
                <a:spcPts val="0"/>
              </a:spcAft>
              <a:buSzPts val="5400"/>
              <a:buNone/>
              <a:defRPr sz="5400"/>
            </a:lvl5pPr>
            <a:lvl6pPr lvl="5" algn="l">
              <a:lnSpc>
                <a:spcPct val="90000"/>
              </a:lnSpc>
              <a:spcBef>
                <a:spcPts val="0"/>
              </a:spcBef>
              <a:spcAft>
                <a:spcPts val="0"/>
              </a:spcAft>
              <a:buSzPts val="5400"/>
              <a:buNone/>
              <a:defRPr sz="5400"/>
            </a:lvl6pPr>
            <a:lvl7pPr lvl="6" algn="l">
              <a:lnSpc>
                <a:spcPct val="90000"/>
              </a:lnSpc>
              <a:spcBef>
                <a:spcPts val="0"/>
              </a:spcBef>
              <a:spcAft>
                <a:spcPts val="0"/>
              </a:spcAft>
              <a:buSzPts val="5400"/>
              <a:buNone/>
              <a:defRPr sz="5400"/>
            </a:lvl7pPr>
            <a:lvl8pPr lvl="7" algn="l">
              <a:lnSpc>
                <a:spcPct val="90000"/>
              </a:lnSpc>
              <a:spcBef>
                <a:spcPts val="0"/>
              </a:spcBef>
              <a:spcAft>
                <a:spcPts val="0"/>
              </a:spcAft>
              <a:buSzPts val="5400"/>
              <a:buNone/>
              <a:defRPr sz="5400"/>
            </a:lvl8pPr>
            <a:lvl9pPr lvl="8" algn="l">
              <a:lnSpc>
                <a:spcPct val="90000"/>
              </a:lnSpc>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25"/>
        <p:cNvGrpSpPr/>
        <p:nvPr/>
      </p:nvGrpSpPr>
      <p:grpSpPr>
        <a:xfrm>
          <a:off x="0" y="0"/>
          <a:ext cx="0" cy="0"/>
          <a:chOff x="0" y="0"/>
          <a:chExt cx="0" cy="0"/>
        </a:xfrm>
      </p:grpSpPr>
      <p:sp>
        <p:nvSpPr>
          <p:cNvPr id="26" name="Google Shape;26;p3"/>
          <p:cNvSpPr/>
          <p:nvPr/>
        </p:nvSpPr>
        <p:spPr>
          <a:xfrm>
            <a:off x="0" y="0"/>
            <a:ext cx="9143954"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156"/>
                </a:srgbClr>
              </a:gs>
              <a:gs pos="100000">
                <a:srgbClr val="FFFFFF">
                  <a:alpha val="10588"/>
                </a:srgbClr>
              </a:gs>
            </a:gsLst>
            <a:lin ang="80993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4"/>
          <p:cNvGrpSpPr/>
          <p:nvPr/>
        </p:nvGrpSpPr>
        <p:grpSpPr>
          <a:xfrm>
            <a:off x="0" y="0"/>
            <a:ext cx="9144037" cy="5143497"/>
            <a:chOff x="0" y="0"/>
            <a:chExt cx="9144037" cy="5143497"/>
          </a:xfrm>
        </p:grpSpPr>
        <p:sp>
          <p:nvSpPr>
            <p:cNvPr id="31" name="Google Shape;31;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44" name="Google Shape;44;p4"/>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81000" algn="l">
              <a:lnSpc>
                <a:spcPct val="100000"/>
              </a:lnSpc>
              <a:spcBef>
                <a:spcPts val="600"/>
              </a:spcBef>
              <a:spcAft>
                <a:spcPts val="0"/>
              </a:spcAft>
              <a:buSzPts val="2400"/>
              <a:buChar char="⬩"/>
              <a:defRPr/>
            </a:lvl3pPr>
            <a:lvl4pPr marL="1828800" lvl="3" indent="-381000" algn="l">
              <a:lnSpc>
                <a:spcPct val="100000"/>
              </a:lnSpc>
              <a:spcBef>
                <a:spcPts val="600"/>
              </a:spcBef>
              <a:spcAft>
                <a:spcPts val="0"/>
              </a:spcAft>
              <a:buSzPts val="2400"/>
              <a:buChar char="●"/>
              <a:defRPr/>
            </a:lvl4pPr>
            <a:lvl5pPr marL="2286000" lvl="4" indent="-381000" algn="l">
              <a:lnSpc>
                <a:spcPct val="100000"/>
              </a:lnSpc>
              <a:spcBef>
                <a:spcPts val="600"/>
              </a:spcBef>
              <a:spcAft>
                <a:spcPts val="0"/>
              </a:spcAft>
              <a:buSzPts val="2400"/>
              <a:buChar char="○"/>
              <a:defRPr/>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600"/>
              </a:spcAft>
              <a:buSzPts val="2400"/>
              <a:buChar char="■"/>
              <a:defRPr/>
            </a:lvl9pPr>
          </a:lstStyle>
          <a:p>
            <a:endParaRPr/>
          </a:p>
        </p:txBody>
      </p:sp>
      <p:sp>
        <p:nvSpPr>
          <p:cNvPr id="45" name="Google Shape;45;p4"/>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IN"/>
              <a:t>‹#›</a:t>
            </a:fld>
            <a:endParaRPr/>
          </a:p>
        </p:txBody>
      </p:sp>
      <p:grpSp>
        <p:nvGrpSpPr>
          <p:cNvPr id="46" name="Google Shape;46;p4"/>
          <p:cNvGrpSpPr/>
          <p:nvPr/>
        </p:nvGrpSpPr>
        <p:grpSpPr>
          <a:xfrm>
            <a:off x="2" y="870200"/>
            <a:ext cx="1055444" cy="306027"/>
            <a:chOff x="-429922" y="847489"/>
            <a:chExt cx="1211622" cy="351311"/>
          </a:xfrm>
        </p:grpSpPr>
        <p:sp>
          <p:nvSpPr>
            <p:cNvPr id="47" name="Google Shape;47;p4"/>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49"/>
        <p:cNvGrpSpPr/>
        <p:nvPr/>
      </p:nvGrpSpPr>
      <p:grpSpPr>
        <a:xfrm>
          <a:off x="0" y="0"/>
          <a:ext cx="0" cy="0"/>
          <a:chOff x="0" y="0"/>
          <a:chExt cx="0" cy="0"/>
        </a:xfrm>
      </p:grpSpPr>
      <p:grpSp>
        <p:nvGrpSpPr>
          <p:cNvPr id="50" name="Google Shape;50;p5"/>
          <p:cNvGrpSpPr/>
          <p:nvPr/>
        </p:nvGrpSpPr>
        <p:grpSpPr>
          <a:xfrm>
            <a:off x="0" y="0"/>
            <a:ext cx="9144013" cy="5143473"/>
            <a:chOff x="0" y="0"/>
            <a:chExt cx="9144013" cy="5143473"/>
          </a:xfrm>
        </p:grpSpPr>
        <p:sp>
          <p:nvSpPr>
            <p:cNvPr id="51" name="Google Shape;51;p5"/>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5"/>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156"/>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txBox="1">
            <a:spLocks noGrp="1"/>
          </p:cNvSpPr>
          <p:nvPr>
            <p:ph type="ctrTitle"/>
          </p:nvPr>
        </p:nvSpPr>
        <p:spPr>
          <a:xfrm>
            <a:off x="1823925" y="2066369"/>
            <a:ext cx="6634200" cy="60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b" anchorCtr="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a:endParaRPr/>
          </a:p>
        </p:txBody>
      </p:sp>
      <p:sp>
        <p:nvSpPr>
          <p:cNvPr id="67" name="Google Shape;67;p5"/>
          <p:cNvSpPr txBox="1">
            <a:spLocks noGrp="1"/>
          </p:cNvSpPr>
          <p:nvPr>
            <p:ph type="subTitle" idx="1"/>
          </p:nvPr>
        </p:nvSpPr>
        <p:spPr>
          <a:xfrm>
            <a:off x="1823925" y="2655065"/>
            <a:ext cx="6634200" cy="386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lvl="0" algn="l">
              <a:lnSpc>
                <a:spcPct val="100000"/>
              </a:lnSpc>
              <a:spcBef>
                <a:spcPts val="0"/>
              </a:spcBef>
              <a:spcAft>
                <a:spcPts val="0"/>
              </a:spcAft>
              <a:buSzPts val="1800"/>
              <a:buNone/>
              <a:defRPr>
                <a:solidFill>
                  <a:schemeClr val="accent4"/>
                </a:solidFill>
              </a:defRPr>
            </a:lvl1pPr>
            <a:lvl2pPr lvl="1" algn="l">
              <a:lnSpc>
                <a:spcPct val="100000"/>
              </a:lnSpc>
              <a:spcBef>
                <a:spcPts val="600"/>
              </a:spcBef>
              <a:spcAft>
                <a:spcPts val="0"/>
              </a:spcAft>
              <a:buClr>
                <a:schemeClr val="accent4"/>
              </a:buClr>
              <a:buSzPts val="3000"/>
              <a:buNone/>
              <a:defRPr sz="3000">
                <a:solidFill>
                  <a:schemeClr val="accent4"/>
                </a:solidFill>
              </a:defRPr>
            </a:lvl2pPr>
            <a:lvl3pPr lvl="2" algn="l">
              <a:lnSpc>
                <a:spcPct val="100000"/>
              </a:lnSpc>
              <a:spcBef>
                <a:spcPts val="600"/>
              </a:spcBef>
              <a:spcAft>
                <a:spcPts val="0"/>
              </a:spcAft>
              <a:buClr>
                <a:schemeClr val="accent4"/>
              </a:buClr>
              <a:buSzPts val="3000"/>
              <a:buNone/>
              <a:defRPr sz="3000">
                <a:solidFill>
                  <a:schemeClr val="accent4"/>
                </a:solidFill>
              </a:defRPr>
            </a:lvl3pPr>
            <a:lvl4pPr lvl="3" algn="l">
              <a:lnSpc>
                <a:spcPct val="100000"/>
              </a:lnSpc>
              <a:spcBef>
                <a:spcPts val="600"/>
              </a:spcBef>
              <a:spcAft>
                <a:spcPts val="0"/>
              </a:spcAft>
              <a:buClr>
                <a:schemeClr val="accent4"/>
              </a:buClr>
              <a:buSzPts val="3000"/>
              <a:buNone/>
              <a:defRPr sz="3000">
                <a:solidFill>
                  <a:schemeClr val="accent4"/>
                </a:solidFill>
              </a:defRPr>
            </a:lvl4pPr>
            <a:lvl5pPr lvl="4" algn="l">
              <a:lnSpc>
                <a:spcPct val="100000"/>
              </a:lnSpc>
              <a:spcBef>
                <a:spcPts val="600"/>
              </a:spcBef>
              <a:spcAft>
                <a:spcPts val="0"/>
              </a:spcAft>
              <a:buClr>
                <a:schemeClr val="accent4"/>
              </a:buClr>
              <a:buSzPts val="3000"/>
              <a:buNone/>
              <a:defRPr sz="3000">
                <a:solidFill>
                  <a:schemeClr val="accent4"/>
                </a:solidFill>
              </a:defRPr>
            </a:lvl5pPr>
            <a:lvl6pPr lvl="5" algn="l">
              <a:lnSpc>
                <a:spcPct val="100000"/>
              </a:lnSpc>
              <a:spcBef>
                <a:spcPts val="600"/>
              </a:spcBef>
              <a:spcAft>
                <a:spcPts val="0"/>
              </a:spcAft>
              <a:buClr>
                <a:schemeClr val="accent4"/>
              </a:buClr>
              <a:buSzPts val="3000"/>
              <a:buNone/>
              <a:defRPr sz="3000">
                <a:solidFill>
                  <a:schemeClr val="accent4"/>
                </a:solidFill>
              </a:defRPr>
            </a:lvl6pPr>
            <a:lvl7pPr lvl="6" algn="l">
              <a:lnSpc>
                <a:spcPct val="100000"/>
              </a:lnSpc>
              <a:spcBef>
                <a:spcPts val="600"/>
              </a:spcBef>
              <a:spcAft>
                <a:spcPts val="0"/>
              </a:spcAft>
              <a:buClr>
                <a:schemeClr val="accent4"/>
              </a:buClr>
              <a:buSzPts val="3000"/>
              <a:buNone/>
              <a:defRPr sz="3000">
                <a:solidFill>
                  <a:schemeClr val="accent4"/>
                </a:solidFill>
              </a:defRPr>
            </a:lvl7pPr>
            <a:lvl8pPr lvl="7" algn="l">
              <a:lnSpc>
                <a:spcPct val="100000"/>
              </a:lnSpc>
              <a:spcBef>
                <a:spcPts val="600"/>
              </a:spcBef>
              <a:spcAft>
                <a:spcPts val="0"/>
              </a:spcAft>
              <a:buClr>
                <a:schemeClr val="accent4"/>
              </a:buClr>
              <a:buSzPts val="3000"/>
              <a:buNone/>
              <a:defRPr sz="3000">
                <a:solidFill>
                  <a:schemeClr val="accent4"/>
                </a:solidFill>
              </a:defRPr>
            </a:lvl8pPr>
            <a:lvl9pPr lvl="8" algn="l">
              <a:lnSpc>
                <a:spcPct val="100000"/>
              </a:lnSpc>
              <a:spcBef>
                <a:spcPts val="600"/>
              </a:spcBef>
              <a:spcAft>
                <a:spcPts val="600"/>
              </a:spcAft>
              <a:buClr>
                <a:schemeClr val="accent4"/>
              </a:buClr>
              <a:buSzPts val="3000"/>
              <a:buNone/>
              <a:defRPr sz="3000">
                <a:solidFill>
                  <a:schemeClr val="accent4"/>
                </a:solidFill>
              </a:defRPr>
            </a:lvl9pPr>
          </a:lstStyle>
          <a:p>
            <a:endParaRPr/>
          </a:p>
        </p:txBody>
      </p:sp>
      <p:grpSp>
        <p:nvGrpSpPr>
          <p:cNvPr id="68" name="Google Shape;68;p5"/>
          <p:cNvGrpSpPr/>
          <p:nvPr/>
        </p:nvGrpSpPr>
        <p:grpSpPr>
          <a:xfrm>
            <a:off x="-1" y="2046575"/>
            <a:ext cx="1616222" cy="1050356"/>
            <a:chOff x="241121" y="847487"/>
            <a:chExt cx="540579" cy="351313"/>
          </a:xfrm>
        </p:grpSpPr>
        <p:sp>
          <p:nvSpPr>
            <p:cNvPr id="69" name="Google Shape;69;p5"/>
            <p:cNvSpPr/>
            <p:nvPr/>
          </p:nvSpPr>
          <p:spPr>
            <a:xfrm>
              <a:off x="241121" y="847487"/>
              <a:ext cx="3912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grpSp>
        <p:nvGrpSpPr>
          <p:cNvPr id="133" name="Google Shape;133;p9"/>
          <p:cNvGrpSpPr/>
          <p:nvPr/>
        </p:nvGrpSpPr>
        <p:grpSpPr>
          <a:xfrm>
            <a:off x="0" y="0"/>
            <a:ext cx="9144036" cy="5143497"/>
            <a:chOff x="0" y="0"/>
            <a:chExt cx="9144036" cy="5143497"/>
          </a:xfrm>
        </p:grpSpPr>
        <p:sp>
          <p:nvSpPr>
            <p:cNvPr id="134" name="Google Shape;134;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9"/>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1pPr>
            <a:lvl2pPr marR="0" lvl="1"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2pPr>
            <a:lvl3pPr marR="0" lvl="2"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3pPr>
            <a:lvl4pPr marR="0" lvl="3"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4pPr>
            <a:lvl5pPr marR="0" lvl="4"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5pPr>
            <a:lvl6pPr marR="0" lvl="5"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6pPr>
            <a:lvl7pPr marR="0" lvl="6"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7pPr>
            <a:lvl8pPr marR="0" lvl="7"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8pPr>
            <a:lvl9pPr marR="0" lvl="8"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marR="0" lvl="0" indent="-342900" algn="l" rtl="0">
              <a:lnSpc>
                <a:spcPct val="100000"/>
              </a:lnSpc>
              <a:spcBef>
                <a:spcPts val="0"/>
              </a:spcBef>
              <a:spcAft>
                <a:spcPts val="0"/>
              </a:spcAft>
              <a:buClr>
                <a:schemeClr val="accent4"/>
              </a:buClr>
              <a:buSzPts val="1800"/>
              <a:buFont typeface="Inria Sans Light"/>
              <a:buChar char="⬥"/>
              <a:defRPr sz="2400" b="0" i="0" u="none" strike="noStrike" cap="none">
                <a:solidFill>
                  <a:schemeClr val="dk1"/>
                </a:solidFill>
                <a:latin typeface="Inria Sans Light"/>
                <a:ea typeface="Inria Sans Light"/>
                <a:cs typeface="Inria Sans Light"/>
                <a:sym typeface="Inria Sans Light"/>
              </a:defRPr>
            </a:lvl1pPr>
            <a:lvl2pPr marL="914400" marR="0" lvl="1" indent="-342900" algn="l" rtl="0">
              <a:lnSpc>
                <a:spcPct val="100000"/>
              </a:lnSpc>
              <a:spcBef>
                <a:spcPts val="600"/>
              </a:spcBef>
              <a:spcAft>
                <a:spcPts val="0"/>
              </a:spcAft>
              <a:buClr>
                <a:schemeClr val="accent3"/>
              </a:buClr>
              <a:buSzPts val="1800"/>
              <a:buFont typeface="Inria Sans Light"/>
              <a:buChar char="⬦"/>
              <a:defRPr sz="2400" b="0" i="0" u="none" strike="noStrike" cap="none">
                <a:solidFill>
                  <a:schemeClr val="dk1"/>
                </a:solidFill>
                <a:latin typeface="Inria Sans Light"/>
                <a:ea typeface="Inria Sans Light"/>
                <a:cs typeface="Inria Sans Light"/>
                <a:sym typeface="Inria Sans Light"/>
              </a:defRPr>
            </a:lvl2pPr>
            <a:lvl3pPr marL="1371600" marR="0" lvl="2" indent="-381000" algn="l" rtl="0">
              <a:lnSpc>
                <a:spcPct val="100000"/>
              </a:lnSpc>
              <a:spcBef>
                <a:spcPts val="60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3pPr>
            <a:lvl4pPr marL="1828800" marR="0" lvl="3"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4pPr>
            <a:lvl5pPr marL="2286000" marR="0" lvl="4"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5pPr>
            <a:lvl6pPr marL="2743200" marR="0" lvl="5"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6pPr>
            <a:lvl7pPr marL="3200400" marR="0" lvl="6"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7pPr>
            <a:lvl8pPr marL="3657600" marR="0" lvl="7"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8pPr>
            <a:lvl9pPr marL="4114800" marR="0" lvl="8" indent="-381000" algn="l" rtl="0">
              <a:lnSpc>
                <a:spcPct val="100000"/>
              </a:lnSpc>
              <a:spcBef>
                <a:spcPts val="600"/>
              </a:spcBef>
              <a:spcAft>
                <a:spcPts val="60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ctrTitle"/>
          </p:nvPr>
        </p:nvSpPr>
        <p:spPr>
          <a:xfrm>
            <a:off x="1595284" y="2255173"/>
            <a:ext cx="7331364" cy="11598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5400"/>
              <a:buNone/>
            </a:pPr>
            <a:r>
              <a:rPr lang="en-IN" sz="3600" b="1" dirty="0">
                <a:solidFill>
                  <a:schemeClr val="dk1"/>
                </a:solidFill>
                <a:latin typeface="Arial Narrow"/>
                <a:ea typeface="Arial Narrow"/>
                <a:cs typeface="Arial Narrow"/>
                <a:sym typeface="Arial Narrow"/>
              </a:rPr>
              <a:t>Deep learning model in analysing the Genetic variation associated with the occurrence and progression of Neurodevelopmental disorders</a:t>
            </a:r>
            <a:r>
              <a:rPr lang="en-IN" sz="4000" b="1" dirty="0">
                <a:solidFill>
                  <a:schemeClr val="dk1"/>
                </a:solidFill>
                <a:latin typeface="Arial Narrow"/>
                <a:ea typeface="Arial Narrow"/>
                <a:cs typeface="Arial Narrow"/>
                <a:sym typeface="Arial Narrow"/>
              </a:rPr>
              <a:t/>
            </a:r>
            <a:br>
              <a:rPr lang="en-IN" sz="4000" b="1" dirty="0">
                <a:solidFill>
                  <a:schemeClr val="dk1"/>
                </a:solidFill>
                <a:latin typeface="Arial Narrow"/>
                <a:ea typeface="Arial Narrow"/>
                <a:cs typeface="Arial Narrow"/>
                <a:sym typeface="Arial Narrow"/>
              </a:rPr>
            </a:br>
            <a:endParaRPr sz="4000" b="1" dirty="0">
              <a:solidFill>
                <a:schemeClr val="dk1"/>
              </a:solidFill>
            </a:endParaRPr>
          </a:p>
        </p:txBody>
      </p:sp>
      <p:sp>
        <p:nvSpPr>
          <p:cNvPr id="155" name="Google Shape;155;p10"/>
          <p:cNvSpPr txBox="1"/>
          <p:nvPr/>
        </p:nvSpPr>
        <p:spPr>
          <a:xfrm>
            <a:off x="835544" y="126795"/>
            <a:ext cx="7772400" cy="914616"/>
          </a:xfrm>
          <a:prstGeom prst="rect">
            <a:avLst/>
          </a:prstGeom>
          <a:solidFill>
            <a:srgbClr val="002060"/>
          </a:solid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5400"/>
              <a:buFont typeface="Saira SemiCondensed Medium"/>
              <a:buNone/>
            </a:pPr>
            <a:r>
              <a:rPr lang="en-IN" sz="5400" b="1" i="0" u="none" strike="noStrike" cap="none" dirty="0">
                <a:solidFill>
                  <a:schemeClr val="tx1"/>
                </a:solidFill>
                <a:latin typeface="AR BERKLEY" panose="02000000000000000000" pitchFamily="2" charset="0"/>
                <a:sym typeface="Arial"/>
              </a:rPr>
              <a:t>Project Proposal</a:t>
            </a:r>
            <a:endParaRPr dirty="0">
              <a:solidFill>
                <a:schemeClr val="tx1"/>
              </a:solidFill>
              <a:latin typeface="AR BERKLEY" panose="02000000000000000000" pitchFamily="2" charset="0"/>
            </a:endParaRPr>
          </a:p>
        </p:txBody>
      </p:sp>
      <p:pic>
        <p:nvPicPr>
          <p:cNvPr id="156" name="Google Shape;156;p10"/>
          <p:cNvPicPr preferRelativeResize="0"/>
          <p:nvPr/>
        </p:nvPicPr>
        <p:blipFill rotWithShape="1">
          <a:blip r:embed="rId3">
            <a:alphaModFix/>
          </a:blip>
          <a:srcRect/>
          <a:stretch/>
        </p:blipFill>
        <p:spPr>
          <a:xfrm>
            <a:off x="385012" y="2167490"/>
            <a:ext cx="1210272" cy="78727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ctrTitle" idx="4294967295"/>
          </p:nvPr>
        </p:nvSpPr>
        <p:spPr>
          <a:xfrm>
            <a:off x="3329352" y="387626"/>
            <a:ext cx="4716173" cy="43160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Saira SemiCondensed Medium"/>
              <a:buNone/>
            </a:pPr>
            <a:r>
              <a:rPr lang="en-IN" sz="4800" dirty="0" smtClean="0"/>
              <a:t>OBJECTIVE</a:t>
            </a:r>
            <a:endParaRPr sz="4800" b="0" i="0" u="none" strike="noStrike" cap="none" dirty="0">
              <a:solidFill>
                <a:schemeClr val="dk1"/>
              </a:solidFill>
              <a:sym typeface="Saira SemiCondensed Medium"/>
            </a:endParaRPr>
          </a:p>
        </p:txBody>
      </p:sp>
      <p:sp>
        <p:nvSpPr>
          <p:cNvPr id="162" name="Google Shape;162;p11"/>
          <p:cNvSpPr txBox="1">
            <a:spLocks noGrp="1"/>
          </p:cNvSpPr>
          <p:nvPr>
            <p:ph type="subTitle" idx="4294967295"/>
          </p:nvPr>
        </p:nvSpPr>
        <p:spPr>
          <a:xfrm>
            <a:off x="3519902" y="914401"/>
            <a:ext cx="5555555" cy="3789946"/>
          </a:xfrm>
          <a:prstGeom prst="rect">
            <a:avLst/>
          </a:prstGeom>
          <a:solidFill>
            <a:srgbClr val="116C50"/>
          </a:solid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457200" marR="0" lvl="0" indent="-228600" algn="just" rtl="0">
              <a:lnSpc>
                <a:spcPct val="100000"/>
              </a:lnSpc>
              <a:spcBef>
                <a:spcPts val="0"/>
              </a:spcBef>
              <a:spcAft>
                <a:spcPts val="0"/>
              </a:spcAft>
              <a:buClr>
                <a:schemeClr val="accent4"/>
              </a:buClr>
              <a:buSzPts val="1800"/>
              <a:buFont typeface="Inria Sans Light"/>
              <a:buNone/>
            </a:pPr>
            <a:endParaRPr sz="2400" b="0" i="0" u="none" strike="noStrike" cap="none" dirty="0">
              <a:solidFill>
                <a:schemeClr val="dk1"/>
              </a:solidFill>
              <a:latin typeface="Arial Narrow"/>
              <a:ea typeface="Arial Narrow"/>
              <a:cs typeface="Arial Narrow"/>
              <a:sym typeface="Arial Narrow"/>
            </a:endParaRPr>
          </a:p>
          <a:p>
            <a:pPr marL="457200" lvl="0" indent="-342900" algn="just" rtl="0">
              <a:lnSpc>
                <a:spcPct val="100000"/>
              </a:lnSpc>
              <a:spcBef>
                <a:spcPts val="0"/>
              </a:spcBef>
              <a:spcAft>
                <a:spcPts val="0"/>
              </a:spcAft>
              <a:buSzPts val="1800"/>
              <a:buChar char="⬥"/>
            </a:pPr>
            <a:r>
              <a:rPr lang="en-IN" sz="2400" b="0" i="0" u="none" strike="noStrike" cap="none" dirty="0">
                <a:solidFill>
                  <a:schemeClr val="dk1"/>
                </a:solidFill>
                <a:latin typeface="Arial Narrow"/>
                <a:ea typeface="Arial Narrow"/>
                <a:cs typeface="Arial Narrow"/>
                <a:sym typeface="Arial Narrow"/>
              </a:rPr>
              <a:t>Design and optimize the pathway for diagnosis, therapeutic intervention, and prognosis by using large multidimensional biological datasets that capture individual variability in genes, function and environment to identify neuro developmental disorders. </a:t>
            </a:r>
            <a:endParaRPr lang="en-IN" sz="2000" dirty="0"/>
          </a:p>
          <a:p>
            <a:pPr algn="just"/>
            <a:r>
              <a:rPr lang="en-IN" sz="2000" dirty="0"/>
              <a:t>Duchenne muscular dystrophy </a:t>
            </a:r>
          </a:p>
          <a:p>
            <a:pPr marL="457200" lvl="0" indent="-342900" algn="just" rtl="0">
              <a:lnSpc>
                <a:spcPct val="100000"/>
              </a:lnSpc>
              <a:spcBef>
                <a:spcPts val="0"/>
              </a:spcBef>
              <a:spcAft>
                <a:spcPts val="0"/>
              </a:spcAft>
              <a:buSzPts val="1800"/>
              <a:buChar char="⬥"/>
            </a:pPr>
            <a:r>
              <a:rPr lang="en-IN" sz="2000" dirty="0"/>
              <a:t>Cerebral palsy</a:t>
            </a:r>
          </a:p>
          <a:p>
            <a:pPr marL="457200" lvl="0" indent="-342900" algn="just" rtl="0">
              <a:lnSpc>
                <a:spcPct val="100000"/>
              </a:lnSpc>
              <a:spcBef>
                <a:spcPts val="0"/>
              </a:spcBef>
              <a:spcAft>
                <a:spcPts val="0"/>
              </a:spcAft>
              <a:buSzPts val="1800"/>
              <a:buChar char="⬥"/>
            </a:pPr>
            <a:r>
              <a:rPr lang="en-IN" sz="2000" dirty="0"/>
              <a:t>Autism </a:t>
            </a:r>
          </a:p>
          <a:p>
            <a:pPr marL="457200" lvl="0" indent="-342900" algn="just" rtl="0">
              <a:lnSpc>
                <a:spcPct val="100000"/>
              </a:lnSpc>
              <a:spcBef>
                <a:spcPts val="0"/>
              </a:spcBef>
              <a:spcAft>
                <a:spcPts val="0"/>
              </a:spcAft>
              <a:buSzPts val="1800"/>
              <a:buChar char="⬥"/>
            </a:pPr>
            <a:r>
              <a:rPr lang="en-IN" sz="2000" dirty="0"/>
              <a:t>ADHD</a:t>
            </a:r>
            <a:endParaRPr sz="2400" b="0" i="0" u="none" strike="noStrike" cap="none" dirty="0">
              <a:solidFill>
                <a:schemeClr val="dk1"/>
              </a:solidFill>
              <a:latin typeface="Arial Narrow"/>
              <a:ea typeface="Arial Narrow"/>
              <a:cs typeface="Arial Narrow"/>
              <a:sym typeface="Arial Narrow"/>
            </a:endParaRPr>
          </a:p>
        </p:txBody>
      </p:sp>
      <p:grpSp>
        <p:nvGrpSpPr>
          <p:cNvPr id="163" name="Google Shape;163;p11"/>
          <p:cNvGrpSpPr/>
          <p:nvPr/>
        </p:nvGrpSpPr>
        <p:grpSpPr>
          <a:xfrm>
            <a:off x="1592630" y="1069666"/>
            <a:ext cx="1909532" cy="1909527"/>
            <a:chOff x="6643075" y="3664250"/>
            <a:chExt cx="407950" cy="407975"/>
          </a:xfrm>
        </p:grpSpPr>
        <p:sp>
          <p:nvSpPr>
            <p:cNvPr id="164" name="Google Shape;164;p1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 name="Google Shape;166;p11"/>
          <p:cNvGrpSpPr/>
          <p:nvPr/>
        </p:nvGrpSpPr>
        <p:grpSpPr>
          <a:xfrm rot="-587471">
            <a:off x="1480628" y="3228160"/>
            <a:ext cx="785066" cy="785066"/>
            <a:chOff x="576250" y="4319400"/>
            <a:chExt cx="442075" cy="442050"/>
          </a:xfrm>
        </p:grpSpPr>
        <p:sp>
          <p:nvSpPr>
            <p:cNvPr id="167" name="Google Shape;167;p1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11"/>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1"/>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1"/>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1"/>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a:t>2</a:t>
            </a:fld>
            <a:endParaRPr/>
          </a:p>
        </p:txBody>
      </p:sp>
      <p:pic>
        <p:nvPicPr>
          <p:cNvPr id="176" name="Google Shape;176;p11"/>
          <p:cNvPicPr preferRelativeResize="0"/>
          <p:nvPr/>
        </p:nvPicPr>
        <p:blipFill rotWithShape="1">
          <a:blip r:embed="rId3">
            <a:alphaModFix/>
          </a:blip>
          <a:srcRect/>
          <a:stretch/>
        </p:blipFill>
        <p:spPr>
          <a:xfrm>
            <a:off x="361025" y="819234"/>
            <a:ext cx="3423219" cy="3699573"/>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body" idx="1"/>
          </p:nvPr>
        </p:nvSpPr>
        <p:spPr>
          <a:xfrm>
            <a:off x="1233019" y="1473382"/>
            <a:ext cx="7496764" cy="397823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457200" lvl="0" indent="-342900" algn="l" rtl="0">
              <a:lnSpc>
                <a:spcPct val="100000"/>
              </a:lnSpc>
              <a:spcBef>
                <a:spcPts val="0"/>
              </a:spcBef>
              <a:spcAft>
                <a:spcPts val="0"/>
              </a:spcAft>
              <a:buSzPts val="1800"/>
              <a:buChar char="⬥"/>
            </a:pPr>
            <a:r>
              <a:rPr lang="en-IN" b="1" dirty="0"/>
              <a:t>Duchenne muscular dystrophy </a:t>
            </a:r>
            <a:endParaRPr dirty="0"/>
          </a:p>
          <a:p>
            <a:pPr marL="457200" lvl="0" indent="-342900" algn="l" rtl="0">
              <a:lnSpc>
                <a:spcPct val="100000"/>
              </a:lnSpc>
              <a:spcBef>
                <a:spcPts val="0"/>
              </a:spcBef>
              <a:spcAft>
                <a:spcPts val="0"/>
              </a:spcAft>
              <a:buSzPts val="1800"/>
              <a:buChar char="⬥"/>
            </a:pPr>
            <a:r>
              <a:rPr lang="en-IN" b="1" dirty="0"/>
              <a:t>Cerebral palsy</a:t>
            </a:r>
            <a:endParaRPr dirty="0"/>
          </a:p>
          <a:p>
            <a:pPr marL="457200" lvl="0" indent="-342900" algn="l" rtl="0">
              <a:lnSpc>
                <a:spcPct val="100000"/>
              </a:lnSpc>
              <a:spcBef>
                <a:spcPts val="0"/>
              </a:spcBef>
              <a:spcAft>
                <a:spcPts val="0"/>
              </a:spcAft>
              <a:buSzPts val="1800"/>
              <a:buChar char="⬥"/>
            </a:pPr>
            <a:r>
              <a:rPr lang="en-IN" b="1" dirty="0"/>
              <a:t>Autism </a:t>
            </a:r>
            <a:endParaRPr dirty="0"/>
          </a:p>
          <a:p>
            <a:pPr marL="457200" lvl="0" indent="-342900" algn="l" rtl="0">
              <a:lnSpc>
                <a:spcPct val="100000"/>
              </a:lnSpc>
              <a:spcBef>
                <a:spcPts val="0"/>
              </a:spcBef>
              <a:spcAft>
                <a:spcPts val="0"/>
              </a:spcAft>
              <a:buSzPts val="1800"/>
              <a:buChar char="⬥"/>
            </a:pPr>
            <a:r>
              <a:rPr lang="en-IN" b="1" dirty="0"/>
              <a:t>ADHD</a:t>
            </a:r>
            <a:endParaRPr dirty="0"/>
          </a:p>
          <a:p>
            <a:pPr marL="457200" lvl="0" indent="-228600" algn="l" rtl="0">
              <a:lnSpc>
                <a:spcPct val="100000"/>
              </a:lnSpc>
              <a:spcBef>
                <a:spcPts val="0"/>
              </a:spcBef>
              <a:spcAft>
                <a:spcPts val="0"/>
              </a:spcAft>
              <a:buSzPts val="1800"/>
              <a:buNone/>
            </a:pPr>
            <a:endParaRPr b="1" dirty="0"/>
          </a:p>
        </p:txBody>
      </p:sp>
      <p:sp>
        <p:nvSpPr>
          <p:cNvPr id="222" name="Google Shape;222;p16"/>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a:t>3</a:t>
            </a:fld>
            <a:endParaRPr/>
          </a:p>
        </p:txBody>
      </p:sp>
      <p:sp>
        <p:nvSpPr>
          <p:cNvPr id="223" name="Google Shape;223;p16"/>
          <p:cNvSpPr txBox="1"/>
          <p:nvPr/>
        </p:nvSpPr>
        <p:spPr>
          <a:xfrm>
            <a:off x="665018" y="154379"/>
            <a:ext cx="8193974" cy="954107"/>
          </a:xfrm>
          <a:prstGeom prst="rect">
            <a:avLst/>
          </a:prstGeom>
          <a:noFill/>
          <a:ln>
            <a:noFill/>
          </a:ln>
        </p:spPr>
        <p:txBody>
          <a:bodyPr spcFirstLastPara="1" wrap="square" lIns="91425" tIns="45700" rIns="91425" bIns="45700" anchor="t" anchorCtr="0">
            <a:noAutofit/>
          </a:bodyPr>
          <a:lstStyle/>
          <a:p>
            <a:pPr lvl="0"/>
            <a:r>
              <a:rPr lang="en-IN" sz="3600" b="1" i="0" u="none" strike="noStrike" cap="none" dirty="0" smtClean="0">
                <a:solidFill>
                  <a:schemeClr val="tx1"/>
                </a:solidFill>
                <a:latin typeface="Arial"/>
                <a:ea typeface="Arial"/>
                <a:cs typeface="Arial"/>
                <a:sym typeface="Arial"/>
              </a:rPr>
              <a:t>SCOPE: </a:t>
            </a:r>
          </a:p>
          <a:p>
            <a:pPr lvl="0" algn="just"/>
            <a:r>
              <a:rPr lang="en-IN" sz="1800" b="1" i="0" u="none" strike="noStrike" cap="none" dirty="0" smtClean="0">
                <a:solidFill>
                  <a:srgbClr val="000000"/>
                </a:solidFill>
                <a:sym typeface="Arial"/>
              </a:rPr>
              <a:t>To identify and predict the genomic </a:t>
            </a:r>
            <a:r>
              <a:rPr lang="en-IN" sz="1800" b="1" i="0" u="none" strike="noStrike" cap="none" dirty="0">
                <a:solidFill>
                  <a:srgbClr val="000000"/>
                </a:solidFill>
                <a:sym typeface="Arial"/>
              </a:rPr>
              <a:t>variations </a:t>
            </a:r>
            <a:r>
              <a:rPr lang="en-IN" sz="1800" b="1" dirty="0" smtClean="0"/>
              <a:t>among </a:t>
            </a:r>
            <a:r>
              <a:rPr lang="en-IN" sz="1800" b="1" dirty="0"/>
              <a:t>children in </a:t>
            </a:r>
            <a:r>
              <a:rPr lang="en-IN" sz="1800" b="1" i="0" u="none" strike="noStrike" cap="none" dirty="0" smtClean="0">
                <a:solidFill>
                  <a:srgbClr val="000000"/>
                </a:solidFill>
                <a:sym typeface="Arial"/>
              </a:rPr>
              <a:t>the following  </a:t>
            </a:r>
            <a:r>
              <a:rPr lang="en-IN" sz="1800" b="1" i="0" u="none" strike="noStrike" cap="none" dirty="0">
                <a:solidFill>
                  <a:srgbClr val="000000"/>
                </a:solidFill>
                <a:sym typeface="Arial"/>
              </a:rPr>
              <a:t>neurodevelopmental </a:t>
            </a:r>
            <a:r>
              <a:rPr lang="en-IN" sz="1800" b="1" i="0" u="none" strike="noStrike" cap="none" dirty="0" smtClean="0">
                <a:solidFill>
                  <a:srgbClr val="000000"/>
                </a:solidFill>
                <a:sym typeface="Arial"/>
              </a:rPr>
              <a:t>disorders using deep learning model </a:t>
            </a:r>
            <a:endParaRPr sz="1800" b="1" i="0" u="none" strike="noStrike" cap="none" dirty="0">
              <a:solidFill>
                <a:srgbClr val="000000"/>
              </a:solidFill>
              <a:sym typeface="Arial"/>
            </a:endParaRPr>
          </a:p>
        </p:txBody>
      </p:sp>
      <p:sp>
        <p:nvSpPr>
          <p:cNvPr id="2" name="Rectangle 1"/>
          <p:cNvSpPr/>
          <p:nvPr/>
        </p:nvSpPr>
        <p:spPr>
          <a:xfrm>
            <a:off x="745436" y="3257576"/>
            <a:ext cx="7225748" cy="1815882"/>
          </a:xfrm>
          <a:prstGeom prst="rect">
            <a:avLst/>
          </a:prstGeom>
        </p:spPr>
        <p:txBody>
          <a:bodyPr wrap="square">
            <a:spAutoFit/>
          </a:bodyPr>
          <a:lstStyle/>
          <a:p>
            <a:pPr algn="just"/>
            <a:r>
              <a:rPr lang="en-IN" sz="1600" b="1" dirty="0"/>
              <a:t>the effective development of deep learning model helps to the early detection of embryonic neurodevelopmental disorders (ENDs) based on its prognostic values could render quality diagnosis and health </a:t>
            </a:r>
            <a:r>
              <a:rPr lang="en-IN" sz="1600" b="1" dirty="0" smtClean="0"/>
              <a:t>management</a:t>
            </a:r>
          </a:p>
          <a:p>
            <a:pPr algn="just"/>
            <a:r>
              <a:rPr lang="en-IN" sz="1600" dirty="0"/>
              <a:t>Some of the candidate genes of idiopathic autism (90-95% of all cases) related to brain metabolism are </a:t>
            </a:r>
            <a:r>
              <a:rPr lang="en-IN" sz="1600" i="1" dirty="0"/>
              <a:t>AVPR1a, DISC1, DYX1C1, ITGB3, SLC6A4, RELN, RPL10</a:t>
            </a:r>
            <a:r>
              <a:rPr lang="en-IN" sz="1600" dirty="0"/>
              <a:t> and </a:t>
            </a:r>
            <a:r>
              <a:rPr lang="en-IN" sz="1600" i="1" dirty="0"/>
              <a:t>SHANK3</a:t>
            </a:r>
            <a:r>
              <a:rPr lang="en-IN" sz="1600" dirty="0"/>
              <a:t>.</a:t>
            </a:r>
            <a:endParaRPr lang="en-IN" sz="1600" b="1" dirty="0"/>
          </a:p>
        </p:txBody>
      </p:sp>
    </p:spTree>
    <p:extLst>
      <p:ext uri="{BB962C8B-B14F-4D97-AF65-F5344CB8AC3E}">
        <p14:creationId xmlns:p14="http://schemas.microsoft.com/office/powerpoint/2010/main" val="79578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1127640" y="213820"/>
            <a:ext cx="6728400" cy="76474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sz="4400"/>
              <a:t>Team Members</a:t>
            </a:r>
            <a:endParaRPr sz="4400"/>
          </a:p>
        </p:txBody>
      </p:sp>
      <p:sp>
        <p:nvSpPr>
          <p:cNvPr id="182" name="Google Shape;182;p12"/>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a:t>4</a:t>
            </a:fld>
            <a:endParaRPr/>
          </a:p>
        </p:txBody>
      </p:sp>
      <p:graphicFrame>
        <p:nvGraphicFramePr>
          <p:cNvPr id="183" name="Google Shape;183;p12"/>
          <p:cNvGraphicFramePr/>
          <p:nvPr>
            <p:extLst>
              <p:ext uri="{D42A27DB-BD31-4B8C-83A1-F6EECF244321}">
                <p14:modId xmlns:p14="http://schemas.microsoft.com/office/powerpoint/2010/main" val="908952574"/>
              </p:ext>
            </p:extLst>
          </p:nvPr>
        </p:nvGraphicFramePr>
        <p:xfrm>
          <a:off x="1347537" y="1384568"/>
          <a:ext cx="6962250" cy="2773710"/>
        </p:xfrm>
        <a:graphic>
          <a:graphicData uri="http://schemas.openxmlformats.org/drawingml/2006/table">
            <a:tbl>
              <a:tblPr firstRow="1" bandRow="1">
                <a:noFill/>
                <a:tableStyleId>{3AFE9BA2-77CC-4549-AE44-754D17C80D4D}</a:tableStyleId>
              </a:tblPr>
              <a:tblGrid>
                <a:gridCol w="3481125">
                  <a:extLst>
                    <a:ext uri="{9D8B030D-6E8A-4147-A177-3AD203B41FA5}">
                      <a16:colId xmlns:a16="http://schemas.microsoft.com/office/drawing/2014/main" xmlns="" val="20000"/>
                    </a:ext>
                  </a:extLst>
                </a:gridCol>
                <a:gridCol w="3481125">
                  <a:extLst>
                    <a:ext uri="{9D8B030D-6E8A-4147-A177-3AD203B41FA5}">
                      <a16:colId xmlns:a16="http://schemas.microsoft.com/office/drawing/2014/main" xmlns="" val="20001"/>
                    </a:ext>
                  </a:extLst>
                </a:gridCol>
              </a:tblGrid>
              <a:tr h="370850">
                <a:tc>
                  <a:txBody>
                    <a:bodyPr/>
                    <a:lstStyle/>
                    <a:p>
                      <a:pPr marL="0" marR="0" lvl="0" indent="0" algn="ctr" rtl="0">
                        <a:lnSpc>
                          <a:spcPct val="100000"/>
                        </a:lnSpc>
                        <a:spcBef>
                          <a:spcPts val="0"/>
                        </a:spcBef>
                        <a:spcAft>
                          <a:spcPts val="0"/>
                        </a:spcAft>
                        <a:buNone/>
                      </a:pPr>
                      <a:r>
                        <a:rPr lang="en-IN" sz="2400" b="1" i="0" u="none" strike="noStrike" cap="none" dirty="0">
                          <a:solidFill>
                            <a:srgbClr val="C00000"/>
                          </a:solidFill>
                          <a:latin typeface="Times New Roman"/>
                          <a:ea typeface="Times New Roman"/>
                          <a:cs typeface="Times New Roman"/>
                          <a:sym typeface="Times New Roman"/>
                        </a:rPr>
                        <a:t>COMPUTER SCIENCE</a:t>
                      </a:r>
                    </a:p>
                  </a:txBody>
                  <a:tcPr marL="91450" marR="91450" marT="45725" marB="45725"/>
                </a:tc>
                <a:tc>
                  <a:txBody>
                    <a:bodyPr/>
                    <a:lstStyle/>
                    <a:p>
                      <a:pPr marL="0" marR="0" lvl="0" indent="0" algn="ctr" rtl="0">
                        <a:lnSpc>
                          <a:spcPct val="100000"/>
                        </a:lnSpc>
                        <a:spcBef>
                          <a:spcPts val="0"/>
                        </a:spcBef>
                        <a:spcAft>
                          <a:spcPts val="0"/>
                        </a:spcAft>
                        <a:buNone/>
                      </a:pPr>
                      <a:r>
                        <a:rPr lang="en-IN" sz="2400" b="1" i="0" u="none" strike="noStrike" cap="none" dirty="0">
                          <a:solidFill>
                            <a:srgbClr val="C00000"/>
                          </a:solidFill>
                          <a:latin typeface="Times New Roman"/>
                          <a:ea typeface="Times New Roman"/>
                          <a:cs typeface="Times New Roman"/>
                          <a:sym typeface="Times New Roman"/>
                        </a:rPr>
                        <a:t>LIFE SCIENCE</a:t>
                      </a:r>
                      <a:endParaRPr sz="2400" b="1" i="0" u="none" strike="noStrike" cap="none" dirty="0">
                        <a:solidFill>
                          <a:srgbClr val="C00000"/>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l" rtl="0">
                        <a:lnSpc>
                          <a:spcPct val="100000"/>
                        </a:lnSpc>
                        <a:spcBef>
                          <a:spcPts val="0"/>
                        </a:spcBef>
                        <a:spcAft>
                          <a:spcPts val="0"/>
                        </a:spcAft>
                        <a:buNone/>
                      </a:pPr>
                      <a:r>
                        <a:rPr lang="en-IN" sz="1400" b="1" u="none" strike="noStrike" cap="none" dirty="0" err="1">
                          <a:solidFill>
                            <a:srgbClr val="002060"/>
                          </a:solidFill>
                          <a:latin typeface="Arimo"/>
                          <a:ea typeface="Arimo"/>
                          <a:cs typeface="Arimo"/>
                          <a:sym typeface="Arimo"/>
                        </a:rPr>
                        <a:t>Dr.</a:t>
                      </a:r>
                      <a:r>
                        <a:rPr lang="en-IN" sz="1400" b="1" u="none" strike="noStrike" cap="none" dirty="0">
                          <a:solidFill>
                            <a:srgbClr val="002060"/>
                          </a:solidFill>
                          <a:latin typeface="Arimo"/>
                          <a:ea typeface="Arimo"/>
                          <a:cs typeface="Arimo"/>
                          <a:sym typeface="Arimo"/>
                        </a:rPr>
                        <a:t> S. </a:t>
                      </a:r>
                      <a:r>
                        <a:rPr lang="en-IN" sz="1400" b="1" u="none" strike="noStrike" cap="none" dirty="0" err="1">
                          <a:solidFill>
                            <a:srgbClr val="002060"/>
                          </a:solidFill>
                          <a:latin typeface="Arimo"/>
                          <a:ea typeface="Arimo"/>
                          <a:cs typeface="Arimo"/>
                          <a:sym typeface="Arimo"/>
                        </a:rPr>
                        <a:t>Pitchumani</a:t>
                      </a:r>
                      <a:r>
                        <a:rPr lang="en-IN" sz="1400" b="1" u="none" strike="noStrike" cap="none" dirty="0">
                          <a:solidFill>
                            <a:srgbClr val="002060"/>
                          </a:solidFill>
                          <a:latin typeface="Arimo"/>
                          <a:ea typeface="Arimo"/>
                          <a:cs typeface="Arimo"/>
                          <a:sym typeface="Arimo"/>
                        </a:rPr>
                        <a:t> </a:t>
                      </a:r>
                      <a:r>
                        <a:rPr lang="en-IN" sz="1400" b="1" u="none" strike="noStrike" cap="none" dirty="0" err="1">
                          <a:solidFill>
                            <a:srgbClr val="002060"/>
                          </a:solidFill>
                          <a:latin typeface="Arimo"/>
                          <a:ea typeface="Arimo"/>
                          <a:cs typeface="Arimo"/>
                          <a:sym typeface="Arimo"/>
                        </a:rPr>
                        <a:t>Angayarkanni</a:t>
                      </a:r>
                      <a:endParaRPr sz="1400" b="1" u="none" strike="noStrike" cap="none" dirty="0">
                        <a:solidFill>
                          <a:srgbClr val="002060"/>
                        </a:solidFill>
                        <a:latin typeface="Arimo"/>
                        <a:ea typeface="Arimo"/>
                        <a:cs typeface="Arimo"/>
                        <a:sym typeface="Arimo"/>
                      </a:endParaRPr>
                    </a:p>
                    <a:p>
                      <a:pPr marL="0" marR="0" lvl="0" indent="0" algn="l" rtl="0">
                        <a:lnSpc>
                          <a:spcPct val="100000"/>
                        </a:lnSpc>
                        <a:spcBef>
                          <a:spcPts val="0"/>
                        </a:spcBef>
                        <a:spcAft>
                          <a:spcPts val="0"/>
                        </a:spcAft>
                        <a:buNone/>
                      </a:pPr>
                      <a:r>
                        <a:rPr lang="en-IN" sz="1400" b="1" u="none" strike="noStrike" cap="none" dirty="0">
                          <a:solidFill>
                            <a:srgbClr val="002060"/>
                          </a:solidFill>
                          <a:latin typeface="Arimo"/>
                          <a:ea typeface="Arimo"/>
                          <a:cs typeface="Arimo"/>
                          <a:sym typeface="Arimo"/>
                        </a:rPr>
                        <a:t>Associate Professor, </a:t>
                      </a:r>
                      <a:endParaRPr dirty="0">
                        <a:solidFill>
                          <a:srgbClr val="002060"/>
                        </a:solidFill>
                      </a:endParaRPr>
                    </a:p>
                    <a:p>
                      <a:pPr marL="0" marR="0" lvl="0" indent="0" algn="l" rtl="0">
                        <a:lnSpc>
                          <a:spcPct val="100000"/>
                        </a:lnSpc>
                        <a:spcBef>
                          <a:spcPts val="0"/>
                        </a:spcBef>
                        <a:spcAft>
                          <a:spcPts val="0"/>
                        </a:spcAft>
                        <a:buNone/>
                      </a:pPr>
                      <a:r>
                        <a:rPr lang="en-IN" sz="1400" b="1" u="none" strike="noStrike" cap="none" dirty="0">
                          <a:solidFill>
                            <a:srgbClr val="002060"/>
                          </a:solidFill>
                          <a:latin typeface="Arimo"/>
                          <a:ea typeface="Arimo"/>
                          <a:cs typeface="Arimo"/>
                          <a:sym typeface="Arimo"/>
                        </a:rPr>
                        <a:t>Department of Computer Science</a:t>
                      </a:r>
                      <a:endParaRPr dirty="0">
                        <a:solidFill>
                          <a:srgbClr val="002060"/>
                        </a:solidFill>
                      </a:endParaRPr>
                    </a:p>
                    <a:p>
                      <a:pPr marL="0" marR="0" lvl="0" indent="0" algn="l" rtl="0">
                        <a:lnSpc>
                          <a:spcPct val="100000"/>
                        </a:lnSpc>
                        <a:spcBef>
                          <a:spcPts val="0"/>
                        </a:spcBef>
                        <a:spcAft>
                          <a:spcPts val="0"/>
                        </a:spcAft>
                        <a:buNone/>
                      </a:pPr>
                      <a:r>
                        <a:rPr lang="en-IN" sz="1400" b="1" u="none" strike="noStrike" cap="none" dirty="0">
                          <a:solidFill>
                            <a:srgbClr val="002060"/>
                          </a:solidFill>
                          <a:latin typeface="Arimo"/>
                          <a:ea typeface="Arimo"/>
                          <a:cs typeface="Arimo"/>
                          <a:sym typeface="Arimo"/>
                        </a:rPr>
                        <a:t>Lady </a:t>
                      </a:r>
                      <a:r>
                        <a:rPr lang="en-IN" sz="1400" b="1" u="none" strike="noStrike" cap="none" dirty="0" err="1">
                          <a:solidFill>
                            <a:srgbClr val="002060"/>
                          </a:solidFill>
                          <a:latin typeface="Arimo"/>
                          <a:ea typeface="Arimo"/>
                          <a:cs typeface="Arimo"/>
                          <a:sym typeface="Arimo"/>
                        </a:rPr>
                        <a:t>Doak</a:t>
                      </a:r>
                      <a:r>
                        <a:rPr lang="en-IN" sz="1400" b="1" u="none" strike="noStrike" cap="none" dirty="0">
                          <a:solidFill>
                            <a:srgbClr val="002060"/>
                          </a:solidFill>
                          <a:latin typeface="Arimo"/>
                          <a:ea typeface="Arimo"/>
                          <a:cs typeface="Arimo"/>
                          <a:sym typeface="Arimo"/>
                        </a:rPr>
                        <a:t> College</a:t>
                      </a:r>
                      <a:endParaRPr dirty="0">
                        <a:solidFill>
                          <a:srgbClr val="002060"/>
                        </a:solidFill>
                      </a:endParaRPr>
                    </a:p>
                    <a:p>
                      <a:pPr marL="0" marR="0" lvl="0" indent="0" algn="l" rtl="0">
                        <a:lnSpc>
                          <a:spcPct val="100000"/>
                        </a:lnSpc>
                        <a:spcBef>
                          <a:spcPts val="0"/>
                        </a:spcBef>
                        <a:spcAft>
                          <a:spcPts val="0"/>
                        </a:spcAft>
                        <a:buNone/>
                      </a:pPr>
                      <a:endParaRPr sz="1400" b="1" u="none" strike="noStrike" cap="none" dirty="0">
                        <a:solidFill>
                          <a:srgbClr val="002060"/>
                        </a:solidFill>
                        <a:latin typeface="Arimo"/>
                        <a:ea typeface="Arimo"/>
                        <a:cs typeface="Arimo"/>
                        <a:sym typeface="Arimo"/>
                      </a:endParaRPr>
                    </a:p>
                  </a:txBody>
                  <a:tcPr marL="91450" marR="91450" marT="45725" marB="45725"/>
                </a:tc>
                <a:tc>
                  <a:txBody>
                    <a:bodyPr/>
                    <a:lstStyle/>
                    <a:p>
                      <a:pPr marL="0" marR="0" lvl="0" indent="0" algn="l" rtl="0">
                        <a:lnSpc>
                          <a:spcPct val="100000"/>
                        </a:lnSpc>
                        <a:spcBef>
                          <a:spcPts val="0"/>
                        </a:spcBef>
                        <a:spcAft>
                          <a:spcPts val="0"/>
                        </a:spcAft>
                        <a:buNone/>
                      </a:pPr>
                      <a:r>
                        <a:rPr lang="en-IN" sz="1400" b="1" u="none" strike="noStrike" cap="none" dirty="0" err="1">
                          <a:solidFill>
                            <a:srgbClr val="002060"/>
                          </a:solidFill>
                          <a:latin typeface="Arimo"/>
                          <a:ea typeface="Arimo"/>
                          <a:cs typeface="Arimo"/>
                          <a:sym typeface="Arimo"/>
                        </a:rPr>
                        <a:t>Dr.</a:t>
                      </a:r>
                      <a:r>
                        <a:rPr lang="en-IN" sz="1400" b="1" u="none" strike="noStrike" cap="none" dirty="0">
                          <a:solidFill>
                            <a:srgbClr val="002060"/>
                          </a:solidFill>
                          <a:latin typeface="Arimo"/>
                          <a:ea typeface="Arimo"/>
                          <a:cs typeface="Arimo"/>
                          <a:sym typeface="Arimo"/>
                        </a:rPr>
                        <a:t> S. </a:t>
                      </a:r>
                      <a:r>
                        <a:rPr lang="en-IN" sz="1400" b="1" u="none" strike="noStrike" cap="none" dirty="0" err="1">
                          <a:solidFill>
                            <a:srgbClr val="002060"/>
                          </a:solidFill>
                          <a:latin typeface="Arimo"/>
                          <a:ea typeface="Arimo"/>
                          <a:cs typeface="Arimo"/>
                          <a:sym typeface="Arimo"/>
                        </a:rPr>
                        <a:t>Kalaivani</a:t>
                      </a:r>
                      <a:r>
                        <a:rPr lang="en-IN" sz="1400" b="1" u="none" strike="noStrike" cap="none" dirty="0">
                          <a:solidFill>
                            <a:srgbClr val="002060"/>
                          </a:solidFill>
                          <a:latin typeface="Arimo"/>
                          <a:ea typeface="Arimo"/>
                          <a:cs typeface="Arimo"/>
                          <a:sym typeface="Arimo"/>
                        </a:rPr>
                        <a:t> Priyadarshini, </a:t>
                      </a:r>
                      <a:endParaRPr dirty="0">
                        <a:solidFill>
                          <a:srgbClr val="002060"/>
                        </a:solidFill>
                      </a:endParaRPr>
                    </a:p>
                    <a:p>
                      <a:pPr marL="0" marR="0" lvl="0" indent="0" algn="l" rtl="0">
                        <a:lnSpc>
                          <a:spcPct val="100000"/>
                        </a:lnSpc>
                        <a:spcBef>
                          <a:spcPts val="0"/>
                        </a:spcBef>
                        <a:spcAft>
                          <a:spcPts val="0"/>
                        </a:spcAft>
                        <a:buNone/>
                      </a:pPr>
                      <a:r>
                        <a:rPr lang="en-IN" sz="1400" b="1" u="none" strike="noStrike" cap="none" dirty="0">
                          <a:solidFill>
                            <a:srgbClr val="002060"/>
                          </a:solidFill>
                          <a:latin typeface="Arimo"/>
                          <a:ea typeface="Arimo"/>
                          <a:cs typeface="Arimo"/>
                          <a:sym typeface="Arimo"/>
                        </a:rPr>
                        <a:t>Assistant Professor, </a:t>
                      </a:r>
                      <a:endParaRPr dirty="0">
                        <a:solidFill>
                          <a:srgbClr val="002060"/>
                        </a:solidFill>
                      </a:endParaRPr>
                    </a:p>
                    <a:p>
                      <a:pPr marL="0" marR="0" lvl="0" indent="0" algn="l" rtl="0">
                        <a:lnSpc>
                          <a:spcPct val="100000"/>
                        </a:lnSpc>
                        <a:spcBef>
                          <a:spcPts val="0"/>
                        </a:spcBef>
                        <a:spcAft>
                          <a:spcPts val="0"/>
                        </a:spcAft>
                        <a:buNone/>
                      </a:pPr>
                      <a:r>
                        <a:rPr lang="en-IN" sz="1400" b="1" u="none" strike="noStrike" cap="none" dirty="0">
                          <a:solidFill>
                            <a:srgbClr val="002060"/>
                          </a:solidFill>
                          <a:latin typeface="Arimo"/>
                          <a:ea typeface="Arimo"/>
                          <a:cs typeface="Arimo"/>
                          <a:sym typeface="Arimo"/>
                        </a:rPr>
                        <a:t>Department of Biotechnology, </a:t>
                      </a:r>
                      <a:endParaRPr dirty="0">
                        <a:solidFill>
                          <a:srgbClr val="002060"/>
                        </a:solidFill>
                      </a:endParaRPr>
                    </a:p>
                    <a:p>
                      <a:pPr marL="0" marR="0" lvl="0" indent="0" algn="l" rtl="0">
                        <a:lnSpc>
                          <a:spcPct val="100000"/>
                        </a:lnSpc>
                        <a:spcBef>
                          <a:spcPts val="0"/>
                        </a:spcBef>
                        <a:spcAft>
                          <a:spcPts val="0"/>
                        </a:spcAft>
                        <a:buNone/>
                      </a:pPr>
                      <a:r>
                        <a:rPr lang="en-IN" sz="1400" b="1" u="none" strike="noStrike" cap="none" dirty="0">
                          <a:solidFill>
                            <a:srgbClr val="002060"/>
                          </a:solidFill>
                          <a:latin typeface="Arimo"/>
                          <a:ea typeface="Arimo"/>
                          <a:cs typeface="Arimo"/>
                          <a:sym typeface="Arimo"/>
                        </a:rPr>
                        <a:t>Lady </a:t>
                      </a:r>
                      <a:r>
                        <a:rPr lang="en-IN" sz="1400" b="1" u="none" strike="noStrike" cap="none" dirty="0" err="1">
                          <a:solidFill>
                            <a:srgbClr val="002060"/>
                          </a:solidFill>
                          <a:latin typeface="Arimo"/>
                          <a:ea typeface="Arimo"/>
                          <a:cs typeface="Arimo"/>
                          <a:sym typeface="Arimo"/>
                        </a:rPr>
                        <a:t>Doak</a:t>
                      </a:r>
                      <a:r>
                        <a:rPr lang="en-IN" sz="1400" b="1" u="none" strike="noStrike" cap="none" dirty="0">
                          <a:solidFill>
                            <a:srgbClr val="002060"/>
                          </a:solidFill>
                          <a:latin typeface="Arimo"/>
                          <a:ea typeface="Arimo"/>
                          <a:cs typeface="Arimo"/>
                          <a:sym typeface="Arimo"/>
                        </a:rPr>
                        <a:t> College</a:t>
                      </a:r>
                      <a:endParaRPr dirty="0">
                        <a:solidFill>
                          <a:srgbClr val="002060"/>
                        </a:solidFill>
                      </a:endParaRPr>
                    </a:p>
                    <a:p>
                      <a:pPr marL="0" marR="0" lvl="0" indent="0" algn="l" rtl="0">
                        <a:lnSpc>
                          <a:spcPct val="100000"/>
                        </a:lnSpc>
                        <a:spcBef>
                          <a:spcPts val="0"/>
                        </a:spcBef>
                        <a:spcAft>
                          <a:spcPts val="0"/>
                        </a:spcAft>
                        <a:buNone/>
                      </a:pPr>
                      <a:endParaRPr sz="1400" b="1" u="none" strike="noStrike" cap="none" dirty="0">
                        <a:solidFill>
                          <a:srgbClr val="002060"/>
                        </a:solidFill>
                        <a:latin typeface="Arimo"/>
                        <a:ea typeface="Arimo"/>
                        <a:cs typeface="Arimo"/>
                        <a:sym typeface="Arimo"/>
                      </a:endParaRPr>
                    </a:p>
                  </a:txBody>
                  <a:tcPr marL="91450" marR="91450" marT="45725" marB="45725"/>
                </a:tc>
                <a:extLst>
                  <a:ext uri="{0D108BD9-81ED-4DB2-BD59-A6C34878D82A}">
                    <a16:rowId xmlns:a16="http://schemas.microsoft.com/office/drawing/2014/main" xmlns="" val="10001"/>
                  </a:ext>
                </a:extLst>
              </a:tr>
              <a:tr h="370850">
                <a:tc>
                  <a:txBody>
                    <a:bodyPr/>
                    <a:lstStyle/>
                    <a:p>
                      <a:pPr marL="0" marR="0" lvl="0" indent="0" algn="l" rtl="0">
                        <a:lnSpc>
                          <a:spcPct val="100000"/>
                        </a:lnSpc>
                        <a:spcBef>
                          <a:spcPts val="0"/>
                        </a:spcBef>
                        <a:spcAft>
                          <a:spcPts val="0"/>
                        </a:spcAft>
                        <a:buNone/>
                      </a:pPr>
                      <a:r>
                        <a:rPr lang="en-IN" sz="1400" b="1" u="none" strike="noStrike" cap="none" dirty="0" err="1">
                          <a:solidFill>
                            <a:srgbClr val="FFFF00"/>
                          </a:solidFill>
                          <a:latin typeface="Arimo"/>
                          <a:ea typeface="Arimo"/>
                          <a:cs typeface="Arimo"/>
                          <a:sym typeface="Arimo"/>
                        </a:rPr>
                        <a:t>Dr.</a:t>
                      </a:r>
                      <a:r>
                        <a:rPr lang="en-IN" sz="1400" b="1" u="none" strike="noStrike" cap="none" dirty="0">
                          <a:solidFill>
                            <a:srgbClr val="FFFF00"/>
                          </a:solidFill>
                          <a:latin typeface="Arimo"/>
                          <a:ea typeface="Arimo"/>
                          <a:cs typeface="Arimo"/>
                          <a:sym typeface="Arimo"/>
                        </a:rPr>
                        <a:t> Sofia,</a:t>
                      </a:r>
                      <a:endParaRPr dirty="0"/>
                    </a:p>
                    <a:p>
                      <a:pPr marL="0" marR="0" lvl="0" indent="0" algn="l" rtl="0">
                        <a:lnSpc>
                          <a:spcPct val="100000"/>
                        </a:lnSpc>
                        <a:spcBef>
                          <a:spcPts val="0"/>
                        </a:spcBef>
                        <a:spcAft>
                          <a:spcPts val="0"/>
                        </a:spcAft>
                        <a:buNone/>
                      </a:pPr>
                      <a:r>
                        <a:rPr lang="en-IN" sz="1400" b="1" u="none" strike="noStrike" cap="none" dirty="0">
                          <a:solidFill>
                            <a:srgbClr val="FFFF00"/>
                          </a:solidFill>
                          <a:latin typeface="Arimo"/>
                          <a:ea typeface="Arimo"/>
                          <a:cs typeface="Arimo"/>
                          <a:sym typeface="Arimo"/>
                        </a:rPr>
                        <a:t>Associate Professor,</a:t>
                      </a:r>
                      <a:endParaRPr dirty="0"/>
                    </a:p>
                    <a:p>
                      <a:pPr marL="0" marR="0" lvl="0" indent="0" algn="l" rtl="0">
                        <a:lnSpc>
                          <a:spcPct val="100000"/>
                        </a:lnSpc>
                        <a:spcBef>
                          <a:spcPts val="0"/>
                        </a:spcBef>
                        <a:spcAft>
                          <a:spcPts val="0"/>
                        </a:spcAft>
                        <a:buNone/>
                      </a:pPr>
                      <a:r>
                        <a:rPr lang="en-IN" sz="1400" b="1" u="none" strike="noStrike" cap="none" dirty="0">
                          <a:solidFill>
                            <a:srgbClr val="FFFF00"/>
                          </a:solidFill>
                          <a:latin typeface="Arimo"/>
                          <a:ea typeface="Arimo"/>
                          <a:cs typeface="Arimo"/>
                          <a:sym typeface="Arimo"/>
                        </a:rPr>
                        <a:t>Department of Computer Science,</a:t>
                      </a:r>
                      <a:endParaRPr dirty="0"/>
                    </a:p>
                    <a:p>
                      <a:pPr marL="0" marR="0" lvl="0" indent="0" algn="l" rtl="0">
                        <a:lnSpc>
                          <a:spcPct val="100000"/>
                        </a:lnSpc>
                        <a:spcBef>
                          <a:spcPts val="0"/>
                        </a:spcBef>
                        <a:spcAft>
                          <a:spcPts val="0"/>
                        </a:spcAft>
                        <a:buNone/>
                      </a:pPr>
                      <a:r>
                        <a:rPr lang="en-IN" sz="1400" b="1" u="none" strike="noStrike" cap="none" dirty="0">
                          <a:solidFill>
                            <a:srgbClr val="FFFF00"/>
                          </a:solidFill>
                          <a:latin typeface="Arimo"/>
                          <a:ea typeface="Arimo"/>
                          <a:cs typeface="Arimo"/>
                          <a:sym typeface="Arimo"/>
                        </a:rPr>
                        <a:t>Lady </a:t>
                      </a:r>
                      <a:r>
                        <a:rPr lang="en-IN" sz="1400" b="1" u="none" strike="noStrike" cap="none" dirty="0" err="1">
                          <a:solidFill>
                            <a:srgbClr val="FFFF00"/>
                          </a:solidFill>
                          <a:latin typeface="Arimo"/>
                          <a:ea typeface="Arimo"/>
                          <a:cs typeface="Arimo"/>
                          <a:sym typeface="Arimo"/>
                        </a:rPr>
                        <a:t>Doak</a:t>
                      </a:r>
                      <a:r>
                        <a:rPr lang="en-IN" sz="1400" b="1" u="none" strike="noStrike" cap="none" dirty="0">
                          <a:solidFill>
                            <a:srgbClr val="FFFF00"/>
                          </a:solidFill>
                          <a:latin typeface="Arimo"/>
                          <a:ea typeface="Arimo"/>
                          <a:cs typeface="Arimo"/>
                          <a:sym typeface="Arimo"/>
                        </a:rPr>
                        <a:t> College.</a:t>
                      </a:r>
                      <a:endParaRPr dirty="0"/>
                    </a:p>
                    <a:p>
                      <a:pPr marL="0" marR="0" lvl="0" indent="0" algn="l" rtl="0">
                        <a:lnSpc>
                          <a:spcPct val="100000"/>
                        </a:lnSpc>
                        <a:spcBef>
                          <a:spcPts val="0"/>
                        </a:spcBef>
                        <a:spcAft>
                          <a:spcPts val="0"/>
                        </a:spcAft>
                        <a:buNone/>
                      </a:pPr>
                      <a:endParaRPr sz="1400" b="1" u="none" strike="noStrike" cap="none" dirty="0">
                        <a:solidFill>
                          <a:srgbClr val="FFFF00"/>
                        </a:solidFill>
                        <a:latin typeface="Arimo"/>
                        <a:ea typeface="Arimo"/>
                        <a:cs typeface="Arimo"/>
                        <a:sym typeface="Arimo"/>
                      </a:endParaRPr>
                    </a:p>
                  </a:txBody>
                  <a:tcPr marL="91450" marR="91450" marT="45725" marB="45725"/>
                </a:tc>
                <a:tc>
                  <a:txBody>
                    <a:bodyPr/>
                    <a:lstStyle/>
                    <a:p>
                      <a:pPr marL="0" marR="0" lvl="0" indent="0" algn="l" rtl="0">
                        <a:lnSpc>
                          <a:spcPct val="100000"/>
                        </a:lnSpc>
                        <a:spcBef>
                          <a:spcPts val="0"/>
                        </a:spcBef>
                        <a:spcAft>
                          <a:spcPts val="0"/>
                        </a:spcAft>
                        <a:buNone/>
                      </a:pPr>
                      <a:r>
                        <a:rPr lang="en-IN" sz="1400" b="1" u="none" strike="noStrike" cap="none" dirty="0">
                          <a:solidFill>
                            <a:srgbClr val="FFFF00"/>
                          </a:solidFill>
                          <a:latin typeface="Arimo"/>
                          <a:ea typeface="Arimo"/>
                          <a:cs typeface="Arimo"/>
                          <a:sym typeface="Arimo"/>
                        </a:rPr>
                        <a:t>Ms. Raga Priya</a:t>
                      </a:r>
                      <a:endParaRPr sz="1400" b="1" u="none" strike="noStrike" cap="none" dirty="0">
                        <a:solidFill>
                          <a:srgbClr val="FFFF00"/>
                        </a:solidFill>
                        <a:latin typeface="Arimo"/>
                        <a:ea typeface="Arimo"/>
                        <a:cs typeface="Arimo"/>
                        <a:sym typeface="Arimo"/>
                      </a:endParaRPr>
                    </a:p>
                    <a:p>
                      <a:pPr marL="0" marR="0" lvl="0" indent="0" algn="l" rtl="0">
                        <a:lnSpc>
                          <a:spcPct val="100000"/>
                        </a:lnSpc>
                        <a:spcBef>
                          <a:spcPts val="0"/>
                        </a:spcBef>
                        <a:spcAft>
                          <a:spcPts val="0"/>
                        </a:spcAft>
                        <a:buNone/>
                      </a:pPr>
                      <a:r>
                        <a:rPr lang="en-IN" sz="1400" b="1" u="none" strike="noStrike" cap="none" dirty="0">
                          <a:solidFill>
                            <a:srgbClr val="FFFF00"/>
                          </a:solidFill>
                          <a:latin typeface="Arimo"/>
                          <a:ea typeface="Arimo"/>
                          <a:cs typeface="Arimo"/>
                          <a:sym typeface="Arimo"/>
                        </a:rPr>
                        <a:t>UG Student </a:t>
                      </a:r>
                      <a:endParaRPr dirty="0"/>
                    </a:p>
                    <a:p>
                      <a:pPr marL="0" marR="0" lvl="0" indent="0" algn="l" rtl="0">
                        <a:lnSpc>
                          <a:spcPct val="100000"/>
                        </a:lnSpc>
                        <a:spcBef>
                          <a:spcPts val="0"/>
                        </a:spcBef>
                        <a:spcAft>
                          <a:spcPts val="0"/>
                        </a:spcAft>
                        <a:buNone/>
                      </a:pPr>
                      <a:r>
                        <a:rPr lang="en-IN" sz="1400" b="1" u="none" strike="noStrike" cap="none" dirty="0">
                          <a:solidFill>
                            <a:srgbClr val="FFFF00"/>
                          </a:solidFill>
                          <a:latin typeface="Arimo"/>
                          <a:ea typeface="Arimo"/>
                          <a:cs typeface="Arimo"/>
                          <a:sym typeface="Arimo"/>
                        </a:rPr>
                        <a:t>Bioinformatics</a:t>
                      </a:r>
                      <a:endParaRPr dirty="0"/>
                    </a:p>
                    <a:p>
                      <a:pPr marL="0" marR="0" lvl="0" indent="0" algn="l" rtl="0">
                        <a:lnSpc>
                          <a:spcPct val="100000"/>
                        </a:lnSpc>
                        <a:spcBef>
                          <a:spcPts val="0"/>
                        </a:spcBef>
                        <a:spcAft>
                          <a:spcPts val="0"/>
                        </a:spcAft>
                        <a:buNone/>
                      </a:pPr>
                      <a:r>
                        <a:rPr lang="en-IN" sz="1400" b="1" u="none" strike="noStrike" cap="none" dirty="0">
                          <a:solidFill>
                            <a:srgbClr val="FFFF00"/>
                          </a:solidFill>
                          <a:latin typeface="Arimo"/>
                          <a:ea typeface="Arimo"/>
                          <a:cs typeface="Arimo"/>
                          <a:sym typeface="Arimo"/>
                        </a:rPr>
                        <a:t>TN Agricultural university. Coimbatore</a:t>
                      </a:r>
                      <a:endParaRPr sz="1400" b="1" u="none" strike="noStrike" cap="none" dirty="0">
                        <a:solidFill>
                          <a:srgbClr val="FFFF00"/>
                        </a:solidFill>
                        <a:latin typeface="Arimo"/>
                        <a:ea typeface="Arimo"/>
                        <a:cs typeface="Arimo"/>
                        <a:sym typeface="Arimo"/>
                      </a:endParaRPr>
                    </a:p>
                  </a:txBody>
                  <a:tcPr marL="91450" marR="91450" marT="45725" marB="45725"/>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a:spLocks noGrp="1"/>
          </p:cNvSpPr>
          <p:nvPr>
            <p:ph type="ctrTitle"/>
          </p:nvPr>
        </p:nvSpPr>
        <p:spPr>
          <a:xfrm>
            <a:off x="1823925" y="2066369"/>
            <a:ext cx="6634200" cy="60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b" anchorCtr="0">
            <a:noAutofit/>
          </a:bodyPr>
          <a:lstStyle/>
          <a:p>
            <a:pPr marL="0" lvl="0" indent="0" algn="l" rtl="0">
              <a:lnSpc>
                <a:spcPct val="90000"/>
              </a:lnSpc>
              <a:spcBef>
                <a:spcPts val="0"/>
              </a:spcBef>
              <a:spcAft>
                <a:spcPts val="0"/>
              </a:spcAft>
              <a:buSzPts val="4800"/>
              <a:buNone/>
            </a:pPr>
            <a:r>
              <a:rPr lang="en-IN"/>
              <a:t>WORK ALLOTMENT</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a:t>6</a:t>
            </a:fld>
            <a:endParaRPr/>
          </a:p>
        </p:txBody>
      </p:sp>
      <p:graphicFrame>
        <p:nvGraphicFramePr>
          <p:cNvPr id="194" name="Google Shape;194;p14"/>
          <p:cNvGraphicFramePr/>
          <p:nvPr>
            <p:extLst>
              <p:ext uri="{D42A27DB-BD31-4B8C-83A1-F6EECF244321}">
                <p14:modId xmlns:p14="http://schemas.microsoft.com/office/powerpoint/2010/main" val="4077452783"/>
              </p:ext>
            </p:extLst>
          </p:nvPr>
        </p:nvGraphicFramePr>
        <p:xfrm>
          <a:off x="691816" y="144004"/>
          <a:ext cx="7760368" cy="4973218"/>
        </p:xfrm>
        <a:graphic>
          <a:graphicData uri="http://schemas.openxmlformats.org/drawingml/2006/table">
            <a:tbl>
              <a:tblPr>
                <a:noFill/>
                <a:tableStyleId>{5C8DDCC1-CA8A-4FEE-B8C5-276B0343F01A}</a:tableStyleId>
              </a:tblPr>
              <a:tblGrid>
                <a:gridCol w="4650205">
                  <a:extLst>
                    <a:ext uri="{9D8B030D-6E8A-4147-A177-3AD203B41FA5}">
                      <a16:colId xmlns:a16="http://schemas.microsoft.com/office/drawing/2014/main" xmlns="" val="20000"/>
                    </a:ext>
                  </a:extLst>
                </a:gridCol>
                <a:gridCol w="3110163">
                  <a:extLst>
                    <a:ext uri="{9D8B030D-6E8A-4147-A177-3AD203B41FA5}">
                      <a16:colId xmlns:a16="http://schemas.microsoft.com/office/drawing/2014/main" xmlns="" val="20001"/>
                    </a:ext>
                  </a:extLst>
                </a:gridCol>
              </a:tblGrid>
              <a:tr h="183574">
                <a:tc>
                  <a:txBody>
                    <a:bodyPr/>
                    <a:lstStyle/>
                    <a:p>
                      <a:pPr marL="0" marR="0" lvl="0" indent="0" algn="ctr"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Narrow"/>
                          <a:cs typeface="Times New Roman" panose="02020603050405020304" pitchFamily="18" charset="0"/>
                          <a:sym typeface="Arial Narrow"/>
                        </a:rPr>
                        <a:t>Module</a:t>
                      </a:r>
                      <a:endParaRPr sz="1400" b="1" u="none" strike="noStrike" cap="none">
                        <a:solidFill>
                          <a:schemeClr val="bg1"/>
                        </a:solidFill>
                        <a:latin typeface="Times New Roman" panose="02020603050405020304" pitchFamily="18" charset="0"/>
                        <a:ea typeface="Calibri"/>
                        <a:cs typeface="Times New Roman" panose="02020603050405020304" pitchFamily="18" charset="0"/>
                        <a:sym typeface="Calibri"/>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ctr"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Narrow"/>
                          <a:cs typeface="Times New Roman" panose="02020603050405020304" pitchFamily="18" charset="0"/>
                          <a:sym typeface="Arial Narrow"/>
                        </a:rPr>
                        <a:t>Person Incharge</a:t>
                      </a:r>
                      <a:endParaRPr sz="1400" b="1" u="none" strike="noStrike" cap="none">
                        <a:solidFill>
                          <a:schemeClr val="bg1"/>
                        </a:solidFill>
                        <a:latin typeface="Times New Roman" panose="02020603050405020304" pitchFamily="18" charset="0"/>
                        <a:ea typeface="Calibri"/>
                        <a:cs typeface="Times New Roman" panose="02020603050405020304" pitchFamily="18" charset="0"/>
                        <a:sym typeface="Calibri"/>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0"/>
                  </a:ext>
                </a:extLst>
              </a:tr>
              <a:tr h="376182">
                <a:tc>
                  <a:txBody>
                    <a:bodyPr/>
                    <a:lstStyle/>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Data Collection – EHR and genome sequence</a:t>
                      </a:r>
                      <a:endParaRPr sz="1600" b="1">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l" rtl="0">
                        <a:lnSpc>
                          <a:spcPct val="115000"/>
                        </a:lnSpc>
                        <a:spcBef>
                          <a:spcPts val="0"/>
                        </a:spcBef>
                        <a:spcAft>
                          <a:spcPts val="0"/>
                        </a:spcAft>
                        <a:buNone/>
                      </a:pP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Dr.</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a:t>
                      </a: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Kalaivani</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Priyadarshini</a:t>
                      </a:r>
                      <a:endParaRPr sz="1600" b="1" dirty="0">
                        <a:solidFill>
                          <a:schemeClr val="bg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None/>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Ms. Raga Priya</a:t>
                      </a:r>
                      <a:endParaRPr sz="1600" b="1" dirty="0">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1"/>
                  </a:ext>
                </a:extLst>
              </a:tr>
              <a:tr h="769061">
                <a:tc>
                  <a:txBody>
                    <a:bodyPr/>
                    <a:lstStyle/>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Review of related literature</a:t>
                      </a:r>
                      <a:endParaRPr sz="1600" b="1">
                        <a:solidFill>
                          <a:schemeClr val="bg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Framing the Architecture for Analysis</a:t>
                      </a:r>
                      <a:endParaRPr sz="1600" b="1">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l" rtl="0">
                        <a:lnSpc>
                          <a:spcPct val="115000"/>
                        </a:lnSpc>
                        <a:spcBef>
                          <a:spcPts val="0"/>
                        </a:spcBef>
                        <a:spcAft>
                          <a:spcPts val="0"/>
                        </a:spcAft>
                        <a:buNone/>
                      </a:pP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Dr.</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a:t>
                      </a: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Kalaivani</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Priyadarshini</a:t>
                      </a: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None/>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Ms. Raga Priya</a:t>
                      </a: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2"/>
                  </a:ext>
                </a:extLst>
              </a:tr>
              <a:tr h="376182">
                <a:tc>
                  <a:txBody>
                    <a:bodyPr/>
                    <a:lstStyle/>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Predictive Analytics of EHR</a:t>
                      </a:r>
                      <a:endParaRPr sz="1600" b="1">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Dr. G. Sofia</a:t>
                      </a:r>
                      <a:endParaRPr sz="1600" b="1">
                        <a:solidFill>
                          <a:schemeClr val="bg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300"/>
                        <a:buFont typeface="Arial"/>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Dr. S. Pitchumani Angayarkanni</a:t>
                      </a:r>
                      <a:endParaRPr sz="1400" b="1" u="none" strike="noStrike" cap="none">
                        <a:solidFill>
                          <a:schemeClr val="bg1"/>
                        </a:solidFill>
                        <a:latin typeface="Times New Roman" panose="02020603050405020304" pitchFamily="18" charset="0"/>
                        <a:ea typeface="Arial"/>
                        <a:cs typeface="Times New Roman" panose="02020603050405020304" pitchFamily="18" charset="0"/>
                        <a:sym typeface="Arial"/>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3"/>
                  </a:ext>
                </a:extLst>
              </a:tr>
              <a:tr h="1161941">
                <a:tc>
                  <a:txBody>
                    <a:bodyPr/>
                    <a:lstStyle/>
                    <a:p>
                      <a:pPr marL="0" marR="0" lvl="0" indent="0" algn="l" rtl="0">
                        <a:lnSpc>
                          <a:spcPct val="115000"/>
                        </a:lnSpc>
                        <a:spcBef>
                          <a:spcPts val="0"/>
                        </a:spcBef>
                        <a:spcAft>
                          <a:spcPts val="0"/>
                        </a:spcAft>
                        <a:buNone/>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Deep learning model implementation to analyse</a:t>
                      </a:r>
                      <a:endParaRPr sz="1600" b="1" dirty="0">
                        <a:solidFill>
                          <a:schemeClr val="bg1"/>
                        </a:solidFill>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0"/>
                        </a:spcBef>
                        <a:spcAft>
                          <a:spcPts val="0"/>
                        </a:spcAft>
                        <a:buClr>
                          <a:srgbClr val="000000"/>
                        </a:buClr>
                        <a:buSzPts val="1300"/>
                        <a:buFont typeface="Arial"/>
                        <a:buChar char="•"/>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genotype and phenotype association study</a:t>
                      </a:r>
                      <a:endParaRPr sz="1600" b="1" dirty="0">
                        <a:solidFill>
                          <a:schemeClr val="bg1"/>
                        </a:solidFill>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0"/>
                        </a:spcBef>
                        <a:spcAft>
                          <a:spcPts val="0"/>
                        </a:spcAft>
                        <a:buClr>
                          <a:srgbClr val="000000"/>
                        </a:buClr>
                        <a:buSzPts val="1300"/>
                        <a:buFont typeface="Arial"/>
                        <a:buChar char="•"/>
                      </a:pPr>
                      <a:r>
                        <a:rPr lang="en-IN" sz="1400" b="1" i="0"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Dissect Genetically Imputed Transcriptomic Profiles</a:t>
                      </a:r>
                      <a:endParaRPr lang="en-IN" sz="1600" b="1" dirty="0">
                        <a:solidFill>
                          <a:schemeClr val="bg1"/>
                        </a:solidFill>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0"/>
                        </a:spcBef>
                        <a:spcAft>
                          <a:spcPts val="0"/>
                        </a:spcAft>
                        <a:buClr>
                          <a:srgbClr val="000000"/>
                        </a:buClr>
                        <a:buSzPts val="1300"/>
                        <a:buFont typeface="Arial"/>
                        <a:buChar char="•"/>
                      </a:pPr>
                      <a:r>
                        <a:rPr lang="en-IN" sz="1400" b="1" i="0"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Clustering and Classification of various neurodevelopmental disorder in children's based on physical, cognitive , emotional and </a:t>
                      </a:r>
                      <a:r>
                        <a:rPr lang="en-IN" sz="1400" b="1" i="0"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behavioral</a:t>
                      </a:r>
                      <a:endParaRPr lang="en-IN" sz="1400" b="1" i="0"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l" rtl="0">
                        <a:lnSpc>
                          <a:spcPct val="115000"/>
                        </a:lnSpc>
                        <a:spcBef>
                          <a:spcPts val="0"/>
                        </a:spcBef>
                        <a:spcAft>
                          <a:spcPts val="0"/>
                        </a:spcAft>
                        <a:buNone/>
                      </a:pP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Dr.</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S. </a:t>
                      </a: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Pitchumani</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a:t>
                      </a: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Angayarkanni</a:t>
                      </a: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Clr>
                          <a:srgbClr val="000000"/>
                        </a:buClr>
                        <a:buSzPts val="1300"/>
                        <a:buFont typeface="Arial"/>
                        <a:buNone/>
                      </a:pP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Dr.</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G. Sofia</a:t>
                      </a:r>
                      <a:endParaRPr sz="1600" b="1" dirty="0">
                        <a:solidFill>
                          <a:schemeClr val="bg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None/>
                      </a:pP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4"/>
                  </a:ext>
                </a:extLst>
              </a:tr>
              <a:tr h="376182">
                <a:tc>
                  <a:txBody>
                    <a:bodyPr/>
                    <a:lstStyle/>
                    <a:p>
                      <a:pPr marL="0" marR="0" lvl="0" indent="0" algn="l" rtl="0">
                        <a:lnSpc>
                          <a:spcPct val="115000"/>
                        </a:lnSpc>
                        <a:spcBef>
                          <a:spcPts val="0"/>
                        </a:spcBef>
                        <a:spcAft>
                          <a:spcPts val="0"/>
                        </a:spcAft>
                        <a:buNone/>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Validating the Analysis at each stage of implementation</a:t>
                      </a:r>
                      <a:endParaRPr sz="1600" b="1" dirty="0">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Dr. Kalaivani Priyadrashini</a:t>
                      </a:r>
                      <a:endParaRPr sz="1400" b="1" u="none" strike="noStrike" cap="none">
                        <a:solidFill>
                          <a:schemeClr val="bg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Ms. Raga Priya</a:t>
                      </a:r>
                      <a:endParaRPr sz="1400" b="1" u="none" strike="noStrike" cap="none">
                        <a:solidFill>
                          <a:schemeClr val="bg1"/>
                        </a:solidFill>
                        <a:latin typeface="Times New Roman" panose="02020603050405020304" pitchFamily="18" charset="0"/>
                        <a:ea typeface="Arial"/>
                        <a:cs typeface="Times New Roman" panose="02020603050405020304" pitchFamily="18" charset="0"/>
                        <a:sym typeface="Arial"/>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5"/>
                  </a:ext>
                </a:extLst>
              </a:tr>
              <a:tr h="769061">
                <a:tc>
                  <a:txBody>
                    <a:bodyPr/>
                    <a:lstStyle/>
                    <a:p>
                      <a:pPr marL="0" marR="0" lvl="0" indent="0" algn="l" rtl="0">
                        <a:lnSpc>
                          <a:spcPct val="115000"/>
                        </a:lnSpc>
                        <a:spcBef>
                          <a:spcPts val="0"/>
                        </a:spcBef>
                        <a:spcAft>
                          <a:spcPts val="0"/>
                        </a:spcAft>
                        <a:buNone/>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Test dataset analysis</a:t>
                      </a:r>
                      <a:endParaRPr sz="1600" b="1" dirty="0">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l" rtl="0">
                        <a:lnSpc>
                          <a:spcPct val="115000"/>
                        </a:lnSpc>
                        <a:spcBef>
                          <a:spcPts val="0"/>
                        </a:spcBef>
                        <a:spcAft>
                          <a:spcPts val="0"/>
                        </a:spcAft>
                        <a:buNone/>
                      </a:pP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Dr.</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a:t>
                      </a: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Kalaivani</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a:t>
                      </a: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Priyadrashini</a:t>
                      </a: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None/>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Ms. Raga Priya</a:t>
                      </a: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None/>
                      </a:pPr>
                      <a:r>
                        <a:rPr lang="en-IN" sz="1400" b="1" u="none" strike="noStrike" cap="none" dirty="0" err="1">
                          <a:solidFill>
                            <a:schemeClr val="bg1"/>
                          </a:solidFill>
                          <a:latin typeface="Times New Roman" panose="02020603050405020304" pitchFamily="18" charset="0"/>
                          <a:ea typeface="Arial"/>
                          <a:cs typeface="Times New Roman" panose="02020603050405020304" pitchFamily="18" charset="0"/>
                          <a:sym typeface="Arial"/>
                        </a:rPr>
                        <a:t>Dr.</a:t>
                      </a: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 G. Sofia</a:t>
                      </a:r>
                      <a:endParaRPr sz="1600" b="1" dirty="0">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6"/>
                  </a:ext>
                </a:extLst>
              </a:tr>
              <a:tr h="179742">
                <a:tc>
                  <a:txBody>
                    <a:bodyPr/>
                    <a:lstStyle/>
                    <a:p>
                      <a:pPr marL="0" marR="0" lvl="0" indent="0" algn="l" rtl="0">
                        <a:lnSpc>
                          <a:spcPct val="115000"/>
                        </a:lnSpc>
                        <a:spcBef>
                          <a:spcPts val="0"/>
                        </a:spcBef>
                        <a:spcAft>
                          <a:spcPts val="0"/>
                        </a:spcAft>
                        <a:buNone/>
                      </a:pPr>
                      <a:r>
                        <a:rPr lang="en-IN" sz="1400" b="1" u="none" strike="noStrike" cap="none">
                          <a:solidFill>
                            <a:schemeClr val="bg1"/>
                          </a:solidFill>
                          <a:latin typeface="Times New Roman" panose="02020603050405020304" pitchFamily="18" charset="0"/>
                          <a:ea typeface="Arial"/>
                          <a:cs typeface="Times New Roman" panose="02020603050405020304" pitchFamily="18" charset="0"/>
                          <a:sym typeface="Arial"/>
                        </a:rPr>
                        <a:t>Clinical Validation of the Output</a:t>
                      </a:r>
                      <a:endParaRPr sz="1600" b="1">
                        <a:solidFill>
                          <a:schemeClr val="bg1"/>
                        </a:solidFill>
                        <a:latin typeface="Times New Roman" panose="02020603050405020304" pitchFamily="18" charset="0"/>
                        <a:cs typeface="Times New Roman" panose="02020603050405020304" pitchFamily="18" charset="0"/>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tc>
                  <a:txBody>
                    <a:bodyPr/>
                    <a:lstStyle/>
                    <a:p>
                      <a:pPr marL="0" marR="0" lvl="0" indent="0" algn="l" rtl="0">
                        <a:lnSpc>
                          <a:spcPct val="115000"/>
                        </a:lnSpc>
                        <a:spcBef>
                          <a:spcPts val="0"/>
                        </a:spcBef>
                        <a:spcAft>
                          <a:spcPts val="0"/>
                        </a:spcAft>
                        <a:buNone/>
                      </a:pPr>
                      <a:r>
                        <a:rPr lang="en-IN"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rPr>
                        <a:t>Neurologist</a:t>
                      </a: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txBody>
                  <a:tcPr marL="54950" marR="549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a:t>Project Mile Stones</a:t>
            </a:r>
            <a:endParaRPr/>
          </a:p>
        </p:txBody>
      </p:sp>
      <p:sp>
        <p:nvSpPr>
          <p:cNvPr id="200" name="Google Shape;200;p15"/>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a:t>7</a:t>
            </a:fld>
            <a:endParaRPr/>
          </a:p>
        </p:txBody>
      </p:sp>
      <p:sp>
        <p:nvSpPr>
          <p:cNvPr id="201" name="Google Shape;201;p15"/>
          <p:cNvSpPr/>
          <p:nvPr/>
        </p:nvSpPr>
        <p:spPr>
          <a:xfrm>
            <a:off x="415636" y="1888177"/>
            <a:ext cx="1923803" cy="819397"/>
          </a:xfrm>
          <a:prstGeom prst="flowChartProcess">
            <a:avLst/>
          </a:prstGeom>
          <a:solidFill>
            <a:schemeClr val="accent1"/>
          </a:solidFill>
          <a:ln w="25400" cap="flat" cmpd="sng">
            <a:solidFill>
              <a:srgbClr val="1537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1" i="0" u="none" strike="noStrike" cap="none">
                <a:solidFill>
                  <a:srgbClr val="00B0F0"/>
                </a:solidFill>
                <a:latin typeface="Arial"/>
                <a:ea typeface="Arial"/>
                <a:cs typeface="Arial"/>
                <a:sym typeface="Arial"/>
              </a:rPr>
              <a:t>Review of Literature</a:t>
            </a:r>
            <a:endParaRPr/>
          </a:p>
          <a:p>
            <a:pPr marL="0" marR="0" lvl="0" indent="0" algn="ctr" rtl="0">
              <a:lnSpc>
                <a:spcPct val="100000"/>
              </a:lnSpc>
              <a:spcBef>
                <a:spcPts val="0"/>
              </a:spcBef>
              <a:spcAft>
                <a:spcPts val="0"/>
              </a:spcAft>
              <a:buNone/>
            </a:pPr>
            <a:r>
              <a:rPr lang="en-IN" sz="1400" b="1" i="0" u="none" strike="noStrike" cap="none">
                <a:solidFill>
                  <a:srgbClr val="00B0F0"/>
                </a:solidFill>
                <a:latin typeface="Arial"/>
                <a:ea typeface="Arial"/>
                <a:cs typeface="Arial"/>
                <a:sym typeface="Arial"/>
              </a:rPr>
              <a:t>Database Collection</a:t>
            </a:r>
            <a:endParaRPr sz="1400" b="1" i="0" u="none" strike="noStrike" cap="none">
              <a:solidFill>
                <a:srgbClr val="00B0F0"/>
              </a:solidFill>
              <a:latin typeface="Arial"/>
              <a:ea typeface="Arial"/>
              <a:cs typeface="Arial"/>
              <a:sym typeface="Arial"/>
            </a:endParaRPr>
          </a:p>
        </p:txBody>
      </p:sp>
      <p:sp>
        <p:nvSpPr>
          <p:cNvPr id="202" name="Google Shape;202;p15"/>
          <p:cNvSpPr/>
          <p:nvPr/>
        </p:nvSpPr>
        <p:spPr>
          <a:xfrm>
            <a:off x="2339439" y="2125683"/>
            <a:ext cx="1092530" cy="332509"/>
          </a:xfrm>
          <a:prstGeom prst="rightArrow">
            <a:avLst>
              <a:gd name="adj1" fmla="val 50000"/>
              <a:gd name="adj2" fmla="val 50000"/>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p15"/>
          <p:cNvSpPr/>
          <p:nvPr/>
        </p:nvSpPr>
        <p:spPr>
          <a:xfrm>
            <a:off x="3431969" y="1888177"/>
            <a:ext cx="1923803" cy="819397"/>
          </a:xfrm>
          <a:prstGeom prst="flowChartProcess">
            <a:avLst/>
          </a:prstGeom>
          <a:solidFill>
            <a:schemeClr val="accent1"/>
          </a:solidFill>
          <a:ln w="25400" cap="flat" cmpd="sng">
            <a:solidFill>
              <a:srgbClr val="1537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1" i="0" u="none" strike="noStrike" cap="none">
                <a:solidFill>
                  <a:srgbClr val="00B0F0"/>
                </a:solidFill>
                <a:latin typeface="Arial"/>
                <a:ea typeface="Arial"/>
                <a:cs typeface="Arial"/>
                <a:sym typeface="Arial"/>
              </a:rPr>
              <a:t>Designing a Novel Machine Learning Architecture</a:t>
            </a:r>
            <a:endParaRPr sz="1400" b="1" i="0" u="none" strike="noStrike" cap="none">
              <a:solidFill>
                <a:srgbClr val="00B0F0"/>
              </a:solidFill>
              <a:latin typeface="Arial"/>
              <a:ea typeface="Arial"/>
              <a:cs typeface="Arial"/>
              <a:sym typeface="Arial"/>
            </a:endParaRPr>
          </a:p>
        </p:txBody>
      </p:sp>
      <p:sp>
        <p:nvSpPr>
          <p:cNvPr id="204" name="Google Shape;204;p15"/>
          <p:cNvSpPr/>
          <p:nvPr/>
        </p:nvSpPr>
        <p:spPr>
          <a:xfrm>
            <a:off x="4077667" y="2755075"/>
            <a:ext cx="581891" cy="688769"/>
          </a:xfrm>
          <a:prstGeom prst="downArrow">
            <a:avLst>
              <a:gd name="adj1" fmla="val 50000"/>
              <a:gd name="adj2" fmla="val 50000"/>
            </a:avLst>
          </a:prstGeom>
          <a:solidFill>
            <a:schemeClr val="accent5"/>
          </a:solidFill>
          <a:ln w="25400" cap="flat" cmpd="sng">
            <a:solidFill>
              <a:srgbClr val="1A9D7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15"/>
          <p:cNvSpPr/>
          <p:nvPr/>
        </p:nvSpPr>
        <p:spPr>
          <a:xfrm>
            <a:off x="3016332" y="3405272"/>
            <a:ext cx="2885705" cy="938150"/>
          </a:xfrm>
          <a:prstGeom prst="flowChartProcess">
            <a:avLst/>
          </a:prstGeom>
          <a:solidFill>
            <a:schemeClr val="accent1"/>
          </a:solidFill>
          <a:ln w="25400" cap="flat" cmpd="sng">
            <a:solidFill>
              <a:srgbClr val="1537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1" i="0" u="none" strike="noStrike" cap="none">
                <a:solidFill>
                  <a:srgbClr val="00B0F0"/>
                </a:solidFill>
                <a:latin typeface="Arial"/>
                <a:ea typeface="Arial"/>
                <a:cs typeface="Arial"/>
                <a:sym typeface="Arial"/>
              </a:rPr>
              <a:t>Feature Analysis</a:t>
            </a:r>
            <a:endParaRPr/>
          </a:p>
          <a:p>
            <a:pPr marL="0" marR="0" lvl="0" indent="0" algn="ctr" rtl="0">
              <a:lnSpc>
                <a:spcPct val="100000"/>
              </a:lnSpc>
              <a:spcBef>
                <a:spcPts val="0"/>
              </a:spcBef>
              <a:spcAft>
                <a:spcPts val="0"/>
              </a:spcAft>
              <a:buNone/>
            </a:pPr>
            <a:r>
              <a:rPr lang="en-IN" sz="1400" b="1" i="0" u="none" strike="noStrike" cap="none">
                <a:solidFill>
                  <a:srgbClr val="00B0F0"/>
                </a:solidFill>
                <a:latin typeface="Arial"/>
                <a:ea typeface="Arial"/>
                <a:cs typeface="Arial"/>
                <a:sym typeface="Arial"/>
              </a:rPr>
              <a:t>Clustering</a:t>
            </a:r>
            <a:endParaRPr/>
          </a:p>
          <a:p>
            <a:pPr marL="0" marR="0" lvl="0" indent="0" algn="ctr" rtl="0">
              <a:lnSpc>
                <a:spcPct val="100000"/>
              </a:lnSpc>
              <a:spcBef>
                <a:spcPts val="0"/>
              </a:spcBef>
              <a:spcAft>
                <a:spcPts val="0"/>
              </a:spcAft>
              <a:buNone/>
            </a:pPr>
            <a:r>
              <a:rPr lang="en-IN" sz="1400" b="1" i="0" u="none" strike="noStrike" cap="none">
                <a:solidFill>
                  <a:srgbClr val="00B0F0"/>
                </a:solidFill>
                <a:latin typeface="Arial"/>
                <a:ea typeface="Arial"/>
                <a:cs typeface="Arial"/>
                <a:sym typeface="Arial"/>
              </a:rPr>
              <a:t>Classification Congenital/Acquired/Idiopathic</a:t>
            </a:r>
            <a:endParaRPr sz="1400" b="1" i="0" u="none" strike="noStrike" cap="none">
              <a:solidFill>
                <a:srgbClr val="00B0F0"/>
              </a:solidFill>
              <a:latin typeface="Arial"/>
              <a:ea typeface="Arial"/>
              <a:cs typeface="Arial"/>
              <a:sym typeface="Arial"/>
            </a:endParaRPr>
          </a:p>
        </p:txBody>
      </p:sp>
      <p:sp>
        <p:nvSpPr>
          <p:cNvPr id="206" name="Google Shape;206;p15"/>
          <p:cNvSpPr/>
          <p:nvPr/>
        </p:nvSpPr>
        <p:spPr>
          <a:xfrm>
            <a:off x="5355772" y="2111828"/>
            <a:ext cx="1092530" cy="332509"/>
          </a:xfrm>
          <a:prstGeom prst="rightArrow">
            <a:avLst>
              <a:gd name="adj1" fmla="val 50000"/>
              <a:gd name="adj2" fmla="val 50000"/>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15"/>
          <p:cNvSpPr/>
          <p:nvPr/>
        </p:nvSpPr>
        <p:spPr>
          <a:xfrm>
            <a:off x="6460178" y="1888177"/>
            <a:ext cx="1923803" cy="819397"/>
          </a:xfrm>
          <a:prstGeom prst="flowChartProcess">
            <a:avLst/>
          </a:prstGeom>
          <a:solidFill>
            <a:schemeClr val="accent1"/>
          </a:solidFill>
          <a:ln w="25400" cap="flat" cmpd="sng">
            <a:solidFill>
              <a:srgbClr val="1537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1" i="0" u="none" strike="noStrike" cap="none">
                <a:solidFill>
                  <a:srgbClr val="00B0F0"/>
                </a:solidFill>
                <a:latin typeface="Arial"/>
                <a:ea typeface="Arial"/>
                <a:cs typeface="Arial"/>
                <a:sym typeface="Arial"/>
              </a:rPr>
              <a:t>Validation of the Architecture</a:t>
            </a:r>
            <a:endParaRPr sz="1400" b="1" i="0" u="none" strike="noStrike" cap="none">
              <a:solidFill>
                <a:srgbClr val="00B0F0"/>
              </a:solidFill>
              <a:latin typeface="Arial"/>
              <a:ea typeface="Arial"/>
              <a:cs typeface="Arial"/>
              <a:sym typeface="Arial"/>
            </a:endParaRPr>
          </a:p>
        </p:txBody>
      </p:sp>
      <p:sp>
        <p:nvSpPr>
          <p:cNvPr id="208" name="Google Shape;208;p15"/>
          <p:cNvSpPr/>
          <p:nvPr/>
        </p:nvSpPr>
        <p:spPr>
          <a:xfrm rot="5400000">
            <a:off x="6377049" y="2778826"/>
            <a:ext cx="736269" cy="593766"/>
          </a:xfrm>
          <a:prstGeom prst="rightArrow">
            <a:avLst>
              <a:gd name="adj1" fmla="val 50000"/>
              <a:gd name="adj2" fmla="val 50000"/>
            </a:avLst>
          </a:prstGeom>
          <a:solidFill>
            <a:schemeClr val="accent5"/>
          </a:solidFill>
          <a:ln w="25400" cap="flat" cmpd="sng">
            <a:solidFill>
              <a:srgbClr val="1A9D7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p15"/>
          <p:cNvSpPr/>
          <p:nvPr/>
        </p:nvSpPr>
        <p:spPr>
          <a:xfrm rot="5400000">
            <a:off x="7930737" y="2778827"/>
            <a:ext cx="736269" cy="593766"/>
          </a:xfrm>
          <a:prstGeom prst="rightArrow">
            <a:avLst>
              <a:gd name="adj1" fmla="val 50000"/>
              <a:gd name="adj2" fmla="val 50000"/>
            </a:avLst>
          </a:prstGeom>
          <a:solidFill>
            <a:schemeClr val="accent5"/>
          </a:solidFill>
          <a:ln w="25400" cap="flat" cmpd="sng">
            <a:solidFill>
              <a:srgbClr val="1A9D7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15"/>
          <p:cNvSpPr txBox="1"/>
          <p:nvPr/>
        </p:nvSpPr>
        <p:spPr>
          <a:xfrm>
            <a:off x="6032665" y="3621974"/>
            <a:ext cx="138941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Test Dataset</a:t>
            </a:r>
            <a:endParaRPr sz="1400" b="0" i="0" u="none" strike="noStrike" cap="none">
              <a:solidFill>
                <a:srgbClr val="000000"/>
              </a:solidFill>
              <a:latin typeface="Arial"/>
              <a:ea typeface="Arial"/>
              <a:cs typeface="Arial"/>
              <a:sym typeface="Arial"/>
            </a:endParaRPr>
          </a:p>
        </p:txBody>
      </p:sp>
      <p:sp>
        <p:nvSpPr>
          <p:cNvPr id="211" name="Google Shape;211;p15"/>
          <p:cNvSpPr txBox="1"/>
          <p:nvPr/>
        </p:nvSpPr>
        <p:spPr>
          <a:xfrm>
            <a:off x="7790213" y="3544431"/>
            <a:ext cx="152993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Clinical Approach </a:t>
            </a:r>
            <a:endParaRPr sz="1400" b="0" i="0" u="none" strike="noStrike" cap="none">
              <a:solidFill>
                <a:srgbClr val="000000"/>
              </a:solidFill>
              <a:latin typeface="Arial"/>
              <a:ea typeface="Arial"/>
              <a:cs typeface="Arial"/>
              <a:sym typeface="Arial"/>
            </a:endParaRPr>
          </a:p>
        </p:txBody>
      </p:sp>
      <p:sp>
        <p:nvSpPr>
          <p:cNvPr id="212" name="Google Shape;212;p15"/>
          <p:cNvSpPr/>
          <p:nvPr/>
        </p:nvSpPr>
        <p:spPr>
          <a:xfrm>
            <a:off x="641268" y="1401288"/>
            <a:ext cx="1983179" cy="356260"/>
          </a:xfrm>
          <a:prstGeom prst="ribbon2">
            <a:avLst>
              <a:gd name="adj1" fmla="val 16667"/>
              <a:gd name="adj2" fmla="val 50000"/>
            </a:avLst>
          </a:prstGeom>
          <a:gradFill>
            <a:gsLst>
              <a:gs pos="0">
                <a:srgbClr val="028CB5"/>
              </a:gs>
              <a:gs pos="100000">
                <a:srgbClr val="99D4F7"/>
              </a:gs>
            </a:gsLst>
            <a:lin ang="16200000" scaled="0"/>
          </a:gradFill>
          <a:ln w="9525" cap="flat" cmpd="sng">
            <a:solidFill>
              <a:srgbClr val="127FA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Phase 1</a:t>
            </a:r>
            <a:endParaRPr sz="1400" b="0" i="0" u="none" strike="noStrike" cap="none">
              <a:solidFill>
                <a:schemeClr val="lt1"/>
              </a:solidFill>
              <a:latin typeface="Arial"/>
              <a:ea typeface="Arial"/>
              <a:cs typeface="Arial"/>
              <a:sym typeface="Arial"/>
            </a:endParaRPr>
          </a:p>
        </p:txBody>
      </p:sp>
      <p:sp>
        <p:nvSpPr>
          <p:cNvPr id="213" name="Google Shape;213;p15"/>
          <p:cNvSpPr/>
          <p:nvPr/>
        </p:nvSpPr>
        <p:spPr>
          <a:xfrm>
            <a:off x="3192483" y="1413163"/>
            <a:ext cx="1983179" cy="356260"/>
          </a:xfrm>
          <a:prstGeom prst="ribbon2">
            <a:avLst>
              <a:gd name="adj1" fmla="val 16667"/>
              <a:gd name="adj2" fmla="val 50000"/>
            </a:avLst>
          </a:prstGeom>
          <a:solidFill>
            <a:schemeClr val="accent4"/>
          </a:solidFill>
          <a:ln w="25400" cap="flat" cmpd="sng">
            <a:solidFill>
              <a:srgbClr val="0BA8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Phase 2</a:t>
            </a:r>
            <a:endParaRPr sz="1400" b="0" i="0" u="none" strike="noStrike" cap="none">
              <a:solidFill>
                <a:schemeClr val="lt1"/>
              </a:solidFill>
              <a:latin typeface="Arial"/>
              <a:ea typeface="Arial"/>
              <a:cs typeface="Arial"/>
              <a:sym typeface="Arial"/>
            </a:endParaRPr>
          </a:p>
        </p:txBody>
      </p:sp>
      <p:sp>
        <p:nvSpPr>
          <p:cNvPr id="214" name="Google Shape;214;p15"/>
          <p:cNvSpPr/>
          <p:nvPr/>
        </p:nvSpPr>
        <p:spPr>
          <a:xfrm>
            <a:off x="6424549" y="1375557"/>
            <a:ext cx="1983179" cy="356260"/>
          </a:xfrm>
          <a:prstGeom prst="ribbon2">
            <a:avLst>
              <a:gd name="adj1" fmla="val 16667"/>
              <a:gd name="adj2" fmla="val 50000"/>
            </a:avLst>
          </a:prstGeom>
          <a:solidFill>
            <a:schemeClr val="accent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Phase 3</a:t>
            </a:r>
            <a:endParaRPr sz="1400" b="0" i="0" u="none" strike="noStrike" cap="none">
              <a:solidFill>
                <a:schemeClr val="lt1"/>
              </a:solidFill>
              <a:latin typeface="Arial"/>
              <a:ea typeface="Arial"/>
              <a:cs typeface="Arial"/>
              <a:sym typeface="Arial"/>
            </a:endParaRPr>
          </a:p>
        </p:txBody>
      </p:sp>
      <p:pic>
        <p:nvPicPr>
          <p:cNvPr id="215" name="Google Shape;215;p15"/>
          <p:cNvPicPr preferRelativeResize="0"/>
          <p:nvPr/>
        </p:nvPicPr>
        <p:blipFill rotWithShape="1">
          <a:blip r:embed="rId3">
            <a:alphaModFix/>
          </a:blip>
          <a:srcRect/>
          <a:stretch/>
        </p:blipFill>
        <p:spPr>
          <a:xfrm>
            <a:off x="1032121" y="4343421"/>
            <a:ext cx="7254875" cy="706437"/>
          </a:xfrm>
          <a:prstGeom prst="rect">
            <a:avLst/>
          </a:prstGeom>
          <a:noFill/>
          <a:ln>
            <a:noFill/>
          </a:ln>
        </p:spPr>
      </p:pic>
      <p:sp>
        <p:nvSpPr>
          <p:cNvPr id="216" name="Google Shape;216;p15"/>
          <p:cNvSpPr/>
          <p:nvPr/>
        </p:nvSpPr>
        <p:spPr>
          <a:xfrm>
            <a:off x="1775361" y="4542750"/>
            <a:ext cx="530827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1" i="0" u="none" strike="noStrike" cap="none">
                <a:solidFill>
                  <a:srgbClr val="000000"/>
                </a:solidFill>
                <a:latin typeface="Arial"/>
                <a:ea typeface="Arial"/>
                <a:cs typeface="Arial"/>
                <a:sym typeface="Arial"/>
              </a:rPr>
              <a:t>Research Report depicting Outcome of the results</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2"/>
        <p:cNvGrpSpPr/>
        <p:nvPr/>
      </p:nvGrpSpPr>
      <p:grpSpPr>
        <a:xfrm>
          <a:off x="0" y="0"/>
          <a:ext cx="0" cy="0"/>
          <a:chOff x="0" y="0"/>
          <a:chExt cx="0" cy="0"/>
        </a:xfrm>
      </p:grpSpPr>
      <p:sp>
        <p:nvSpPr>
          <p:cNvPr id="333" name="Google Shape;333;p25"/>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a:t>8</a:t>
            </a:fld>
            <a:endParaRPr/>
          </a:p>
        </p:txBody>
      </p:sp>
      <p:sp>
        <p:nvSpPr>
          <p:cNvPr id="334" name="Google Shape;334;p25"/>
          <p:cNvSpPr txBox="1"/>
          <p:nvPr/>
        </p:nvSpPr>
        <p:spPr>
          <a:xfrm>
            <a:off x="1015939" y="3965466"/>
            <a:ext cx="6728400" cy="82298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2800" b="1" i="0" u="none" strike="noStrike" cap="none">
                <a:solidFill>
                  <a:srgbClr val="FFC000"/>
                </a:solidFill>
                <a:latin typeface="Arial"/>
                <a:ea typeface="Arial"/>
                <a:cs typeface="Arial"/>
                <a:sym typeface="Arial"/>
              </a:rPr>
              <a:t>THANK YOU</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406</Words>
  <Application>Microsoft Office PowerPoint</Application>
  <PresentationFormat>On-screen Show (16:9)</PresentationFormat>
  <Paragraphs>85</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Narrow</vt:lpstr>
      <vt:lpstr>Calibri</vt:lpstr>
      <vt:lpstr>AR BERKLEY</vt:lpstr>
      <vt:lpstr>Arimo</vt:lpstr>
      <vt:lpstr>Saira SemiCondensed Medium</vt:lpstr>
      <vt:lpstr>Inria Sans Light</vt:lpstr>
      <vt:lpstr>Times New Roman</vt:lpstr>
      <vt:lpstr>Titillium Web</vt:lpstr>
      <vt:lpstr>Gurney template</vt:lpstr>
      <vt:lpstr>Deep learning model in analysing the Genetic variation associated with the occurrence and progression of Neurodevelopmental disorders </vt:lpstr>
      <vt:lpstr>OBJECTIVE</vt:lpstr>
      <vt:lpstr>PowerPoint Presentation</vt:lpstr>
      <vt:lpstr>Team Members</vt:lpstr>
      <vt:lpstr>WORK ALLOTMENT</vt:lpstr>
      <vt:lpstr>PowerPoint Presentation</vt:lpstr>
      <vt:lpstr>Project Mile Stones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model in analysing the Genetic variation associated with the occurrence and progression of Neurodevelopmental disorder</dc:title>
  <dc:creator>Revathy Iswarya</dc:creator>
  <cp:lastModifiedBy>MADAN KUMAR</cp:lastModifiedBy>
  <cp:revision>19</cp:revision>
  <dcterms:modified xsi:type="dcterms:W3CDTF">2020-09-30T10:44:27Z</dcterms:modified>
</cp:coreProperties>
</file>