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0" r:id="rId4"/>
    <p:sldId id="262" r:id="rId5"/>
    <p:sldId id="265" r:id="rId6"/>
    <p:sldId id="261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610F-4916-490D-AA0E-7AE60755EAAF}" type="datetimeFigureOut">
              <a:rPr lang="en-US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B309-FE40-4F3E-9E9C-9873B06D6DD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 now I am in the kitchen,</a:t>
            </a:r>
            <a:r>
              <a:rPr lang="en-US" baseline="0" dirty="0" smtClean="0"/>
              <a:t> and I want to talk to my son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EB309-FE40-4F3E-9E9C-9873B06D6DD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TrekHouse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AD0D6"/>
                </a:solidFill>
              </a:rPr>
              <a:t>Smart technology for aging in place</a:t>
            </a:r>
            <a:endParaRPr lang="en-US" dirty="0">
              <a:solidFill>
                <a:srgbClr val="8AD0D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age in 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87676"/>
            <a:ext cx="75834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A huge amount of money is spent on the last years of life.  People lose their inheritances over this.</a:t>
            </a:r>
          </a:p>
          <a:p>
            <a:endParaRPr lang="en-US" dirty="0" smtClean="0"/>
          </a:p>
          <a:p>
            <a:r>
              <a:rPr lang="en-US" dirty="0" smtClean="0"/>
              <a:t>Quality of life improves significantly at home vs nursing care.</a:t>
            </a:r>
          </a:p>
          <a:p>
            <a:endParaRPr lang="en-US" dirty="0"/>
          </a:p>
          <a:p>
            <a:r>
              <a:rPr lang="en-US" dirty="0" smtClean="0"/>
              <a:t>Need to make it easier to care and be cared for as we age in place.</a:t>
            </a:r>
          </a:p>
        </p:txBody>
      </p:sp>
      <p:pic>
        <p:nvPicPr>
          <p:cNvPr id="4" name="Picture 3" descr="... Dee Williams and Paul Hanke will be teaching a 12-day tiny house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2" y="2126618"/>
            <a:ext cx="4106544" cy="41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6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Eileen, age 69</a:t>
            </a:r>
          </a:p>
        </p:txBody>
      </p:sp>
      <p:pic>
        <p:nvPicPr>
          <p:cNvPr id="6" name="Content Placeholder 5" descr="Happy-Elderly-Woman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09" y="1720007"/>
            <a:ext cx="4697663" cy="4195763"/>
          </a:xfrm>
        </p:spPr>
      </p:pic>
      <p:sp>
        <p:nvSpPr>
          <p:cNvPr id="7" name="TextBox 6"/>
          <p:cNvSpPr txBox="1"/>
          <p:nvPr/>
        </p:nvSpPr>
        <p:spPr>
          <a:xfrm flipH="1">
            <a:off x="5857089" y="1853248"/>
            <a:ext cx="5920944" cy="293413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Eileen </a:t>
            </a:r>
            <a:r>
              <a:rPr lang="en-US" sz="2400" dirty="0"/>
              <a:t>is a 69 year old woman who lives in a tiny home backyard of her  adult son Sam. </a:t>
            </a: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Eileen </a:t>
            </a:r>
            <a:r>
              <a:rPr lang="en-US" sz="2400" dirty="0"/>
              <a:t>has </a:t>
            </a:r>
            <a:r>
              <a:rPr lang="en-US" sz="2400" dirty="0" smtClean="0"/>
              <a:t>is forgetful, and requires </a:t>
            </a:r>
            <a:r>
              <a:rPr lang="en-US" sz="2400" dirty="0"/>
              <a:t>verbal reassurance throughout the day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43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nces are, you don’t. Time and time again I’ve seen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88" y="2529191"/>
            <a:ext cx="4338638" cy="3799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113" y="357473"/>
            <a:ext cx="838649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/>
              <a:t>Meet Sam, Age 45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4113" y="1719774"/>
            <a:ext cx="640252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Sam </a:t>
            </a:r>
            <a:r>
              <a:rPr lang="en-US" sz="2400" dirty="0"/>
              <a:t>is Eileen's adult son and caregiver. </a:t>
            </a: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He </a:t>
            </a:r>
            <a:r>
              <a:rPr lang="en-US" sz="2400" dirty="0"/>
              <a:t>works outside of the home, and needs an easy way to stay in touch with his mother.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16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pic>
        <p:nvPicPr>
          <p:cNvPr id="4" name="Content Placeholder 3" descr="Screen Shot 2012-11-18 at 00.14.4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80491" y="3883807"/>
            <a:ext cx="4395787" cy="2496146"/>
          </a:xfrm>
        </p:spPr>
      </p:pic>
      <p:sp>
        <p:nvSpPr>
          <p:cNvPr id="3" name="Rectangle 2"/>
          <p:cNvSpPr/>
          <p:nvPr/>
        </p:nvSpPr>
        <p:spPr>
          <a:xfrm>
            <a:off x="646111" y="1572241"/>
            <a:ext cx="671148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Voice-activated </a:t>
            </a:r>
            <a:r>
              <a:rPr lang="en-US" sz="2400" dirty="0"/>
              <a:t>calling </a:t>
            </a:r>
            <a:r>
              <a:rPr lang="en-US" sz="2400" dirty="0" smtClean="0"/>
              <a:t>throughout the house is safer and more convenient than relying on a smart-phone</a:t>
            </a:r>
          </a:p>
          <a:p>
            <a:pPr lvl="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endParaRPr lang="en-US" sz="2400" i="1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i="1" dirty="0" smtClean="0"/>
              <a:t>Eileen will now call Sam using her voice</a:t>
            </a:r>
            <a:endParaRPr lang="en-US" sz="2400" i="1" dirty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0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3363" y="2798763"/>
            <a:ext cx="259397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from the window of a tiny house built on wheels | Explore ni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03414"/>
            <a:ext cx="3876152" cy="419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9017" y="1903414"/>
            <a:ext cx="7252983" cy="24519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Window </a:t>
            </a:r>
            <a:r>
              <a:rPr lang="en-US" sz="2400" dirty="0"/>
              <a:t>and Door Voice </a:t>
            </a:r>
            <a:r>
              <a:rPr lang="en-US" sz="2400" dirty="0" smtClean="0"/>
              <a:t>automation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Increased flexibility </a:t>
            </a:r>
            <a:endParaRPr lang="en-US" dirty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i="1" dirty="0" smtClean="0"/>
              <a:t>“</a:t>
            </a:r>
            <a:r>
              <a:rPr lang="en-US" sz="2400" i="1" dirty="0" err="1" smtClean="0"/>
              <a:t>TrekHouse</a:t>
            </a:r>
            <a:r>
              <a:rPr lang="en-US" sz="2400" i="1" dirty="0" smtClean="0"/>
              <a:t>, open window.”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066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pic>
        <p:nvPicPr>
          <p:cNvPr id="3" name="Picture 2" descr="oven-fire-6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66" y="1960999"/>
            <a:ext cx="3473450" cy="4087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2588" y="2798763"/>
            <a:ext cx="496728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249" y="1960999"/>
            <a:ext cx="7135793" cy="52219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Detect abnormalities in temperature</a:t>
            </a:r>
            <a:r>
              <a:rPr lang="en-US" sz="2400" dirty="0"/>
              <a:t>, moisture, and humidity </a:t>
            </a:r>
            <a:r>
              <a:rPr lang="en-US" sz="2400" dirty="0" smtClean="0"/>
              <a:t>BEFORE they become a problem</a:t>
            </a: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Priority notification </a:t>
            </a:r>
            <a:r>
              <a:rPr lang="en-US" sz="2400" dirty="0"/>
              <a:t>alert to </a:t>
            </a:r>
            <a:r>
              <a:rPr lang="en-US" sz="2400" dirty="0" smtClean="0"/>
              <a:t>caregiver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 smtClean="0"/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Caregiver </a:t>
            </a:r>
            <a:r>
              <a:rPr lang="en-US" sz="2400" dirty="0"/>
              <a:t>environmental control and ability to provide calming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Trekhouse</a:t>
            </a:r>
            <a:r>
              <a:rPr lang="en-US" dirty="0"/>
              <a:t>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Austin Ingraham, Senior at UW</a:t>
            </a:r>
          </a:p>
          <a:p>
            <a:r>
              <a:rPr lang="en-US" dirty="0" smtClean="0"/>
              <a:t>Abdullah Syed, Genie </a:t>
            </a:r>
            <a:r>
              <a:rPr lang="en-US" dirty="0" smtClean="0"/>
              <a:t>Industries</a:t>
            </a:r>
            <a:endParaRPr lang="en-US" dirty="0" smtClean="0"/>
          </a:p>
          <a:p>
            <a:r>
              <a:rPr lang="en-US" dirty="0" smtClean="0"/>
              <a:t>Lin </a:t>
            </a:r>
            <a:r>
              <a:rPr lang="en-US" dirty="0" err="1" smtClean="0"/>
              <a:t>Xie</a:t>
            </a:r>
            <a:r>
              <a:rPr lang="en-US" dirty="0" smtClean="0"/>
              <a:t>, LH HIGHTECH Consulting</a:t>
            </a:r>
            <a:endParaRPr lang="en-US" dirty="0"/>
          </a:p>
          <a:p>
            <a:r>
              <a:rPr lang="en-US" dirty="0"/>
              <a:t>Daniel </a:t>
            </a:r>
            <a:r>
              <a:rPr lang="en-US" dirty="0" smtClean="0"/>
              <a:t>Blackburn, Physics PHD </a:t>
            </a:r>
            <a:endParaRPr lang="en-US" dirty="0"/>
          </a:p>
          <a:p>
            <a:r>
              <a:rPr lang="en-US" dirty="0"/>
              <a:t>Trevor </a:t>
            </a:r>
            <a:r>
              <a:rPr lang="en-US" dirty="0" err="1" smtClean="0"/>
              <a:t>Kaaihue</a:t>
            </a:r>
            <a:r>
              <a:rPr lang="en-US" dirty="0" smtClean="0"/>
              <a:t>, Junior at Seattle U</a:t>
            </a:r>
            <a:endParaRPr lang="en-US" dirty="0"/>
          </a:p>
          <a:p>
            <a:r>
              <a:rPr lang="en-US" dirty="0" err="1"/>
              <a:t>Bazil</a:t>
            </a:r>
            <a:r>
              <a:rPr lang="en-US" dirty="0"/>
              <a:t> </a:t>
            </a:r>
            <a:r>
              <a:rPr lang="en-US" dirty="0" smtClean="0"/>
              <a:t>Sanderson, Junior Member</a:t>
            </a:r>
            <a:endParaRPr lang="en-US" dirty="0"/>
          </a:p>
          <a:p>
            <a:r>
              <a:rPr lang="en-US" dirty="0"/>
              <a:t>Angela </a:t>
            </a:r>
            <a:r>
              <a:rPr lang="en-US" dirty="0" err="1" smtClean="0"/>
              <a:t>Bovo</a:t>
            </a:r>
            <a:r>
              <a:rPr lang="en-US" dirty="0" smtClean="0"/>
              <a:t>, Math </a:t>
            </a:r>
            <a:r>
              <a:rPr lang="en-US" dirty="0" err="1" smtClean="0"/>
              <a:t>WizZards</a:t>
            </a:r>
            <a:endParaRPr lang="en-US" dirty="0"/>
          </a:p>
          <a:p>
            <a:r>
              <a:rPr lang="en-US" dirty="0"/>
              <a:t>Imran </a:t>
            </a:r>
            <a:r>
              <a:rPr lang="en-US" dirty="0" err="1" smtClean="0"/>
              <a:t>Peerbhai</a:t>
            </a:r>
            <a:r>
              <a:rPr lang="en-US" dirty="0" smtClean="0"/>
              <a:t>, ThinkPredict.com</a:t>
            </a:r>
            <a:endParaRPr lang="en-US" dirty="0"/>
          </a:p>
          <a:p>
            <a:r>
              <a:rPr lang="en-US" dirty="0"/>
              <a:t>Toby </a:t>
            </a:r>
            <a:r>
              <a:rPr lang="en-US" dirty="0" smtClean="0"/>
              <a:t>Liu, Hulu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MG_0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1366" y="3958267"/>
            <a:ext cx="2743200" cy="2057400"/>
          </a:xfrm>
          <a:prstGeom prst="rect">
            <a:avLst/>
          </a:prstGeom>
        </p:spPr>
      </p:pic>
      <p:pic>
        <p:nvPicPr>
          <p:cNvPr id="5" name="Picture 4" descr="IMG_0279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00066" y="1104899"/>
            <a:ext cx="2743200" cy="2057400"/>
          </a:xfrm>
          <a:prstGeom prst="rect">
            <a:avLst/>
          </a:prstGeom>
        </p:spPr>
      </p:pic>
      <p:pic>
        <p:nvPicPr>
          <p:cNvPr id="6" name="Picture 5" descr="IMG_028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871546" y="3958267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270</Words>
  <Application>Microsoft Office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TrekHouse</vt:lpstr>
      <vt:lpstr>Why age in place?</vt:lpstr>
      <vt:lpstr>Meet Eileen, age 69</vt:lpstr>
      <vt:lpstr>PowerPoint Presentation</vt:lpstr>
      <vt:lpstr>Communication</vt:lpstr>
      <vt:lpstr>Convenience</vt:lpstr>
      <vt:lpstr>Prevention</vt:lpstr>
      <vt:lpstr>Trekhouse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Austin Ingraham</cp:lastModifiedBy>
  <cp:revision>86</cp:revision>
  <dcterms:created xsi:type="dcterms:W3CDTF">2014-09-12T17:24:29Z</dcterms:created>
  <dcterms:modified xsi:type="dcterms:W3CDTF">2016-10-10T05:26:15Z</dcterms:modified>
</cp:coreProperties>
</file>