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unghi isoscel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u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9" name="Subtitlu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o-RO" smtClean="0"/>
              <a:t>Faceți clic pentru editarea stilului de subtitlu al coordonatorului</a:t>
            </a:r>
            <a:endParaRPr kumimoji="0" lang="en-US"/>
          </a:p>
        </p:txBody>
      </p:sp>
      <p:sp>
        <p:nvSpPr>
          <p:cNvPr id="28" name="Substituent dată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455EBA0-B109-428E-9519-B25FBF847B8E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17" name="Substituent subsol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ubstituent număr diapozitiv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13EE40C-D9D7-4E6B-B495-5C36EB62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EBA0-B109-428E-9519-B25FBF847B8E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E40C-D9D7-4E6B-B495-5C36EB62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EBA0-B109-428E-9519-B25FBF847B8E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E40C-D9D7-4E6B-B495-5C36EB62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455EBA0-B109-428E-9519-B25FBF847B8E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E40C-D9D7-4E6B-B495-5C36EB62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unghi drept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unghi isoscel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455EBA0-B109-428E-9519-B25FBF847B8E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13EE40C-D9D7-4E6B-B495-5C36EB625D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Conector drep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455EBA0-B109-428E-9519-B25FBF847B8E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13EE40C-D9D7-4E6B-B495-5C36EB62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455EBA0-B109-428E-9519-B25FBF847B8E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13EE40C-D9D7-4E6B-B495-5C36EB62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EBA0-B109-428E-9519-B25FBF847B8E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E40C-D9D7-4E6B-B495-5C36EB62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455EBA0-B109-428E-9519-B25FBF847B8E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13EE40C-D9D7-4E6B-B495-5C36EB62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455EBA0-B109-428E-9519-B25FBF847B8E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13EE40C-D9D7-4E6B-B495-5C36EB62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o-RO" smtClean="0"/>
              <a:t>Faceți clic pe pictogramă pentru a adăuga o imagine</a:t>
            </a:r>
            <a:endParaRPr kumimoji="0"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455EBA0-B109-428E-9519-B25FBF847B8E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13EE40C-D9D7-4E6B-B495-5C36EB62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unghi drept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drep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rep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ubstituent titl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13" name="Substituent text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  <a:p>
            <a:pPr lvl="1" eaLnBrk="1" latinLnBrk="0" hangingPunct="1"/>
            <a:r>
              <a:rPr kumimoji="0" lang="ro-RO" smtClean="0"/>
              <a:t>Al doilea nivel</a:t>
            </a:r>
          </a:p>
          <a:p>
            <a:pPr lvl="2" eaLnBrk="1" latinLnBrk="0" hangingPunct="1"/>
            <a:r>
              <a:rPr kumimoji="0" lang="ro-RO" smtClean="0"/>
              <a:t>Al treilea nivel</a:t>
            </a:r>
          </a:p>
          <a:p>
            <a:pPr lvl="3" eaLnBrk="1" latinLnBrk="0" hangingPunct="1"/>
            <a:r>
              <a:rPr kumimoji="0" lang="ro-RO" smtClean="0"/>
              <a:t>Al patrulea nivel</a:t>
            </a:r>
          </a:p>
          <a:p>
            <a:pPr lvl="4" eaLnBrk="1" latinLnBrk="0" hangingPunct="1"/>
            <a:r>
              <a:rPr kumimoji="0" lang="ro-RO" smtClean="0"/>
              <a:t>Al cincilea nivel</a:t>
            </a:r>
            <a:endParaRPr kumimoji="0" lang="en-US"/>
          </a:p>
        </p:txBody>
      </p:sp>
      <p:sp>
        <p:nvSpPr>
          <p:cNvPr id="14" name="Substituent dată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455EBA0-B109-428E-9519-B25FBF847B8E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ubstituent număr diapozitiv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13EE40C-D9D7-4E6B-B495-5C36EB62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814512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Implementarea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unui</a:t>
            </a:r>
            <a:r>
              <a:rPr lang="en-US" sz="3600" dirty="0">
                <a:solidFill>
                  <a:schemeClr val="bg1"/>
                </a:solidFill>
              </a:rPr>
              <a:t> calculator </a:t>
            </a:r>
            <a:r>
              <a:rPr lang="en-US" sz="3600" dirty="0" err="1">
                <a:solidFill>
                  <a:schemeClr val="bg1"/>
                </a:solidFill>
              </a:rPr>
              <a:t>pentru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operaţii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aritmetice</a:t>
            </a:r>
            <a:r>
              <a:rPr lang="en-US" sz="3600" dirty="0">
                <a:solidFill>
                  <a:schemeClr val="bg1"/>
                </a:solidFill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bază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8062912" cy="1752600"/>
          </a:xfrm>
        </p:spPr>
        <p:txBody>
          <a:bodyPr>
            <a:normAutofit/>
          </a:bodyPr>
          <a:lstStyle/>
          <a:p>
            <a:r>
              <a:rPr lang="ro-RO" sz="2400" dirty="0" smtClean="0">
                <a:solidFill>
                  <a:schemeClr val="tx1"/>
                </a:solidFill>
              </a:rPr>
              <a:t>Studenți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</a:rPr>
              <a:t>Sl</a:t>
            </a:r>
            <a:r>
              <a:rPr lang="ro-RO" sz="2400" dirty="0" err="1" smtClean="0">
                <a:solidFill>
                  <a:schemeClr val="tx1"/>
                </a:solidFill>
              </a:rPr>
              <a:t>ănoiu</a:t>
            </a:r>
            <a:r>
              <a:rPr lang="ro-RO" sz="2400" dirty="0" smtClean="0">
                <a:solidFill>
                  <a:schemeClr val="tx1"/>
                </a:solidFill>
              </a:rPr>
              <a:t> Andreea-Maria</a:t>
            </a:r>
          </a:p>
          <a:p>
            <a:r>
              <a:rPr lang="ro-RO" sz="2400" dirty="0" smtClean="0">
                <a:solidFill>
                  <a:schemeClr val="tx1"/>
                </a:solidFill>
              </a:rPr>
              <a:t>Ciocan Marian-Angelo</a:t>
            </a:r>
          </a:p>
          <a:p>
            <a:r>
              <a:rPr lang="ro-RO" sz="2400" dirty="0" smtClean="0">
                <a:solidFill>
                  <a:schemeClr val="tx1"/>
                </a:solidFill>
              </a:rPr>
              <a:t>Secția</a:t>
            </a:r>
            <a:r>
              <a:rPr lang="en-US" sz="2400" dirty="0" smtClean="0">
                <a:solidFill>
                  <a:schemeClr val="tx1"/>
                </a:solidFill>
              </a:rPr>
              <a:t>:CTI-RO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Anul:3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Descrierea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proiectului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o-RO" dirty="0" smtClean="0"/>
              <a:t> </a:t>
            </a:r>
            <a:r>
              <a:rPr lang="ro-RO" sz="2400" dirty="0" smtClean="0"/>
              <a:t>  </a:t>
            </a:r>
            <a:r>
              <a:rPr lang="en-US" sz="2400" dirty="0" smtClean="0"/>
              <a:t>-</a:t>
            </a:r>
            <a:r>
              <a:rPr lang="ro-RO" sz="2400" dirty="0" smtClean="0"/>
              <a:t> </a:t>
            </a:r>
            <a:r>
              <a:rPr lang="en-US" sz="2400" dirty="0" err="1" smtClean="0"/>
              <a:t>Proiectul</a:t>
            </a:r>
            <a:r>
              <a:rPr lang="en-US" sz="2400" dirty="0" smtClean="0"/>
              <a:t> </a:t>
            </a:r>
            <a:r>
              <a:rPr lang="ro-RO" sz="2400" dirty="0" smtClean="0"/>
              <a:t>se concentrează pe implementarea a 4 operații aritmetice de bază(adunare, scădere, înmulțire și împărțire)</a:t>
            </a:r>
          </a:p>
          <a:p>
            <a:pPr algn="just">
              <a:buNone/>
            </a:pPr>
            <a:r>
              <a:rPr lang="ro-RO" sz="2400" dirty="0" smtClean="0"/>
              <a:t>   - Operanzii și operatorii se vor afișa pe un LCD cu interfață I2C </a:t>
            </a:r>
          </a:p>
          <a:p>
            <a:pPr algn="just">
              <a:buNone/>
            </a:pPr>
            <a:r>
              <a:rPr lang="ro-RO" dirty="0" smtClean="0"/>
              <a:t>   </a:t>
            </a:r>
            <a:r>
              <a:rPr lang="ro-RO" sz="2400" dirty="0" smtClean="0"/>
              <a:t>- Afișarea rezultatelor care sunt numere întregi sau numere reale</a:t>
            </a:r>
          </a:p>
          <a:p>
            <a:pPr algn="just">
              <a:buNone/>
            </a:pPr>
            <a:r>
              <a:rPr lang="ro-RO" sz="2400" dirty="0" smtClean="0"/>
              <a:t>   - În cazul </a:t>
            </a:r>
            <a:r>
              <a:rPr lang="ro-RO" sz="2400" dirty="0" err="1" smtClean="0"/>
              <a:t>împarțirii</a:t>
            </a:r>
            <a:r>
              <a:rPr lang="ro-RO" sz="2400" dirty="0" smtClean="0"/>
              <a:t> la 0 se v-a afișa un mesaj de eroare </a:t>
            </a:r>
          </a:p>
          <a:p>
            <a:pPr algn="just">
              <a:buNone/>
            </a:pPr>
            <a:r>
              <a:rPr lang="ro-RO" sz="2400" dirty="0" smtClean="0"/>
              <a:t>    - Sistemul permite realizarea a două operații succesive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062912" cy="747712"/>
          </a:xfrm>
        </p:spPr>
        <p:txBody>
          <a:bodyPr>
            <a:normAutofit/>
          </a:bodyPr>
          <a:lstStyle/>
          <a:p>
            <a:pPr algn="l"/>
            <a:r>
              <a:rPr lang="ro-RO" sz="2800" dirty="0" smtClean="0">
                <a:solidFill>
                  <a:schemeClr val="bg1"/>
                </a:solidFill>
              </a:rPr>
              <a:t>Componente necesare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 flipV="1">
            <a:off x="8839200" y="7421880"/>
            <a:ext cx="9906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4" name="Imagine 3" descr="arduino_uno_R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905000"/>
            <a:ext cx="2209800" cy="1647501"/>
          </a:xfrm>
          <a:prstGeom prst="rect">
            <a:avLst/>
          </a:prstGeom>
        </p:spPr>
      </p:pic>
      <p:sp>
        <p:nvSpPr>
          <p:cNvPr id="5" name="CasetăText 4"/>
          <p:cNvSpPr txBox="1"/>
          <p:nvPr/>
        </p:nvSpPr>
        <p:spPr>
          <a:xfrm>
            <a:off x="1066800" y="37338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Placă </a:t>
            </a:r>
            <a:r>
              <a:rPr lang="ro-RO" sz="1600" dirty="0" err="1" smtClean="0"/>
              <a:t>Arduino</a:t>
            </a:r>
            <a:r>
              <a:rPr lang="ro-RO" sz="1600" dirty="0" smtClean="0"/>
              <a:t> </a:t>
            </a:r>
            <a:r>
              <a:rPr lang="ro-RO" sz="1600" dirty="0" err="1" smtClean="0"/>
              <a:t>Uno</a:t>
            </a:r>
            <a:r>
              <a:rPr lang="ro-RO" sz="1600" dirty="0" smtClean="0"/>
              <a:t> R3</a:t>
            </a:r>
            <a:endParaRPr lang="en-US" sz="1600" dirty="0"/>
          </a:p>
        </p:txBody>
      </p:sp>
      <p:pic>
        <p:nvPicPr>
          <p:cNvPr id="6" name="Imagine 5" descr="fire_tata_tata_var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905000"/>
            <a:ext cx="1905000" cy="1600200"/>
          </a:xfrm>
          <a:prstGeom prst="rect">
            <a:avLst/>
          </a:prstGeom>
        </p:spPr>
      </p:pic>
      <p:sp>
        <p:nvSpPr>
          <p:cNvPr id="8" name="CasetăText 7"/>
          <p:cNvSpPr txBox="1"/>
          <p:nvPr/>
        </p:nvSpPr>
        <p:spPr>
          <a:xfrm>
            <a:off x="3810000" y="37338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Fire tată-tată</a:t>
            </a:r>
            <a:endParaRPr lang="en-US" sz="1600" dirty="0"/>
          </a:p>
        </p:txBody>
      </p:sp>
      <p:pic>
        <p:nvPicPr>
          <p:cNvPr id="9" name="Imagine 8" descr="fire_tata_mam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904999"/>
            <a:ext cx="2209800" cy="1600201"/>
          </a:xfrm>
          <a:prstGeom prst="rect">
            <a:avLst/>
          </a:prstGeom>
        </p:spPr>
      </p:pic>
      <p:sp>
        <p:nvSpPr>
          <p:cNvPr id="10" name="CasetăText 9"/>
          <p:cNvSpPr txBox="1"/>
          <p:nvPr/>
        </p:nvSpPr>
        <p:spPr>
          <a:xfrm>
            <a:off x="6096000" y="37338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Fire tată-mamă</a:t>
            </a:r>
            <a:endParaRPr lang="en-US" sz="1600" dirty="0"/>
          </a:p>
        </p:txBody>
      </p:sp>
      <p:pic>
        <p:nvPicPr>
          <p:cNvPr id="11" name="Imagine 10" descr="keypa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4267200"/>
            <a:ext cx="1219200" cy="1600200"/>
          </a:xfrm>
          <a:prstGeom prst="rect">
            <a:avLst/>
          </a:prstGeom>
        </p:spPr>
      </p:pic>
      <p:sp>
        <p:nvSpPr>
          <p:cNvPr id="12" name="CasetăText 11"/>
          <p:cNvSpPr txBox="1"/>
          <p:nvPr/>
        </p:nvSpPr>
        <p:spPr>
          <a:xfrm>
            <a:off x="2286000" y="60198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err="1" smtClean="0"/>
              <a:t>Keypad</a:t>
            </a:r>
            <a:r>
              <a:rPr lang="ro-RO" sz="1600" dirty="0" smtClean="0"/>
              <a:t> 4 x 4</a:t>
            </a:r>
            <a:endParaRPr lang="en-US" sz="1600" dirty="0"/>
          </a:p>
        </p:txBody>
      </p:sp>
      <p:pic>
        <p:nvPicPr>
          <p:cNvPr id="13" name="Imagine 12" descr="LCD_16x2_I2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4419600"/>
            <a:ext cx="2057400" cy="1371600"/>
          </a:xfrm>
          <a:prstGeom prst="rect">
            <a:avLst/>
          </a:prstGeom>
        </p:spPr>
      </p:pic>
      <p:sp>
        <p:nvSpPr>
          <p:cNvPr id="14" name="CasetăText 13"/>
          <p:cNvSpPr txBox="1"/>
          <p:nvPr/>
        </p:nvSpPr>
        <p:spPr>
          <a:xfrm>
            <a:off x="4724400" y="6019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Ecran LCD 16X2 cu interfață I2C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800" dirty="0" smtClean="0">
                <a:solidFill>
                  <a:schemeClr val="bg1"/>
                </a:solidFill>
              </a:rPr>
              <a:t>Arhitectura hardware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Substituent conținut 3" descr="Schema_hardware_OperatiiAritmeti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76400"/>
            <a:ext cx="4038600" cy="3894158"/>
          </a:xfrm>
        </p:spPr>
      </p:pic>
      <p:pic>
        <p:nvPicPr>
          <p:cNvPr id="5" name="Imagine 4" descr="schema_hardware_operatii_aritmetice_thinkerc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76400"/>
            <a:ext cx="39624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Testarea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sistemului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400" dirty="0" smtClean="0"/>
              <a:t>- </a:t>
            </a:r>
            <a:r>
              <a:rPr lang="en-US" sz="2400" dirty="0" smtClean="0"/>
              <a:t>De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, </a:t>
            </a:r>
            <a:r>
              <a:rPr lang="en-US" sz="2400" dirty="0" err="1" smtClean="0"/>
              <a:t>dac</a:t>
            </a:r>
            <a:r>
              <a:rPr lang="ro-RO" sz="2400" dirty="0" smtClean="0"/>
              <a:t>ă dorim să efectuăm operația</a:t>
            </a:r>
          </a:p>
          <a:p>
            <a:pPr>
              <a:buNone/>
            </a:pPr>
            <a:r>
              <a:rPr lang="ro-RO" sz="2400" dirty="0" smtClean="0"/>
              <a:t>2 + 3 * </a:t>
            </a:r>
            <a:r>
              <a:rPr lang="ro-RO" sz="2400" dirty="0" err="1" smtClean="0"/>
              <a:t>3</a:t>
            </a:r>
            <a:r>
              <a:rPr lang="ro-RO" sz="2400" dirty="0" smtClean="0"/>
              <a:t>, atunci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    - </a:t>
            </a:r>
            <a:r>
              <a:rPr lang="en-US" sz="2400" dirty="0" err="1" smtClean="0"/>
              <a:t>introducem</a:t>
            </a:r>
            <a:r>
              <a:rPr lang="en-US" sz="2400" dirty="0" smtClean="0"/>
              <a:t> </a:t>
            </a:r>
            <a:r>
              <a:rPr lang="en-US" sz="2400" dirty="0" err="1" smtClean="0"/>
              <a:t>operandul</a:t>
            </a:r>
            <a:r>
              <a:rPr lang="en-US" sz="2400" dirty="0" smtClean="0"/>
              <a:t> 2</a:t>
            </a:r>
          </a:p>
          <a:p>
            <a:pPr>
              <a:buNone/>
            </a:pPr>
            <a:r>
              <a:rPr lang="en-US" sz="2400" dirty="0" smtClean="0"/>
              <a:t>   </a:t>
            </a:r>
          </a:p>
          <a:p>
            <a:pPr>
              <a:buNone/>
            </a:pP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2400" dirty="0" smtClean="0"/>
              <a:t>     - </a:t>
            </a:r>
            <a:r>
              <a:rPr lang="en-US" sz="2400" dirty="0" err="1" smtClean="0"/>
              <a:t>introducem</a:t>
            </a:r>
            <a:r>
              <a:rPr lang="en-US" sz="2400" dirty="0" smtClean="0"/>
              <a:t> </a:t>
            </a:r>
            <a:r>
              <a:rPr lang="en-US" sz="2400" dirty="0" err="1" smtClean="0"/>
              <a:t>operatorul</a:t>
            </a:r>
            <a:r>
              <a:rPr lang="en-US" sz="2400" dirty="0" smtClean="0"/>
              <a:t> +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- </a:t>
            </a:r>
            <a:r>
              <a:rPr lang="en-US" sz="2400" dirty="0" err="1" smtClean="0"/>
              <a:t>introducem</a:t>
            </a:r>
            <a:r>
              <a:rPr lang="en-US" sz="2400" dirty="0" smtClean="0"/>
              <a:t> </a:t>
            </a:r>
            <a:r>
              <a:rPr lang="en-US" sz="2400" dirty="0" err="1" smtClean="0"/>
              <a:t>operandul</a:t>
            </a:r>
            <a:r>
              <a:rPr lang="en-US" sz="2400" dirty="0" smtClean="0"/>
              <a:t> 3 </a:t>
            </a:r>
            <a:endParaRPr lang="en-US" sz="2400" dirty="0"/>
          </a:p>
        </p:txBody>
      </p:sp>
      <p:sp>
        <p:nvSpPr>
          <p:cNvPr id="4" name="Săgeată la dreapta 3"/>
          <p:cNvSpPr/>
          <p:nvPr/>
        </p:nvSpPr>
        <p:spPr>
          <a:xfrm>
            <a:off x="5029200" y="23622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ine 4" descr="operan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057400"/>
            <a:ext cx="2194750" cy="1021169"/>
          </a:xfrm>
          <a:prstGeom prst="rect">
            <a:avLst/>
          </a:prstGeom>
        </p:spPr>
      </p:pic>
      <p:sp>
        <p:nvSpPr>
          <p:cNvPr id="6" name="Săgeată la dreapta 5"/>
          <p:cNvSpPr/>
          <p:nvPr/>
        </p:nvSpPr>
        <p:spPr>
          <a:xfrm>
            <a:off x="5029200" y="36576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ine 6" descr="operand2_cu_pl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276600"/>
            <a:ext cx="2209800" cy="1059272"/>
          </a:xfrm>
          <a:prstGeom prst="rect">
            <a:avLst/>
          </a:prstGeom>
        </p:spPr>
      </p:pic>
      <p:pic>
        <p:nvPicPr>
          <p:cNvPr id="8" name="Imagine 7" descr="2_+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4572000"/>
            <a:ext cx="2209800" cy="1173582"/>
          </a:xfrm>
          <a:prstGeom prst="rect">
            <a:avLst/>
          </a:prstGeom>
        </p:spPr>
      </p:pic>
      <p:sp>
        <p:nvSpPr>
          <p:cNvPr id="9" name="Săgeată la dreapta 8"/>
          <p:cNvSpPr/>
          <p:nvPr/>
        </p:nvSpPr>
        <p:spPr>
          <a:xfrm>
            <a:off x="5029200" y="50292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 flipH="1">
            <a:off x="411478" y="-533400"/>
            <a:ext cx="6598921" cy="228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6420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</a:t>
            </a:r>
            <a:r>
              <a:rPr lang="en-US" sz="2400" dirty="0" smtClean="0"/>
              <a:t>- </a:t>
            </a:r>
            <a:r>
              <a:rPr lang="en-US" sz="2400" dirty="0" err="1" smtClean="0"/>
              <a:t>introducem</a:t>
            </a:r>
            <a:r>
              <a:rPr lang="en-US" sz="2400" dirty="0" smtClean="0"/>
              <a:t> </a:t>
            </a:r>
            <a:r>
              <a:rPr lang="en-US" sz="2400" dirty="0" err="1" smtClean="0"/>
              <a:t>operatorul</a:t>
            </a:r>
            <a:r>
              <a:rPr lang="en-US" sz="2400" dirty="0" smtClean="0"/>
              <a:t> *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- </a:t>
            </a:r>
            <a:r>
              <a:rPr lang="en-US" sz="2400" dirty="0" err="1" smtClean="0"/>
              <a:t>introducem</a:t>
            </a:r>
            <a:r>
              <a:rPr lang="en-US" sz="2400" dirty="0" smtClean="0"/>
              <a:t> </a:t>
            </a:r>
            <a:r>
              <a:rPr lang="en-US" sz="2400" dirty="0" err="1" smtClean="0"/>
              <a:t>operatorul</a:t>
            </a:r>
            <a:r>
              <a:rPr lang="en-US" sz="2400" dirty="0" smtClean="0"/>
              <a:t> 3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- </a:t>
            </a:r>
            <a:r>
              <a:rPr lang="en-US" sz="2400" dirty="0" err="1" smtClean="0"/>
              <a:t>rezultatul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11  </a:t>
            </a:r>
            <a:endParaRPr lang="en-US" sz="2400" dirty="0"/>
          </a:p>
        </p:txBody>
      </p:sp>
      <p:sp>
        <p:nvSpPr>
          <p:cNvPr id="4" name="Săgeată la dreapta 3"/>
          <p:cNvSpPr/>
          <p:nvPr/>
        </p:nvSpPr>
        <p:spPr>
          <a:xfrm>
            <a:off x="5181600" y="11430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ine 4" descr="2_+_3_inmult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14400"/>
            <a:ext cx="2385267" cy="1097375"/>
          </a:xfrm>
          <a:prstGeom prst="rect">
            <a:avLst/>
          </a:prstGeom>
        </p:spPr>
      </p:pic>
      <p:sp>
        <p:nvSpPr>
          <p:cNvPr id="8" name="Săgeată la dreapta 7"/>
          <p:cNvSpPr/>
          <p:nvPr/>
        </p:nvSpPr>
        <p:spPr>
          <a:xfrm>
            <a:off x="5181600" y="28956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ine 8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0800"/>
            <a:ext cx="2408129" cy="1143099"/>
          </a:xfrm>
          <a:prstGeom prst="rect">
            <a:avLst/>
          </a:prstGeom>
        </p:spPr>
      </p:pic>
      <p:sp>
        <p:nvSpPr>
          <p:cNvPr id="12" name="Săgeată la dreapta 11"/>
          <p:cNvSpPr/>
          <p:nvPr/>
        </p:nvSpPr>
        <p:spPr>
          <a:xfrm>
            <a:off x="5181600" y="46482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ine 12" descr="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67200"/>
            <a:ext cx="2438400" cy="1120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823911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bg1"/>
                </a:solidFill>
              </a:rPr>
              <a:t>Concluzii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540544" y="1905000"/>
            <a:ext cx="8062912" cy="4038600"/>
          </a:xfrm>
        </p:spPr>
        <p:txBody>
          <a:bodyPr/>
          <a:lstStyle/>
          <a:p>
            <a:pPr algn="just"/>
            <a:r>
              <a:rPr lang="ro-RO" sz="2400" dirty="0" smtClean="0"/>
              <a:t>- Plăcuța </a:t>
            </a:r>
            <a:r>
              <a:rPr lang="ro-RO" sz="2400" dirty="0" err="1" smtClean="0"/>
              <a:t>Arduino</a:t>
            </a:r>
            <a:r>
              <a:rPr lang="ro-RO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programat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astfel</a:t>
            </a:r>
            <a:r>
              <a:rPr lang="en-US" sz="2400" dirty="0" smtClean="0"/>
              <a:t> </a:t>
            </a:r>
            <a:r>
              <a:rPr lang="ro-RO" sz="2400" dirty="0" smtClean="0"/>
              <a:t>încât să comande tastatura și ecranul pentru a putea efectua operațiile aritmetice dorite</a:t>
            </a:r>
          </a:p>
          <a:p>
            <a:pPr algn="just"/>
            <a:r>
              <a:rPr lang="ro-RO" sz="2400" dirty="0" smtClean="0"/>
              <a:t>- Ecranul LCD a fost conectat prin intermediul  firelor tată-mamă cu placa, iar tastatura prin intermediul firelor tată-tată cu placa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062912" cy="1470025"/>
          </a:xfrm>
        </p:spPr>
        <p:txBody>
          <a:bodyPr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Vă mulțumim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 flipH="1">
            <a:off x="381000" y="-1143000"/>
            <a:ext cx="5257800" cy="914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ă">
  <a:themeElements>
    <a:clrScheme name="Vervă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ă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ă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266</TotalTime>
  <Words>208</Words>
  <Application>Microsoft Office PowerPoint</Application>
  <PresentationFormat>Expunere pe ecran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9" baseType="lpstr">
      <vt:lpstr>Vervă</vt:lpstr>
      <vt:lpstr>Implementarea unui calculator pentru operaţii aritmetice de bază</vt:lpstr>
      <vt:lpstr>Descrierea proiectului</vt:lpstr>
      <vt:lpstr>Componente necesare</vt:lpstr>
      <vt:lpstr>Arhitectura hardware</vt:lpstr>
      <vt:lpstr>Testarea sistemului</vt:lpstr>
      <vt:lpstr>Diapozitivul 6</vt:lpstr>
      <vt:lpstr>Concluzii:</vt:lpstr>
      <vt:lpstr>Vă mulțumim</vt:lpstr>
    </vt:vector>
  </TitlesOfParts>
  <Company>Unitate Scolara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Implementarea unui calculator pentru operaţii aritmetice de bază</dc:title>
  <dc:creator>user</dc:creator>
  <cp:lastModifiedBy>user</cp:lastModifiedBy>
  <cp:revision>22</cp:revision>
  <dcterms:created xsi:type="dcterms:W3CDTF">2024-05-28T18:35:13Z</dcterms:created>
  <dcterms:modified xsi:type="dcterms:W3CDTF">2024-05-29T19:49:17Z</dcterms:modified>
</cp:coreProperties>
</file>