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7615081-AD4F-4411-B359-F1133A7695B0}">
  <a:tblStyle styleId="{97615081-AD4F-4411-B359-F1133A7695B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22" Type="http://schemas.openxmlformats.org/officeDocument/2006/relationships/font" Target="fonts/RobotoMono-bold.fntdata"/><Relationship Id="rId10" Type="http://schemas.openxmlformats.org/officeDocument/2006/relationships/slide" Target="slides/slide4.xml"/><Relationship Id="rId21" Type="http://schemas.openxmlformats.org/officeDocument/2006/relationships/font" Target="fonts/RobotoMono-regular.fntdata"/><Relationship Id="rId13" Type="http://schemas.openxmlformats.org/officeDocument/2006/relationships/slide" Target="slides/slide7.xml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6.xml"/><Relationship Id="rId23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f5456351d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f5456351d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f545635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f545635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f5456351d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f5456351d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f5456351d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f5456351d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f54987df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f54987df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f5456351d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f5456351d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f54987df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f54987df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f5456351d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f5456351d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f5974cd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f5974cd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Organización del Computador II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Resolución Ejercicio 0108</a:t>
            </a:r>
            <a:endParaRPr sz="36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Sumar Parámetros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Ensamblar, Compilar, Linkear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Construir una función en ASM que tome 8 parámetros enteros (a0, ⋯, a7), y retorne el resultado de la operación: a0-a1+a2-a3+a4-a5+a6-a7.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La función debe tener la siguiente aridad: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 suma_parametros(int a0, int a1, int a2, int a3, 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int a4, int a5, int a6, int a7);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Enunciado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Resolución - Pasos a seguir...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Entender el ejercicio</a:t>
            </a:r>
            <a:endParaRPr sz="2400"/>
          </a:p>
          <a:p>
            <a:pPr indent="-3810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Programar la función en ASM</a:t>
            </a:r>
            <a:endParaRPr sz="2400"/>
          </a:p>
          <a:p>
            <a:pPr indent="-3810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Ensamblar, Compilar, Linkear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Entender el ejercicio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Entender cómo se pasan los parámetros por la pila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Entender cómo levantar parámetros de la pila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642000" y="1919075"/>
            <a:ext cx="1881900" cy="27102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Retorno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Si es entero, en RDX:RAX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Si es flotante, en XMM0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71900" y="1919075"/>
            <a:ext cx="1881900" cy="27102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Parámetros enteros y punteros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</a:rPr>
              <a:t>RDI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</a:rPr>
              <a:t>RSI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</a:rPr>
              <a:t>RDX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</a:rPr>
              <a:t>RCX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</a:rPr>
              <a:t>R8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</a:rPr>
              <a:t>R9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Luego, la pila.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Convención C (ABI de System V)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6812100" y="1919075"/>
            <a:ext cx="1881900" cy="2710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No podemos modificar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RBX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RBP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R12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R13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R14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R15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Estado de la pila</a:t>
            </a:r>
            <a:endParaRPr/>
          </a:p>
        </p:txBody>
      </p:sp>
      <p:graphicFrame>
        <p:nvGraphicFramePr>
          <p:cNvPr id="105" name="Google Shape;105;p19"/>
          <p:cNvGraphicFramePr/>
          <p:nvPr/>
        </p:nvGraphicFramePr>
        <p:xfrm>
          <a:off x="1906463" y="96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{97615081-AD4F-4411-B359-F1133A7695B0}</a:tableStyleId>
              </a:tblPr>
              <a:tblGrid>
                <a:gridCol w="323850"/>
                <a:gridCol w="2819400"/>
                <a:gridCol w="2066925"/>
              </a:tblGrid>
              <a:tr h="409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rbp (viejo)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n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rbp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rip (retorno)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n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rbp + 8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a6 (param)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n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rbp + 16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a7 (param)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n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rbp + 24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⋯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⋯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+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Programar la función en ASM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Imagen: Resolución en ASM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487" y="233525"/>
            <a:ext cx="3667326" cy="426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