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A4CA-297F-486D-835F-7E4D6DFC9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6B9A5C-2572-481D-B1A7-E9C078DDD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511E8-1AD9-4CAD-A97C-E9E82356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E823C-B665-4417-858E-55C22640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987E5F-3081-49CC-A5EF-6C75F11A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F5C4E-33BC-46D5-97A3-B9B390E2A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2C4796A-A8E6-4FAD-892D-7EF296A01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5D5AA-F38B-4912-9ED9-E37349AB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1C6F47-A591-4B4F-BC14-CFF5D362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5B5D2-9335-4DC2-B7BF-BE2A0A4A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3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7572D0-905D-425F-B602-321F0E8B7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DF46ED-82AC-409A-A683-13F148729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F26D1-91C9-41A2-A023-9BA84618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8BDBB6-DE45-4D99-974E-C3A970D1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C9E063-2E4C-42A1-B697-0D775D4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8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86373-8BA3-4013-AAE6-BCE2BE36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AA213C-5800-4CF6-A55C-4BDDEA92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D27C6A-EAAA-4DF6-A298-310FC0D1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F3515-6349-4C8B-8FA6-4C7B6077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02CB02-EA26-4CA1-AD72-033D7511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3B3F5-CBDC-4710-850A-540BFFBE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36A992-17C3-443E-ABB9-D0430D5D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1B9D9-FA42-40BC-AEA7-1D5CE301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A1B29-2063-42CE-9172-2944B1C9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83AEE1-29F2-4E3F-B4BA-D4B75FB8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9B5DE-94A6-48BB-AC41-F80105B5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4212-4576-4400-A849-5CF646D47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639688-1F53-49DA-9AB0-A62B42318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54D521-AD2C-4A2E-A9B5-76010E58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3F1AE1-08CD-47B4-B66E-AAFC2FAE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CB3637-4C09-435F-A546-7788CDE8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03C9F-719A-4F2D-B6DC-F760C02C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5CBC4-3CCA-41A1-A4F7-78FC3B54C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E0138D-72AB-40AA-89D7-F329EE71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CF7495-39E4-4E59-A970-701A48C5E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6D915B7-0252-4BDE-AD5B-5220178B9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9B2D79E-E0A4-48B1-8F78-7E76BC5E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2FABE0-0753-46F4-8EBF-45885872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F0B8B8-F475-46A5-9162-146DE5FD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8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41748-C229-4FF1-ACAF-8ECA4165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9D754D-06EE-4D47-B19E-112BE42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952C87-9D07-477A-98DB-7199ACE4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FD6CF7-F6BA-480E-8B39-4FB282F9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EC2633-36CF-4511-8750-FFD20598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313D62-082B-411D-9212-4F3E2446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09CF80-F3D5-403C-B3EC-56B1B96F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834D1-2BA6-48D1-8C14-63AF05402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25E88B-F0FC-46E1-AEA2-458F196E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DA7BCC-5685-42D8-B2F3-C9190CFC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226C90-0FB1-4F02-8B49-984E06C0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1C677C-986B-4AFA-A37D-A3A797C2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7AC6D-E032-41C5-A9AA-20F9CC98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FBA0C-3864-402F-926F-7971E3B5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80BD3C-F3E8-48F3-8FF2-5A30D4EA9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A0AAD1-2BAD-42E9-9256-F55AE622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FEFA48-BDB5-43E8-8639-2B308D13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E078A-9E61-4093-B954-061D3E5C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D12489-FA4E-4A54-A93F-CB8C0B07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C918A0-EF18-45E1-A859-2D2E23FC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F83414-4605-443F-96C9-89E7B49F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2CC362-7A84-4ECB-900C-8F35B80DE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BEF59-D171-46E8-A4C8-6E7C6C7BF707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50F8DB-1F47-49DA-968C-3BD76DDC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F777FB-A4C9-4CA7-893F-42D153906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72EF-41FC-4C36-B5A3-DCE3C924DDB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0781D7E8-8182-4F34-AD14-C3C8706FBAFC}"/>
              </a:ext>
            </a:extLst>
          </p:cNvPr>
          <p:cNvGrpSpPr/>
          <p:nvPr/>
        </p:nvGrpSpPr>
        <p:grpSpPr>
          <a:xfrm>
            <a:off x="1501150" y="765313"/>
            <a:ext cx="6353736" cy="3429000"/>
            <a:chOff x="1501150" y="765313"/>
            <a:chExt cx="6353736" cy="3429000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A92590F-E350-40B2-8E4F-90E58794C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150" y="765313"/>
              <a:ext cx="3176868" cy="3429000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6D2B7B2F-302C-4145-AC46-5939B32FC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8018" y="765313"/>
              <a:ext cx="3176868" cy="3429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689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pierre.alliez</dc:creator>
  <cp:lastModifiedBy>pierre.alliez</cp:lastModifiedBy>
  <cp:revision>1</cp:revision>
  <dcterms:created xsi:type="dcterms:W3CDTF">2022-11-21T18:44:16Z</dcterms:created>
  <dcterms:modified xsi:type="dcterms:W3CDTF">2022-11-21T18:44:55Z</dcterms:modified>
</cp:coreProperties>
</file>