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6" r:id="rId9"/>
    <p:sldId id="263" r:id="rId10"/>
    <p:sldId id="268" r:id="rId11"/>
    <p:sldId id="269" r:id="rId12"/>
    <p:sldId id="270" r:id="rId13"/>
    <p:sldId id="278" r:id="rId14"/>
    <p:sldId id="281" r:id="rId15"/>
    <p:sldId id="271" r:id="rId16"/>
    <p:sldId id="272" r:id="rId17"/>
    <p:sldId id="273" r:id="rId18"/>
    <p:sldId id="274" r:id="rId19"/>
    <p:sldId id="275" r:id="rId20"/>
    <p:sldId id="276" r:id="rId21"/>
    <p:sldId id="280" r:id="rId22"/>
    <p:sldId id="279"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7B51F5-B24E-4E5A-8011-2053DC3EAE0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BEB86-0D8F-40BA-8268-8470D256B8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7B51F5-B24E-4E5A-8011-2053DC3EAE0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BEB86-0D8F-40BA-8268-8470D256B8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7B51F5-B24E-4E5A-8011-2053DC3EAE0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BEB86-0D8F-40BA-8268-8470D256B8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7B51F5-B24E-4E5A-8011-2053DC3EAE0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BEB86-0D8F-40BA-8268-8470D256B8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7B51F5-B24E-4E5A-8011-2053DC3EAE07}"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BEB86-0D8F-40BA-8268-8470D256B8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7B51F5-B24E-4E5A-8011-2053DC3EAE07}"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BEB86-0D8F-40BA-8268-8470D256B8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7B51F5-B24E-4E5A-8011-2053DC3EAE07}"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BEB86-0D8F-40BA-8268-8470D256B8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7B51F5-B24E-4E5A-8011-2053DC3EAE07}" type="datetimeFigureOut">
              <a:rPr lang="en-US" smtClean="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BEB86-0D8F-40BA-8268-8470D256B8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B51F5-B24E-4E5A-8011-2053DC3EAE07}" type="datetimeFigureOut">
              <a:rPr lang="en-US" smtClean="0"/>
              <a:pPr/>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BEB86-0D8F-40BA-8268-8470D256B8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7B51F5-B24E-4E5A-8011-2053DC3EAE07}"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BEB86-0D8F-40BA-8268-8470D256B8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7B51F5-B24E-4E5A-8011-2053DC3EAE07}"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BEB86-0D8F-40BA-8268-8470D256B8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B51F5-B24E-4E5A-8011-2053DC3EAE07}" type="datetimeFigureOut">
              <a:rPr lang="en-US" smtClean="0"/>
              <a:pPr/>
              <a:t>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BEB86-0D8F-40BA-8268-8470D256B8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u="sng" dirty="0"/>
              <a:t>Chapter 5 LOOPING</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Sometime any loop could be placed inside the other loop</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#include&lt;</a:t>
            </a:r>
            <a:r>
              <a:rPr lang="en-US" b="1" dirty="0" err="1" smtClean="0"/>
              <a:t>stdio.h</a:t>
            </a:r>
            <a:r>
              <a:rPr lang="en-US" b="1" dirty="0" smtClean="0"/>
              <a:t>&gt;</a:t>
            </a:r>
          </a:p>
          <a:p>
            <a:pPr>
              <a:buNone/>
            </a:pPr>
            <a:r>
              <a:rPr lang="en-US" dirty="0" smtClean="0"/>
              <a:t>main()</a:t>
            </a:r>
          </a:p>
          <a:p>
            <a:pPr>
              <a:buNone/>
            </a:pPr>
            <a:r>
              <a:rPr lang="en-US" dirty="0" smtClean="0"/>
              <a:t>{</a:t>
            </a:r>
          </a:p>
          <a:p>
            <a:pPr>
              <a:buNone/>
            </a:pPr>
            <a:r>
              <a:rPr lang="en-US" dirty="0" err="1" smtClean="0"/>
              <a:t>int</a:t>
            </a:r>
            <a:r>
              <a:rPr lang="en-US" dirty="0" smtClean="0"/>
              <a:t> </a:t>
            </a:r>
            <a:r>
              <a:rPr lang="en-US" dirty="0" err="1" smtClean="0"/>
              <a:t>i,j</a:t>
            </a:r>
            <a:r>
              <a:rPr lang="en-US" dirty="0" smtClean="0"/>
              <a:t>;</a:t>
            </a:r>
          </a:p>
          <a:p>
            <a:pPr>
              <a:buNone/>
            </a:pPr>
            <a:r>
              <a:rPr lang="en-US" dirty="0" smtClean="0"/>
              <a:t>for(</a:t>
            </a:r>
            <a:r>
              <a:rPr lang="en-US" dirty="0" err="1" smtClean="0"/>
              <a:t>i</a:t>
            </a:r>
            <a:r>
              <a:rPr lang="en-US" dirty="0" smtClean="0"/>
              <a:t>=1;i&lt;=5;i++)</a:t>
            </a:r>
          </a:p>
          <a:p>
            <a:pPr>
              <a:buNone/>
            </a:pPr>
            <a:r>
              <a:rPr lang="en-US" dirty="0" smtClean="0"/>
              <a:t>{</a:t>
            </a:r>
          </a:p>
          <a:p>
            <a:pPr>
              <a:buNone/>
            </a:pPr>
            <a:r>
              <a:rPr lang="en-US" dirty="0" smtClean="0"/>
              <a:t>for(j=1;j</a:t>
            </a:r>
            <a:r>
              <a:rPr lang="en-US" dirty="0" smtClean="0"/>
              <a:t>&lt;=</a:t>
            </a:r>
            <a:r>
              <a:rPr lang="en-US" smtClean="0"/>
              <a:t>i;j</a:t>
            </a:r>
            <a:r>
              <a:rPr lang="en-US" dirty="0" smtClean="0"/>
              <a:t>++)     </a:t>
            </a:r>
          </a:p>
          <a:p>
            <a:pPr>
              <a:buNone/>
            </a:pPr>
            <a:r>
              <a:rPr lang="fr-FR" dirty="0" err="1" smtClean="0"/>
              <a:t>printf</a:t>
            </a:r>
            <a:r>
              <a:rPr lang="fr-FR" dirty="0" smtClean="0"/>
              <a:t>(“d\</a:t>
            </a:r>
            <a:r>
              <a:rPr lang="fr-FR" dirty="0" smtClean="0"/>
              <a:t>t</a:t>
            </a:r>
            <a:r>
              <a:rPr lang="fr-FR" dirty="0" smtClean="0"/>
              <a:t>",j);</a:t>
            </a:r>
          </a:p>
          <a:p>
            <a:pPr>
              <a:buNone/>
            </a:pPr>
            <a:r>
              <a:rPr lang="fr-FR" dirty="0" err="1" smtClean="0"/>
              <a:t>printf</a:t>
            </a:r>
            <a:r>
              <a:rPr lang="fr-FR" dirty="0" smtClean="0"/>
              <a:t>(“\n”);	</a:t>
            </a:r>
          </a:p>
          <a:p>
            <a:pPr>
              <a:buNone/>
            </a:pPr>
            <a:r>
              <a:rPr lang="en-US" dirty="0" smtClean="0"/>
              <a:t>}               </a:t>
            </a:r>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output is:</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1           </a:t>
            </a:r>
          </a:p>
          <a:p>
            <a:pPr>
              <a:buNone/>
            </a:pPr>
            <a:r>
              <a:rPr lang="en-US" dirty="0" smtClean="0"/>
              <a:t>1	  2</a:t>
            </a:r>
          </a:p>
          <a:p>
            <a:pPr>
              <a:buNone/>
            </a:pPr>
            <a:r>
              <a:rPr lang="en-US" dirty="0" smtClean="0"/>
              <a:t>1    2   3</a:t>
            </a:r>
          </a:p>
          <a:p>
            <a:pPr>
              <a:buNone/>
            </a:pPr>
            <a:r>
              <a:rPr lang="en-US" dirty="0" smtClean="0"/>
              <a:t>1    2   3   4</a:t>
            </a:r>
          </a:p>
          <a:p>
            <a:pPr>
              <a:buNone/>
            </a:pPr>
            <a:r>
              <a:rPr lang="en-US" dirty="0" smtClean="0"/>
              <a:t>1    2   3   4   5</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77500" lnSpcReduction="20000"/>
          </a:bodyPr>
          <a:lstStyle/>
          <a:p>
            <a:pPr>
              <a:buNone/>
            </a:pPr>
            <a:r>
              <a:rPr lang="en-US" dirty="0" smtClean="0"/>
              <a:t>#include&lt;</a:t>
            </a:r>
            <a:r>
              <a:rPr lang="en-US" dirty="0" err="1" smtClean="0"/>
              <a:t>stdio.h</a:t>
            </a:r>
            <a:r>
              <a:rPr lang="en-US" dirty="0" smtClean="0"/>
              <a:t>&gt;</a:t>
            </a:r>
          </a:p>
          <a:p>
            <a:pPr>
              <a:buNone/>
            </a:pPr>
            <a:r>
              <a:rPr lang="en-US" dirty="0" smtClean="0"/>
              <a:t>main(){	</a:t>
            </a:r>
          </a:p>
          <a:p>
            <a:pPr>
              <a:buNone/>
            </a:pPr>
            <a:r>
              <a:rPr lang="en-US" dirty="0" err="1" smtClean="0"/>
              <a:t>int</a:t>
            </a:r>
            <a:r>
              <a:rPr lang="en-US" dirty="0" smtClean="0"/>
              <a:t> </a:t>
            </a:r>
            <a:r>
              <a:rPr lang="en-US" dirty="0" err="1" smtClean="0"/>
              <a:t>i,j</a:t>
            </a:r>
            <a:r>
              <a:rPr lang="en-US" dirty="0" smtClean="0"/>
              <a:t>;	</a:t>
            </a:r>
          </a:p>
          <a:p>
            <a:pPr>
              <a:buNone/>
            </a:pPr>
            <a:r>
              <a:rPr lang="en-US" dirty="0" smtClean="0"/>
              <a:t>for(</a:t>
            </a:r>
            <a:r>
              <a:rPr lang="en-US" dirty="0" err="1" smtClean="0"/>
              <a:t>i</a:t>
            </a:r>
            <a:r>
              <a:rPr lang="en-US" dirty="0" smtClean="0"/>
              <a:t>=1;i&lt;=5;i++)	</a:t>
            </a:r>
          </a:p>
          <a:p>
            <a:pPr>
              <a:buNone/>
            </a:pPr>
            <a:r>
              <a:rPr lang="en-US" dirty="0" smtClean="0"/>
              <a:t>{		</a:t>
            </a:r>
          </a:p>
          <a:p>
            <a:pPr>
              <a:buNone/>
            </a:pPr>
            <a:r>
              <a:rPr lang="en-US" dirty="0" smtClean="0"/>
              <a:t>for(j=5;j&gt;=</a:t>
            </a:r>
            <a:r>
              <a:rPr lang="en-US" dirty="0" err="1" smtClean="0"/>
              <a:t>i</a:t>
            </a:r>
            <a:r>
              <a:rPr lang="en-US" dirty="0" smtClean="0"/>
              <a:t>; j--)</a:t>
            </a:r>
          </a:p>
          <a:p>
            <a:pPr>
              <a:buNone/>
            </a:pPr>
            <a:r>
              <a:rPr lang="en-US" dirty="0" err="1" smtClean="0"/>
              <a:t>printf</a:t>
            </a:r>
            <a:r>
              <a:rPr lang="en-US" dirty="0" smtClean="0"/>
              <a:t>("%d\t", j);</a:t>
            </a:r>
          </a:p>
          <a:p>
            <a:pPr>
              <a:buNone/>
            </a:pPr>
            <a:r>
              <a:rPr lang="en-US" dirty="0" err="1" smtClean="0"/>
              <a:t>printf</a:t>
            </a:r>
            <a:r>
              <a:rPr lang="en-US" dirty="0" smtClean="0"/>
              <a:t>("\n");	</a:t>
            </a:r>
          </a:p>
          <a:p>
            <a:pPr>
              <a:buNone/>
            </a:pPr>
            <a:r>
              <a:rPr lang="en-US" dirty="0" smtClean="0"/>
              <a:t>		}}  </a:t>
            </a:r>
          </a:p>
          <a:p>
            <a:endParaRPr lang="en-US" dirty="0" smtClean="0"/>
          </a:p>
          <a:p>
            <a:pPr>
              <a:buNone/>
            </a:pPr>
            <a:r>
              <a:rPr lang="en-US" b="1" dirty="0" smtClean="0"/>
              <a:t>The output </a:t>
            </a:r>
            <a:r>
              <a:rPr lang="en-US" dirty="0" smtClean="0"/>
              <a:t>is:</a:t>
            </a:r>
          </a:p>
          <a:p>
            <a:pPr>
              <a:buNone/>
            </a:pPr>
            <a:r>
              <a:rPr lang="en-US" dirty="0" smtClean="0"/>
              <a:t>			5    4   3   2   1</a:t>
            </a:r>
          </a:p>
          <a:p>
            <a:pPr>
              <a:buNone/>
            </a:pPr>
            <a:r>
              <a:rPr lang="en-US" dirty="0" smtClean="0"/>
              <a:t>			5    4   3   2</a:t>
            </a:r>
          </a:p>
          <a:p>
            <a:pPr>
              <a:buNone/>
            </a:pPr>
            <a:r>
              <a:rPr lang="en-US" dirty="0" smtClean="0"/>
              <a:t>			5    4   3</a:t>
            </a:r>
          </a:p>
          <a:p>
            <a:pPr>
              <a:buNone/>
            </a:pPr>
            <a:r>
              <a:rPr lang="en-US" dirty="0" smtClean="0"/>
              <a:t>			5    4</a:t>
            </a:r>
          </a:p>
          <a:p>
            <a:pPr>
              <a:buNone/>
            </a:pPr>
            <a:r>
              <a:rPr lang="en-US" dirty="0" smtClean="0"/>
              <a:t>			5</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Make a program which gives the below out put</a:t>
            </a:r>
            <a:endParaRPr lang="en-US" dirty="0"/>
          </a:p>
        </p:txBody>
      </p:sp>
      <p:sp>
        <p:nvSpPr>
          <p:cNvPr id="3" name="Content Placeholder 2"/>
          <p:cNvSpPr>
            <a:spLocks noGrp="1"/>
          </p:cNvSpPr>
          <p:nvPr>
            <p:ph idx="1"/>
          </p:nvPr>
        </p:nvSpPr>
        <p:spPr/>
        <p:txBody>
          <a:bodyPr/>
          <a:lstStyle/>
          <a:p>
            <a:pPr>
              <a:buNone/>
            </a:pPr>
            <a:r>
              <a:rPr lang="en-US" dirty="0" smtClean="0"/>
              <a:t>5           </a:t>
            </a:r>
          </a:p>
          <a:p>
            <a:pPr>
              <a:buNone/>
            </a:pPr>
            <a:r>
              <a:rPr lang="en-US" dirty="0" smtClean="0"/>
              <a:t>4	  4</a:t>
            </a:r>
          </a:p>
          <a:p>
            <a:pPr>
              <a:buNone/>
            </a:pPr>
            <a:r>
              <a:rPr lang="en-US" dirty="0" smtClean="0"/>
              <a:t>3    3   3</a:t>
            </a:r>
          </a:p>
          <a:p>
            <a:pPr>
              <a:buNone/>
            </a:pPr>
            <a:r>
              <a:rPr lang="en-US" dirty="0" smtClean="0"/>
              <a:t>2    2   2   2</a:t>
            </a:r>
          </a:p>
          <a:p>
            <a:pPr>
              <a:buNone/>
            </a:pPr>
            <a:r>
              <a:rPr lang="en-US" dirty="0" smtClean="0"/>
              <a:t>1    1   1   1   1</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457200" y="1219200"/>
            <a:ext cx="8229600" cy="5638800"/>
          </a:xfrm>
        </p:spPr>
        <p:txBody>
          <a:bodyPr>
            <a:normAutofit fontScale="92500" lnSpcReduction="10000"/>
          </a:bodyPr>
          <a:lstStyle/>
          <a:p>
            <a:pPr>
              <a:buNone/>
            </a:pPr>
            <a:r>
              <a:rPr lang="en-US" dirty="0" smtClean="0"/>
              <a:t>#include&lt;</a:t>
            </a:r>
            <a:r>
              <a:rPr lang="en-US" dirty="0" err="1" smtClean="0"/>
              <a:t>stdio.h</a:t>
            </a:r>
            <a:r>
              <a:rPr lang="en-US" dirty="0" smtClean="0"/>
              <a:t>&gt;</a:t>
            </a:r>
          </a:p>
          <a:p>
            <a:pPr>
              <a:buNone/>
            </a:pPr>
            <a:r>
              <a:rPr lang="en-US" dirty="0" smtClean="0"/>
              <a:t>main()</a:t>
            </a:r>
          </a:p>
          <a:p>
            <a:pPr>
              <a:buNone/>
            </a:pPr>
            <a:r>
              <a:rPr lang="en-US" dirty="0" smtClean="0"/>
              <a:t>{ </a:t>
            </a:r>
          </a:p>
          <a:p>
            <a:pPr>
              <a:buNone/>
            </a:pPr>
            <a:r>
              <a:rPr lang="en-US" dirty="0" smtClean="0"/>
              <a:t> </a:t>
            </a:r>
            <a:r>
              <a:rPr lang="en-US" dirty="0" err="1" smtClean="0"/>
              <a:t>int</a:t>
            </a:r>
            <a:r>
              <a:rPr lang="en-US" dirty="0" smtClean="0"/>
              <a:t> </a:t>
            </a:r>
            <a:r>
              <a:rPr lang="en-US" dirty="0" err="1" smtClean="0"/>
              <a:t>i,j</a:t>
            </a:r>
            <a:r>
              <a:rPr lang="en-US" dirty="0" smtClean="0"/>
              <a:t>;</a:t>
            </a:r>
          </a:p>
          <a:p>
            <a:pPr>
              <a:buNone/>
            </a:pPr>
            <a:r>
              <a:rPr lang="en-US" dirty="0" smtClean="0"/>
              <a:t>         for(</a:t>
            </a:r>
            <a:r>
              <a:rPr lang="en-US" dirty="0" err="1" smtClean="0"/>
              <a:t>i</a:t>
            </a:r>
            <a:r>
              <a:rPr lang="en-US" dirty="0" smtClean="0"/>
              <a:t>=5;i&gt;=1;i--)</a:t>
            </a:r>
          </a:p>
          <a:p>
            <a:pPr>
              <a:buNone/>
            </a:pPr>
            <a:r>
              <a:rPr lang="en-US" dirty="0" smtClean="0"/>
              <a:t>{</a:t>
            </a:r>
          </a:p>
          <a:p>
            <a:pPr>
              <a:buNone/>
            </a:pPr>
            <a:r>
              <a:rPr lang="en-US" dirty="0" smtClean="0"/>
              <a:t>for(j=5;j&gt;=</a:t>
            </a:r>
            <a:r>
              <a:rPr lang="en-US" dirty="0" err="1" smtClean="0"/>
              <a:t>i;j</a:t>
            </a:r>
            <a:r>
              <a:rPr lang="en-US" dirty="0" smtClean="0"/>
              <a:t>--)</a:t>
            </a:r>
          </a:p>
          <a:p>
            <a:pPr>
              <a:buNone/>
            </a:pPr>
            <a:r>
              <a:rPr lang="en-US" dirty="0" smtClean="0"/>
              <a:t>     </a:t>
            </a:r>
          </a:p>
          <a:p>
            <a:pPr>
              <a:buNone/>
            </a:pPr>
            <a:r>
              <a:rPr lang="en-US" dirty="0" smtClean="0"/>
              <a:t>    </a:t>
            </a:r>
            <a:r>
              <a:rPr lang="en-US" dirty="0" err="1" smtClean="0"/>
              <a:t>printf</a:t>
            </a:r>
            <a:r>
              <a:rPr lang="en-US" dirty="0" smtClean="0"/>
              <a:t>("%</a:t>
            </a:r>
            <a:r>
              <a:rPr lang="en-US" dirty="0" err="1" smtClean="0"/>
              <a:t>d",i</a:t>
            </a:r>
            <a:r>
              <a:rPr lang="en-US" dirty="0" smtClean="0"/>
              <a:t>);</a:t>
            </a:r>
          </a:p>
          <a:p>
            <a:pPr>
              <a:buNone/>
            </a:pPr>
            <a:r>
              <a:rPr lang="en-US" dirty="0" smtClean="0"/>
              <a:t>}</a:t>
            </a:r>
          </a:p>
          <a:p>
            <a:pPr>
              <a:buNone/>
            </a:pPr>
            <a:r>
              <a:rPr lang="en-US"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While loop</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The while provides a mechanism for repeating C statements whilst a condition is true. </a:t>
            </a:r>
            <a:r>
              <a:rPr lang="en-GB" dirty="0" smtClean="0"/>
              <a:t>While loop has one control expression and executes as long as that expression is true.</a:t>
            </a:r>
            <a:endParaRPr lang="en-US" dirty="0" smtClean="0"/>
          </a:p>
          <a:p>
            <a:pPr>
              <a:buNone/>
            </a:pPr>
            <a:r>
              <a:rPr lang="en-US" dirty="0" smtClean="0"/>
              <a:t> </a:t>
            </a:r>
          </a:p>
          <a:p>
            <a:pPr>
              <a:buNone/>
            </a:pPr>
            <a:r>
              <a:rPr lang="en-GB" dirty="0" smtClean="0"/>
              <a:t>General structure (its format is):</a:t>
            </a:r>
            <a:endParaRPr lang="en-US" dirty="0" smtClean="0"/>
          </a:p>
          <a:p>
            <a:pPr>
              <a:buNone/>
            </a:pPr>
            <a:r>
              <a:rPr lang="en-GB" dirty="0" smtClean="0"/>
              <a:t>		while(expression)</a:t>
            </a:r>
            <a:endParaRPr lang="en-US" dirty="0" smtClean="0"/>
          </a:p>
          <a:p>
            <a:pPr>
              <a:buNone/>
            </a:pPr>
            <a:r>
              <a:rPr lang="en-GB" dirty="0" smtClean="0"/>
              <a:t>			{</a:t>
            </a:r>
            <a:endParaRPr lang="en-US" dirty="0" smtClean="0"/>
          </a:p>
          <a:p>
            <a:pPr>
              <a:buNone/>
            </a:pPr>
            <a:r>
              <a:rPr lang="en-GB" dirty="0" smtClean="0"/>
              <a:t>		statements;</a:t>
            </a:r>
            <a:endParaRPr lang="en-US" dirty="0" smtClean="0"/>
          </a:p>
          <a:p>
            <a:pPr>
              <a:buNone/>
            </a:pPr>
            <a:r>
              <a:rPr lang="en-GB"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Sample program including while */</a:t>
            </a:r>
            <a:r>
              <a:rPr lang="en-US" b="1" dirty="0" smtClean="0"/>
              <a:t/>
            </a:r>
            <a:br>
              <a:rPr lang="en-US" b="1" dirty="0" smtClean="0"/>
            </a:br>
            <a:endParaRPr lang="en-US" b="1" dirty="0"/>
          </a:p>
        </p:txBody>
      </p:sp>
      <p:sp>
        <p:nvSpPr>
          <p:cNvPr id="3" name="Content Placeholder 2"/>
          <p:cNvSpPr>
            <a:spLocks noGrp="1"/>
          </p:cNvSpPr>
          <p:nvPr>
            <p:ph idx="1"/>
          </p:nvPr>
        </p:nvSpPr>
        <p:spPr/>
        <p:txBody>
          <a:bodyPr>
            <a:normAutofit fontScale="85000" lnSpcReduction="20000"/>
          </a:bodyPr>
          <a:lstStyle/>
          <a:p>
            <a:pPr>
              <a:buNone/>
            </a:pPr>
            <a:r>
              <a:rPr lang="en-GB" dirty="0" smtClean="0"/>
              <a:t>#include&lt;</a:t>
            </a:r>
            <a:r>
              <a:rPr lang="en-GB" dirty="0" err="1" smtClean="0"/>
              <a:t>stdio.h</a:t>
            </a:r>
            <a:r>
              <a:rPr lang="en-GB" dirty="0" smtClean="0"/>
              <a:t>&gt;</a:t>
            </a:r>
            <a:endParaRPr lang="en-US" dirty="0" smtClean="0"/>
          </a:p>
          <a:p>
            <a:pPr>
              <a:buNone/>
            </a:pPr>
            <a:r>
              <a:rPr lang="en-GB" dirty="0" smtClean="0"/>
              <a:t>main()</a:t>
            </a:r>
            <a:endParaRPr lang="en-US" dirty="0" smtClean="0"/>
          </a:p>
          <a:p>
            <a:pPr>
              <a:buNone/>
            </a:pPr>
            <a:r>
              <a:rPr lang="en-GB" dirty="0" smtClean="0"/>
              <a:t>{</a:t>
            </a:r>
            <a:endParaRPr lang="en-US" dirty="0" smtClean="0"/>
          </a:p>
          <a:p>
            <a:pPr>
              <a:buNone/>
            </a:pPr>
            <a:r>
              <a:rPr lang="en-GB" dirty="0" err="1" smtClean="0"/>
              <a:t>int</a:t>
            </a:r>
            <a:r>
              <a:rPr lang="en-GB" dirty="0" smtClean="0"/>
              <a:t>  loop=0;</a:t>
            </a:r>
            <a:endParaRPr lang="en-US" dirty="0" smtClean="0"/>
          </a:p>
          <a:p>
            <a:pPr>
              <a:buNone/>
            </a:pPr>
            <a:r>
              <a:rPr lang="en-GB" dirty="0" smtClean="0"/>
              <a:t>while(loop&lt;=10)</a:t>
            </a:r>
            <a:endParaRPr lang="en-US" dirty="0" smtClean="0"/>
          </a:p>
          <a:p>
            <a:pPr>
              <a:buNone/>
            </a:pPr>
            <a:r>
              <a:rPr lang="en-GB" dirty="0" smtClean="0"/>
              <a:t>	{</a:t>
            </a:r>
            <a:endParaRPr lang="en-US" dirty="0" smtClean="0"/>
          </a:p>
          <a:p>
            <a:pPr>
              <a:buNone/>
            </a:pPr>
            <a:r>
              <a:rPr lang="en-GB" dirty="0" err="1" smtClean="0"/>
              <a:t>printf</a:t>
            </a:r>
            <a:r>
              <a:rPr lang="en-GB" dirty="0" smtClean="0"/>
              <a:t> ("%d\</a:t>
            </a:r>
            <a:r>
              <a:rPr lang="en-GB" dirty="0" err="1" smtClean="0"/>
              <a:t>n",loop</a:t>
            </a:r>
            <a:r>
              <a:rPr lang="en-GB" dirty="0" smtClean="0"/>
              <a:t>);</a:t>
            </a:r>
            <a:endParaRPr lang="en-US" dirty="0" smtClean="0"/>
          </a:p>
          <a:p>
            <a:pPr>
              <a:buNone/>
            </a:pPr>
            <a:r>
              <a:rPr lang="en-GB" dirty="0" smtClean="0"/>
              <a:t>++loop;</a:t>
            </a:r>
            <a:endParaRPr lang="en-US" dirty="0" smtClean="0"/>
          </a:p>
          <a:p>
            <a:pPr>
              <a:buNone/>
            </a:pPr>
            <a:r>
              <a:rPr lang="en-GB" dirty="0" smtClean="0"/>
              <a:t>}</a:t>
            </a:r>
            <a:endParaRPr lang="en-US" dirty="0" smtClean="0"/>
          </a:p>
          <a:p>
            <a:pPr>
              <a:buNone/>
            </a:pPr>
            <a:r>
              <a:rPr lang="en-GB"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while for multiplication table from 1 to 10</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#include&lt;</a:t>
            </a:r>
            <a:r>
              <a:rPr lang="en-US" dirty="0" err="1" smtClean="0"/>
              <a:t>stdio.h</a:t>
            </a:r>
            <a:r>
              <a:rPr lang="en-US" dirty="0" smtClean="0"/>
              <a:t>&gt;</a:t>
            </a:r>
          </a:p>
          <a:p>
            <a:pPr>
              <a:buNone/>
            </a:pPr>
            <a:r>
              <a:rPr lang="en-US" dirty="0" smtClean="0"/>
              <a:t>main()</a:t>
            </a:r>
          </a:p>
          <a:p>
            <a:pPr>
              <a:buNone/>
            </a:pPr>
            <a:r>
              <a:rPr lang="en-US" dirty="0" smtClean="0"/>
              <a:t>{</a:t>
            </a:r>
          </a:p>
          <a:p>
            <a:pPr>
              <a:buNone/>
            </a:pPr>
            <a:r>
              <a:rPr lang="en-US" dirty="0" err="1" smtClean="0"/>
              <a:t>Int</a:t>
            </a:r>
            <a:r>
              <a:rPr lang="en-US" dirty="0" smtClean="0"/>
              <a:t> </a:t>
            </a:r>
            <a:r>
              <a:rPr lang="en-US" dirty="0" err="1" smtClean="0"/>
              <a:t>i,j;i</a:t>
            </a:r>
            <a:r>
              <a:rPr lang="en-US" dirty="0" smtClean="0"/>
              <a:t>=1;</a:t>
            </a:r>
          </a:p>
          <a:p>
            <a:pPr>
              <a:buNone/>
            </a:pPr>
            <a:r>
              <a:rPr lang="en-US" dirty="0" smtClean="0"/>
              <a:t>while(</a:t>
            </a:r>
            <a:r>
              <a:rPr lang="en-US" dirty="0" err="1" smtClean="0"/>
              <a:t>i</a:t>
            </a:r>
            <a:r>
              <a:rPr lang="en-US" dirty="0" smtClean="0"/>
              <a:t>&lt;=10)</a:t>
            </a:r>
          </a:p>
          <a:p>
            <a:pPr>
              <a:buNone/>
            </a:pPr>
            <a:r>
              <a:rPr lang="en-US" dirty="0" smtClean="0"/>
              <a:t>{</a:t>
            </a:r>
          </a:p>
          <a:p>
            <a:pPr>
              <a:buNone/>
            </a:pPr>
            <a:r>
              <a:rPr lang="en-US" dirty="0" smtClean="0"/>
              <a:t>j=1;</a:t>
            </a:r>
          </a:p>
          <a:p>
            <a:pPr>
              <a:buNone/>
            </a:pPr>
            <a:r>
              <a:rPr lang="en-US" dirty="0" smtClean="0"/>
              <a:t>while(j&lt;=10)</a:t>
            </a:r>
          </a:p>
          <a:p>
            <a:pPr>
              <a:buNone/>
            </a:pPr>
            <a:r>
              <a:rPr lang="en-US" dirty="0" smtClean="0"/>
              <a:t>{</a:t>
            </a:r>
          </a:p>
          <a:p>
            <a:pPr>
              <a:buNone/>
            </a:pPr>
            <a:r>
              <a:rPr lang="en-US" dirty="0" err="1" smtClean="0"/>
              <a:t>printf</a:t>
            </a:r>
            <a:r>
              <a:rPr lang="en-US" dirty="0" smtClean="0"/>
              <a:t>("%d x %d = %d\</a:t>
            </a:r>
            <a:r>
              <a:rPr lang="en-US" dirty="0" err="1" smtClean="0"/>
              <a:t>n",i,j,i</a:t>
            </a:r>
            <a:r>
              <a:rPr lang="en-US" dirty="0" smtClean="0"/>
              <a:t>*j);</a:t>
            </a:r>
          </a:p>
          <a:p>
            <a:pPr>
              <a:buNone/>
            </a:pPr>
            <a:r>
              <a:rPr lang="en-US" dirty="0" smtClean="0"/>
              <a:t>j++;</a:t>
            </a:r>
          </a:p>
          <a:p>
            <a:pPr>
              <a:buNone/>
            </a:pPr>
            <a:r>
              <a:rPr lang="en-US" dirty="0" smtClean="0"/>
              <a:t>}</a:t>
            </a:r>
          </a:p>
          <a:p>
            <a:pPr>
              <a:buNone/>
            </a:pPr>
            <a:r>
              <a:rPr lang="en-US" dirty="0" err="1" smtClean="0"/>
              <a:t>printf</a:t>
            </a:r>
            <a:r>
              <a:rPr lang="en-US" dirty="0" smtClean="0"/>
              <a:t>("\n\n");</a:t>
            </a:r>
            <a:r>
              <a:rPr lang="en-US" dirty="0" err="1" smtClean="0"/>
              <a:t>i</a:t>
            </a:r>
            <a:r>
              <a:rPr lang="en-US" dirty="0" smtClean="0"/>
              <a:t>++;</a:t>
            </a:r>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do while</a:t>
            </a:r>
            <a:endParaRPr lang="en-US" dirty="0"/>
          </a:p>
        </p:txBody>
      </p:sp>
      <p:sp>
        <p:nvSpPr>
          <p:cNvPr id="3" name="Content Placeholder 2"/>
          <p:cNvSpPr>
            <a:spLocks noGrp="1"/>
          </p:cNvSpPr>
          <p:nvPr>
            <p:ph idx="1"/>
          </p:nvPr>
        </p:nvSpPr>
        <p:spPr>
          <a:xfrm>
            <a:off x="457200" y="914400"/>
            <a:ext cx="8229600" cy="5638800"/>
          </a:xfrm>
        </p:spPr>
        <p:txBody>
          <a:bodyPr>
            <a:normAutofit fontScale="70000" lnSpcReduction="20000"/>
          </a:bodyPr>
          <a:lstStyle/>
          <a:p>
            <a:pPr>
              <a:buNone/>
            </a:pPr>
            <a:r>
              <a:rPr lang="en-US" b="1" dirty="0" smtClean="0"/>
              <a:t>  </a:t>
            </a:r>
            <a:r>
              <a:rPr lang="en-US" dirty="0" smtClean="0"/>
              <a:t>When developing programs, it sometimes become desirable to have the test made at the end of the loop rather than at the beginning</a:t>
            </a:r>
            <a:r>
              <a:rPr lang="en-US" b="1" dirty="0" smtClean="0"/>
              <a:t>.</a:t>
            </a:r>
          </a:p>
          <a:p>
            <a:pPr>
              <a:buNone/>
            </a:pPr>
            <a:r>
              <a:rPr lang="en-US" dirty="0" smtClean="0"/>
              <a:t> </a:t>
            </a:r>
          </a:p>
          <a:p>
            <a:pPr>
              <a:buNone/>
            </a:pPr>
            <a:r>
              <a:rPr lang="en-US" dirty="0" smtClean="0"/>
              <a:t>Naturally, C language provides a special language construct to handle such a situation.</a:t>
            </a:r>
          </a:p>
          <a:p>
            <a:pPr>
              <a:buNone/>
            </a:pPr>
            <a:r>
              <a:rPr lang="en-US" dirty="0" smtClean="0"/>
              <a:t>This looping statement is known as the do statement.</a:t>
            </a:r>
          </a:p>
          <a:p>
            <a:pPr>
              <a:buNone/>
            </a:pPr>
            <a:r>
              <a:rPr lang="en-US" dirty="0" smtClean="0"/>
              <a:t> </a:t>
            </a:r>
          </a:p>
          <a:p>
            <a:pPr>
              <a:buNone/>
            </a:pPr>
            <a:r>
              <a:rPr lang="en-US" dirty="0" smtClean="0"/>
              <a:t>The </a:t>
            </a:r>
            <a:r>
              <a:rPr lang="en-US" b="1" dirty="0" smtClean="0"/>
              <a:t>syntax </a:t>
            </a:r>
            <a:r>
              <a:rPr lang="en-US" dirty="0" smtClean="0"/>
              <a:t>is: </a:t>
            </a:r>
          </a:p>
          <a:p>
            <a:pPr>
              <a:buNone/>
            </a:pPr>
            <a:r>
              <a:rPr lang="en-US" dirty="0" smtClean="0"/>
              <a:t> </a:t>
            </a:r>
            <a:r>
              <a:rPr lang="en-GB" dirty="0" smtClean="0"/>
              <a:t>do</a:t>
            </a:r>
            <a:endParaRPr lang="en-US" dirty="0" smtClean="0"/>
          </a:p>
          <a:p>
            <a:pPr>
              <a:buNone/>
            </a:pPr>
            <a:r>
              <a:rPr lang="en-GB" dirty="0" smtClean="0"/>
              <a:t>{</a:t>
            </a:r>
            <a:endParaRPr lang="en-US" dirty="0" smtClean="0"/>
          </a:p>
          <a:p>
            <a:pPr>
              <a:buNone/>
            </a:pPr>
            <a:r>
              <a:rPr lang="en-GB" dirty="0" smtClean="0"/>
              <a:t>statements;</a:t>
            </a:r>
            <a:endParaRPr lang="en-US" dirty="0" smtClean="0"/>
          </a:p>
          <a:p>
            <a:pPr>
              <a:buNone/>
            </a:pPr>
            <a:r>
              <a:rPr lang="en-GB" dirty="0" smtClean="0"/>
              <a:t>}</a:t>
            </a:r>
            <a:endParaRPr lang="en-US" dirty="0" smtClean="0"/>
          </a:p>
          <a:p>
            <a:pPr>
              <a:buNone/>
            </a:pPr>
            <a:r>
              <a:rPr lang="en-GB" dirty="0" smtClean="0"/>
              <a:t>while(expression);</a:t>
            </a:r>
            <a:endParaRPr lang="en-US" dirty="0" smtClean="0"/>
          </a:p>
          <a:p>
            <a:pPr>
              <a:buNone/>
            </a:pPr>
            <a:r>
              <a:rPr lang="en-GB" dirty="0" smtClean="0"/>
              <a:t>{</a:t>
            </a:r>
            <a:endParaRPr lang="en-US" dirty="0" smtClean="0"/>
          </a:p>
          <a:p>
            <a:pPr>
              <a:buNone/>
            </a:pPr>
            <a:r>
              <a:rPr lang="en-GB" dirty="0" smtClean="0"/>
              <a:t>statements;</a:t>
            </a:r>
            <a:endParaRPr lang="en-US" dirty="0" smtClean="0"/>
          </a:p>
          <a:p>
            <a:pPr>
              <a:buNone/>
            </a:pPr>
            <a:r>
              <a:rPr lang="en-GB"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900" dirty="0" smtClean="0"/>
              <a:t>Execution of the do statement proceeds as follows</a:t>
            </a:r>
            <a:r>
              <a:rPr lang="en-US" dirty="0" smtClean="0"/>
              <a:t>:</a:t>
            </a:r>
            <a:br>
              <a:rPr lang="en-US" dirty="0" smtClean="0"/>
            </a:br>
            <a:endParaRPr lang="en-US" dirty="0"/>
          </a:p>
        </p:txBody>
      </p:sp>
      <p:sp>
        <p:nvSpPr>
          <p:cNvPr id="3" name="Content Placeholder 2"/>
          <p:cNvSpPr>
            <a:spLocks noGrp="1"/>
          </p:cNvSpPr>
          <p:nvPr>
            <p:ph idx="1"/>
          </p:nvPr>
        </p:nvSpPr>
        <p:spPr>
          <a:xfrm>
            <a:off x="457200" y="990600"/>
            <a:ext cx="8229600" cy="5867400"/>
          </a:xfrm>
        </p:spPr>
        <p:txBody>
          <a:bodyPr>
            <a:noAutofit/>
          </a:bodyPr>
          <a:lstStyle/>
          <a:p>
            <a:r>
              <a:rPr lang="en-US" sz="2400" dirty="0" smtClean="0"/>
              <a:t>Program statement is executed first. </a:t>
            </a:r>
          </a:p>
          <a:p>
            <a:r>
              <a:rPr lang="en-US" sz="2400" dirty="0" smtClean="0"/>
              <a:t>Next, the expression inside the parenthesis is evaluated, if the result of evaluating is TRUE, the loop continues and the program statement is once again executed.</a:t>
            </a:r>
          </a:p>
          <a:p>
            <a:r>
              <a:rPr lang="en-US" sz="2400" dirty="0" smtClean="0"/>
              <a:t> As long as evaluation of expression continues to be true, program statement is repeatedly executed. When evaluation of the expression is FALSE, the loop is terminated and the next statement in the program is executed in the normal sequential manner.</a:t>
            </a:r>
          </a:p>
          <a:p>
            <a:r>
              <a:rPr lang="en-US" sz="2400" b="1" dirty="0" smtClean="0"/>
              <a:t> The do statement is simply a transposition of the while loop statement with the looping conditions placed at the end of the loop rather than at the beginning. </a:t>
            </a:r>
          </a:p>
          <a:p>
            <a:r>
              <a:rPr lang="en-US" sz="2400" b="1" dirty="0" smtClean="0"/>
              <a:t>N.B:</a:t>
            </a:r>
            <a:r>
              <a:rPr lang="en-US" sz="2400" dirty="0" smtClean="0"/>
              <a:t> Remember that, unlike the for and while loops, the do statement guarantees that the body of the loop will be </a:t>
            </a:r>
            <a:r>
              <a:rPr lang="en-US" sz="2400" b="1" dirty="0" smtClean="0"/>
              <a:t>executed</a:t>
            </a:r>
            <a:r>
              <a:rPr lang="en-US" sz="2400" dirty="0" smtClean="0"/>
              <a:t> </a:t>
            </a:r>
            <a:r>
              <a:rPr lang="en-US" sz="2400" b="1" dirty="0" smtClean="0"/>
              <a:t>at</a:t>
            </a:r>
            <a:r>
              <a:rPr lang="en-US" sz="2400" dirty="0" smtClean="0"/>
              <a:t> </a:t>
            </a:r>
            <a:r>
              <a:rPr lang="en-US" sz="2400" b="1" dirty="0" smtClean="0"/>
              <a:t>least</a:t>
            </a:r>
            <a:r>
              <a:rPr lang="en-US" sz="2400" dirty="0" smtClean="0"/>
              <a:t> </a:t>
            </a:r>
            <a:r>
              <a:rPr lang="en-US" sz="2400" b="1" dirty="0" smtClean="0"/>
              <a:t>once</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use loop when you want to execute statement several times until a condition is reached</a:t>
            </a:r>
            <a:r>
              <a:rPr lang="en-US" dirty="0" smtClean="0"/>
              <a:t>.</a:t>
            </a:r>
          </a:p>
          <a:p>
            <a:r>
              <a:rPr lang="en-US" dirty="0"/>
              <a:t>Generally, loops consist of two parts</a:t>
            </a:r>
            <a:r>
              <a:rPr lang="en-US" dirty="0" smtClean="0"/>
              <a:t>:</a:t>
            </a:r>
          </a:p>
          <a:p>
            <a:r>
              <a:rPr lang="en-US" dirty="0" smtClean="0"/>
              <a:t>one </a:t>
            </a:r>
            <a:r>
              <a:rPr lang="en-US" dirty="0"/>
              <a:t>or more control expressions which control the execution of the loop. </a:t>
            </a:r>
            <a:endParaRPr lang="en-US" dirty="0" smtClean="0"/>
          </a:p>
          <a:p>
            <a:r>
              <a:rPr lang="en-US" dirty="0" smtClean="0"/>
              <a:t>body </a:t>
            </a:r>
            <a:r>
              <a:rPr lang="en-US" dirty="0"/>
              <a:t>, which is the statement or a set of statement which is executed over and over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Program that displays number from 1 to 9 using Do while</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GB" dirty="0" smtClean="0"/>
              <a:t>#include&lt;</a:t>
            </a:r>
            <a:r>
              <a:rPr lang="en-GB" dirty="0" err="1" smtClean="0"/>
              <a:t>stdio.h</a:t>
            </a:r>
            <a:r>
              <a:rPr lang="en-GB" dirty="0" smtClean="0"/>
              <a:t>&gt;</a:t>
            </a:r>
            <a:endParaRPr lang="en-US" dirty="0" smtClean="0"/>
          </a:p>
          <a:p>
            <a:pPr>
              <a:buNone/>
            </a:pPr>
            <a:r>
              <a:rPr lang="en-GB" dirty="0" smtClean="0"/>
              <a:t>main()</a:t>
            </a:r>
            <a:endParaRPr lang="en-US" dirty="0" smtClean="0"/>
          </a:p>
          <a:p>
            <a:pPr>
              <a:buNone/>
            </a:pPr>
            <a:r>
              <a:rPr lang="en-GB" dirty="0" smtClean="0"/>
              <a:t>{</a:t>
            </a:r>
            <a:endParaRPr lang="en-US" dirty="0" smtClean="0"/>
          </a:p>
          <a:p>
            <a:pPr>
              <a:buNone/>
            </a:pPr>
            <a:r>
              <a:rPr lang="en-GB" dirty="0" err="1" smtClean="0"/>
              <a:t>int</a:t>
            </a:r>
            <a:r>
              <a:rPr lang="en-GB" dirty="0" smtClean="0"/>
              <a:t> </a:t>
            </a:r>
            <a:r>
              <a:rPr lang="en-GB" dirty="0" err="1" smtClean="0"/>
              <a:t>i</a:t>
            </a:r>
            <a:r>
              <a:rPr lang="en-GB" dirty="0" smtClean="0"/>
              <a:t>;</a:t>
            </a:r>
            <a:endParaRPr lang="en-US" dirty="0" smtClean="0"/>
          </a:p>
          <a:p>
            <a:pPr>
              <a:buNone/>
            </a:pPr>
            <a:r>
              <a:rPr lang="en-GB" dirty="0" err="1" smtClean="0"/>
              <a:t>i</a:t>
            </a:r>
            <a:r>
              <a:rPr lang="en-GB" dirty="0" smtClean="0"/>
              <a:t>=1;</a:t>
            </a:r>
            <a:endParaRPr lang="en-US" dirty="0" smtClean="0"/>
          </a:p>
          <a:p>
            <a:pPr>
              <a:buNone/>
            </a:pPr>
            <a:r>
              <a:rPr lang="en-GB" dirty="0" smtClean="0"/>
              <a:t>do</a:t>
            </a:r>
            <a:endParaRPr lang="en-US" dirty="0" smtClean="0"/>
          </a:p>
          <a:p>
            <a:pPr>
              <a:buNone/>
            </a:pPr>
            <a:r>
              <a:rPr lang="en-GB" dirty="0" smtClean="0"/>
              <a:t>{</a:t>
            </a:r>
            <a:endParaRPr lang="en-US" dirty="0" smtClean="0"/>
          </a:p>
          <a:p>
            <a:pPr>
              <a:buNone/>
            </a:pPr>
            <a:r>
              <a:rPr lang="en-GB" dirty="0" err="1" smtClean="0"/>
              <a:t>printf</a:t>
            </a:r>
            <a:r>
              <a:rPr lang="en-GB" dirty="0" smtClean="0"/>
              <a:t>("\n </a:t>
            </a:r>
            <a:r>
              <a:rPr lang="en-GB" dirty="0" err="1" smtClean="0"/>
              <a:t>i</a:t>
            </a:r>
            <a:r>
              <a:rPr lang="en-GB" dirty="0" smtClean="0"/>
              <a:t> is:%</a:t>
            </a:r>
            <a:r>
              <a:rPr lang="en-GB" dirty="0" err="1" smtClean="0"/>
              <a:t>d",i</a:t>
            </a:r>
            <a:r>
              <a:rPr lang="en-GB" dirty="0" smtClean="0"/>
              <a:t>);</a:t>
            </a:r>
            <a:endParaRPr lang="en-US" dirty="0" smtClean="0"/>
          </a:p>
          <a:p>
            <a:pPr>
              <a:buNone/>
            </a:pPr>
            <a:r>
              <a:rPr lang="en-GB" dirty="0" err="1" smtClean="0"/>
              <a:t>i</a:t>
            </a:r>
            <a:r>
              <a:rPr lang="en-GB" dirty="0" smtClean="0"/>
              <a:t>=i+1;</a:t>
            </a:r>
            <a:endParaRPr lang="en-US" dirty="0" smtClean="0"/>
          </a:p>
          <a:p>
            <a:pPr>
              <a:buNone/>
            </a:pPr>
            <a:r>
              <a:rPr lang="en-GB" dirty="0" smtClean="0"/>
              <a:t>}</a:t>
            </a:r>
            <a:endParaRPr lang="en-US" dirty="0" smtClean="0"/>
          </a:p>
          <a:p>
            <a:pPr>
              <a:buNone/>
            </a:pPr>
            <a:r>
              <a:rPr lang="en-GB" dirty="0" smtClean="0"/>
              <a:t>while(</a:t>
            </a:r>
            <a:r>
              <a:rPr lang="en-GB" dirty="0" err="1" smtClean="0"/>
              <a:t>i</a:t>
            </a:r>
            <a:r>
              <a:rPr lang="en-GB" dirty="0" smtClean="0"/>
              <a:t>&lt;10);</a:t>
            </a:r>
            <a:endParaRPr lang="en-US" dirty="0" smtClean="0"/>
          </a:p>
          <a:p>
            <a:pPr>
              <a:buNone/>
            </a:pPr>
            <a:endParaRPr lang="en-US" dirty="0" smtClean="0"/>
          </a:p>
          <a:p>
            <a:pPr>
              <a:buNone/>
            </a:pPr>
            <a:r>
              <a:rPr lang="en-GB"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a:t>
            </a:r>
            <a:endParaRPr lang="en-US" b="1" dirty="0"/>
          </a:p>
        </p:txBody>
      </p:sp>
      <p:sp>
        <p:nvSpPr>
          <p:cNvPr id="3" name="Content Placeholder 2"/>
          <p:cNvSpPr>
            <a:spLocks noGrp="1"/>
          </p:cNvSpPr>
          <p:nvPr>
            <p:ph idx="1"/>
          </p:nvPr>
        </p:nvSpPr>
        <p:spPr/>
        <p:txBody>
          <a:bodyPr/>
          <a:lstStyle/>
          <a:p>
            <a:r>
              <a:rPr lang="en-US" dirty="0" smtClean="0"/>
              <a:t>Make a program to print out multiplication table of  7 using do while.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#include&lt;</a:t>
            </a:r>
            <a:r>
              <a:rPr lang="en-US" dirty="0" err="1" smtClean="0"/>
              <a:t>stdio.h</a:t>
            </a:r>
            <a:r>
              <a:rPr lang="en-US" dirty="0" smtClean="0"/>
              <a:t>&gt;</a:t>
            </a:r>
          </a:p>
          <a:p>
            <a:pPr>
              <a:buNone/>
            </a:pPr>
            <a:r>
              <a:rPr lang="en-US" dirty="0" smtClean="0"/>
              <a:t>main()</a:t>
            </a:r>
          </a:p>
          <a:p>
            <a:pPr>
              <a:buNone/>
            </a:pPr>
            <a:r>
              <a:rPr lang="en-US" dirty="0" smtClean="0"/>
              <a:t>{</a:t>
            </a:r>
          </a:p>
          <a:p>
            <a:pPr>
              <a:buNone/>
            </a:pPr>
            <a:r>
              <a:rPr lang="en-US" dirty="0" err="1" smtClean="0"/>
              <a:t>int</a:t>
            </a:r>
            <a:r>
              <a:rPr lang="en-US" dirty="0" smtClean="0"/>
              <a:t> </a:t>
            </a:r>
            <a:r>
              <a:rPr lang="en-US" dirty="0" err="1" smtClean="0"/>
              <a:t>i,j</a:t>
            </a:r>
            <a:r>
              <a:rPr lang="en-US" dirty="0" smtClean="0"/>
              <a:t>;</a:t>
            </a:r>
          </a:p>
          <a:p>
            <a:pPr>
              <a:buNone/>
            </a:pPr>
            <a:r>
              <a:rPr lang="en-US" dirty="0" err="1" smtClean="0"/>
              <a:t>i</a:t>
            </a:r>
            <a:r>
              <a:rPr lang="en-US" dirty="0" smtClean="0"/>
              <a:t>=7,j=1;</a:t>
            </a:r>
          </a:p>
          <a:p>
            <a:pPr>
              <a:buNone/>
            </a:pPr>
            <a:r>
              <a:rPr lang="en-US" dirty="0" smtClean="0"/>
              <a:t>do</a:t>
            </a:r>
          </a:p>
          <a:p>
            <a:pPr>
              <a:buNone/>
            </a:pPr>
            <a:r>
              <a:rPr lang="en-US" dirty="0" smtClean="0"/>
              <a:t>{</a:t>
            </a:r>
          </a:p>
          <a:p>
            <a:pPr>
              <a:buNone/>
            </a:pPr>
            <a:r>
              <a:rPr lang="en-US" dirty="0" err="1" smtClean="0"/>
              <a:t>printf</a:t>
            </a:r>
            <a:r>
              <a:rPr lang="en-US" dirty="0" smtClean="0"/>
              <a:t> ("\n %d   x  %d=   %d", </a:t>
            </a:r>
            <a:r>
              <a:rPr lang="en-US" dirty="0" err="1" smtClean="0"/>
              <a:t>i,j,i</a:t>
            </a:r>
            <a:r>
              <a:rPr lang="en-US" dirty="0" smtClean="0"/>
              <a:t>*j);</a:t>
            </a:r>
          </a:p>
          <a:p>
            <a:pPr>
              <a:buNone/>
            </a:pPr>
            <a:r>
              <a:rPr lang="en-US" dirty="0" smtClean="0"/>
              <a:t>    j++;</a:t>
            </a:r>
          </a:p>
          <a:p>
            <a:pPr>
              <a:buNone/>
            </a:pPr>
            <a:r>
              <a:rPr lang="en-US" dirty="0" smtClean="0"/>
              <a:t>  </a:t>
            </a:r>
          </a:p>
          <a:p>
            <a:pPr>
              <a:buNone/>
            </a:pPr>
            <a:r>
              <a:rPr lang="en-US" dirty="0" smtClean="0"/>
              <a:t>}</a:t>
            </a:r>
          </a:p>
          <a:p>
            <a:pPr>
              <a:buNone/>
            </a:pPr>
            <a:r>
              <a:rPr lang="en-US" dirty="0" smtClean="0"/>
              <a:t>while (j&lt;=10 &amp;&amp; </a:t>
            </a:r>
            <a:r>
              <a:rPr lang="en-US" dirty="0" err="1" smtClean="0"/>
              <a:t>i</a:t>
            </a:r>
            <a:r>
              <a:rPr lang="en-US" dirty="0" smtClean="0"/>
              <a:t>&lt;=10 );</a:t>
            </a:r>
          </a:p>
          <a:p>
            <a:pPr>
              <a:buNone/>
            </a:pPr>
            <a:r>
              <a:rPr lang="en-US" dirty="0" smtClean="0"/>
              <a:t>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a:t>
            </a:r>
            <a:endParaRPr lang="en-US" b="1" dirty="0"/>
          </a:p>
        </p:txBody>
      </p:sp>
      <p:sp>
        <p:nvSpPr>
          <p:cNvPr id="3" name="Content Placeholder 2"/>
          <p:cNvSpPr>
            <a:spLocks noGrp="1"/>
          </p:cNvSpPr>
          <p:nvPr>
            <p:ph idx="1"/>
          </p:nvPr>
        </p:nvSpPr>
        <p:spPr/>
        <p:txBody>
          <a:bodyPr/>
          <a:lstStyle/>
          <a:p>
            <a:pPr>
              <a:buNone/>
            </a:pPr>
            <a:r>
              <a:rPr lang="en-US" dirty="0" smtClean="0"/>
              <a:t>1. Print out the squares of the first 10 integers</a:t>
            </a:r>
          </a:p>
          <a:p>
            <a:pPr>
              <a:buNone/>
            </a:pPr>
            <a:r>
              <a:rPr lang="en-US" dirty="0" smtClean="0"/>
              <a:t>2. Exercises about the </a:t>
            </a:r>
            <a:r>
              <a:rPr lang="en-US" b="1" dirty="0" smtClean="0"/>
              <a:t>for</a:t>
            </a:r>
            <a:r>
              <a:rPr lang="en-US" dirty="0" smtClean="0"/>
              <a:t> loop from the notes.(pages 40: 1-4 exercises).</a:t>
            </a:r>
          </a:p>
          <a:p>
            <a:pPr>
              <a:buNone/>
            </a:pPr>
            <a:r>
              <a:rPr lang="en-US" dirty="0" smtClean="0"/>
              <a:t> </a:t>
            </a:r>
          </a:p>
          <a:p>
            <a:pPr>
              <a:buNone/>
            </a:pPr>
            <a:r>
              <a:rPr lang="en-US" dirty="0" smtClean="0"/>
              <a:t/>
            </a:r>
            <a:br>
              <a:rPr lang="en-US" dirty="0" smtClean="0"/>
            </a:b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C programming, we use 3 types of loop:</a:t>
            </a:r>
            <a:endParaRPr lang="en-US" dirty="0"/>
          </a:p>
        </p:txBody>
      </p:sp>
      <p:sp>
        <p:nvSpPr>
          <p:cNvPr id="3" name="Content Placeholder 2"/>
          <p:cNvSpPr>
            <a:spLocks noGrp="1"/>
          </p:cNvSpPr>
          <p:nvPr>
            <p:ph idx="1"/>
          </p:nvPr>
        </p:nvSpPr>
        <p:spPr/>
        <p:txBody>
          <a:bodyPr/>
          <a:lstStyle/>
          <a:p>
            <a:r>
              <a:rPr lang="en-US" dirty="0" smtClean="0"/>
              <a:t>- </a:t>
            </a:r>
            <a:r>
              <a:rPr lang="en-US" dirty="0"/>
              <a:t>for loop		</a:t>
            </a:r>
            <a:endParaRPr lang="en-US" dirty="0" smtClean="0"/>
          </a:p>
          <a:p>
            <a:r>
              <a:rPr lang="en-US" dirty="0" smtClean="0"/>
              <a:t>- </a:t>
            </a:r>
            <a:r>
              <a:rPr lang="en-US" dirty="0"/>
              <a:t>while loop </a:t>
            </a:r>
            <a:endParaRPr lang="en-US" dirty="0" smtClean="0"/>
          </a:p>
          <a:p>
            <a:r>
              <a:rPr lang="en-US" dirty="0" smtClean="0"/>
              <a:t>- </a:t>
            </a:r>
            <a:r>
              <a:rPr lang="en-US" dirty="0"/>
              <a:t>do while loop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loops</a:t>
            </a:r>
            <a:endParaRPr lang="en-US" dirty="0"/>
          </a:p>
        </p:txBody>
      </p:sp>
      <p:sp>
        <p:nvSpPr>
          <p:cNvPr id="3" name="Content Placeholder 2"/>
          <p:cNvSpPr>
            <a:spLocks noGrp="1"/>
          </p:cNvSpPr>
          <p:nvPr>
            <p:ph idx="1"/>
          </p:nvPr>
        </p:nvSpPr>
        <p:spPr/>
        <p:txBody>
          <a:bodyPr/>
          <a:lstStyle/>
          <a:p>
            <a:pPr>
              <a:buNone/>
            </a:pPr>
            <a:r>
              <a:rPr lang="en-US" dirty="0"/>
              <a:t>The basic format of the for statement is, </a:t>
            </a:r>
          </a:p>
          <a:p>
            <a:pPr>
              <a:buNone/>
            </a:pPr>
            <a:r>
              <a:rPr lang="en-US" sz="2700" dirty="0" smtClean="0"/>
              <a:t>for</a:t>
            </a:r>
            <a:r>
              <a:rPr lang="en-US" sz="2700" dirty="0"/>
              <a:t>( </a:t>
            </a:r>
            <a:r>
              <a:rPr lang="en-US" sz="2700" dirty="0" err="1"/>
              <a:t>start_condition</a:t>
            </a:r>
            <a:r>
              <a:rPr lang="en-US" sz="2700" dirty="0"/>
              <a:t>; continue_ condition; re-evaluation </a:t>
            </a:r>
            <a:r>
              <a:rPr lang="en-US" sz="2700" dirty="0" smtClean="0"/>
              <a:t>)</a:t>
            </a:r>
            <a:r>
              <a:rPr lang="en-US" sz="2700" dirty="0"/>
              <a:t>	</a:t>
            </a:r>
            <a:endParaRPr lang="en-US" sz="2700" dirty="0" smtClean="0"/>
          </a:p>
          <a:p>
            <a:pPr>
              <a:buNone/>
            </a:pPr>
            <a:r>
              <a:rPr lang="en-US" dirty="0" smtClean="0"/>
              <a:t>{</a:t>
            </a:r>
            <a:r>
              <a:rPr lang="en-US" dirty="0"/>
              <a:t>		</a:t>
            </a:r>
            <a:endParaRPr lang="en-US" dirty="0" smtClean="0"/>
          </a:p>
          <a:p>
            <a:pPr>
              <a:buNone/>
            </a:pPr>
            <a:r>
              <a:rPr lang="en-US" dirty="0" smtClean="0"/>
              <a:t>program </a:t>
            </a:r>
            <a:r>
              <a:rPr lang="en-US" dirty="0"/>
              <a:t>statement;		</a:t>
            </a:r>
            <a:endParaRPr lang="en-US" dirty="0" smtClean="0"/>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t>
            </a:r>
            <a:r>
              <a:rPr lang="en-US" b="1" dirty="0"/>
              <a:t>ample program using a for statement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#include &lt;</a:t>
            </a:r>
            <a:r>
              <a:rPr lang="en-US" dirty="0" err="1"/>
              <a:t>stdio.h</a:t>
            </a:r>
            <a:r>
              <a:rPr lang="en-US" dirty="0"/>
              <a:t>&gt;	</a:t>
            </a:r>
            <a:endParaRPr lang="en-US" dirty="0" smtClean="0"/>
          </a:p>
          <a:p>
            <a:pPr>
              <a:buNone/>
            </a:pPr>
            <a:r>
              <a:rPr lang="en-US" dirty="0" smtClean="0"/>
              <a:t> </a:t>
            </a:r>
            <a:r>
              <a:rPr lang="en-US" dirty="0"/>
              <a:t>main()             </a:t>
            </a:r>
            <a:endParaRPr lang="en-US" dirty="0" smtClean="0"/>
          </a:p>
          <a:p>
            <a:pPr>
              <a:buNone/>
            </a:pPr>
            <a:r>
              <a:rPr lang="en-US" dirty="0" smtClean="0"/>
              <a:t> </a:t>
            </a:r>
            <a:r>
              <a:rPr lang="en-US" dirty="0"/>
              <a:t>{ </a:t>
            </a:r>
            <a:endParaRPr lang="en-US" dirty="0" smtClean="0"/>
          </a:p>
          <a:p>
            <a:pPr>
              <a:buNone/>
            </a:pPr>
            <a:r>
              <a:rPr lang="en-US" dirty="0"/>
              <a:t>	</a:t>
            </a:r>
            <a:r>
              <a:rPr lang="en-US" dirty="0" err="1"/>
              <a:t>int</a:t>
            </a:r>
            <a:r>
              <a:rPr lang="en-US" dirty="0"/>
              <a:t>  count</a:t>
            </a:r>
            <a:r>
              <a:rPr lang="en-US" dirty="0" smtClean="0"/>
              <a:t>;</a:t>
            </a:r>
          </a:p>
          <a:p>
            <a:pPr>
              <a:buNone/>
            </a:pPr>
            <a:r>
              <a:rPr lang="en-US" dirty="0" smtClean="0"/>
              <a:t>for(count</a:t>
            </a:r>
            <a:r>
              <a:rPr lang="en-US" dirty="0"/>
              <a:t>= 1;count&lt;= </a:t>
            </a:r>
            <a:r>
              <a:rPr lang="en-US" dirty="0" smtClean="0"/>
              <a:t>10;count=count+1)</a:t>
            </a:r>
          </a:p>
          <a:p>
            <a:pPr>
              <a:buNone/>
            </a:pPr>
            <a:r>
              <a:rPr lang="en-US" dirty="0" err="1" smtClean="0"/>
              <a:t>printf</a:t>
            </a:r>
            <a:r>
              <a:rPr lang="en-US" dirty="0"/>
              <a:t>("%</a:t>
            </a:r>
            <a:r>
              <a:rPr lang="en-US" dirty="0" smtClean="0"/>
              <a:t>d\</a:t>
            </a:r>
            <a:r>
              <a:rPr lang="en-US" dirty="0" err="1" smtClean="0"/>
              <a:t>t",</a:t>
            </a:r>
            <a:r>
              <a:rPr lang="en-US" dirty="0" err="1"/>
              <a:t>count</a:t>
            </a:r>
            <a:r>
              <a:rPr lang="en-US" dirty="0"/>
              <a:t>);     </a:t>
            </a:r>
            <a:endParaRPr lang="en-US" dirty="0" smtClean="0"/>
          </a:p>
          <a:p>
            <a:pPr>
              <a:buNone/>
            </a:pPr>
            <a:r>
              <a:rPr lang="en-US" dirty="0" smtClean="0"/>
              <a:t> </a:t>
            </a:r>
          </a:p>
          <a:p>
            <a:pPr>
              <a:buNone/>
            </a:pPr>
            <a:r>
              <a:rPr lang="en-US" dirty="0" smtClean="0"/>
              <a:t>}</a:t>
            </a:r>
          </a:p>
          <a:p>
            <a:pPr>
              <a:buNone/>
            </a:pPr>
            <a:r>
              <a:rPr lang="en-US" b="1" dirty="0"/>
              <a:t>Sample Program Output</a:t>
            </a:r>
            <a:r>
              <a:rPr lang="en-US" dirty="0"/>
              <a:t>	1 2 3 4 5 6 7 8 9 10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example of using a for loop to print out characters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 #include&lt;</a:t>
            </a:r>
            <a:r>
              <a:rPr lang="en-US" dirty="0" err="1"/>
              <a:t>stdio.h</a:t>
            </a:r>
            <a:r>
              <a:rPr lang="en-US" dirty="0"/>
              <a:t>&gt; </a:t>
            </a:r>
            <a:endParaRPr lang="en-US" dirty="0" smtClean="0"/>
          </a:p>
          <a:p>
            <a:pPr>
              <a:buNone/>
            </a:pPr>
            <a:r>
              <a:rPr lang="en-US" dirty="0" smtClean="0"/>
              <a:t>main()</a:t>
            </a:r>
          </a:p>
          <a:p>
            <a:pPr>
              <a:buNone/>
            </a:pPr>
            <a:r>
              <a:rPr lang="en-US" dirty="0" smtClean="0"/>
              <a:t>{</a:t>
            </a:r>
          </a:p>
          <a:p>
            <a:pPr>
              <a:buNone/>
            </a:pPr>
            <a:r>
              <a:rPr lang="en-US" dirty="0" smtClean="0"/>
              <a:t>char </a:t>
            </a:r>
            <a:r>
              <a:rPr lang="en-US" dirty="0"/>
              <a:t>letter</a:t>
            </a:r>
            <a:r>
              <a:rPr lang="en-US" dirty="0" smtClean="0"/>
              <a:t>;</a:t>
            </a:r>
          </a:p>
          <a:p>
            <a:pPr>
              <a:buNone/>
            </a:pPr>
            <a:r>
              <a:rPr lang="en-US" dirty="0" smtClean="0"/>
              <a:t>for</a:t>
            </a:r>
            <a:r>
              <a:rPr lang="en-US" dirty="0"/>
              <a:t>( letter = 'A'; letter &lt;= 'E'; letter = letter + 1 </a:t>
            </a:r>
            <a:r>
              <a:rPr lang="en-US" dirty="0" smtClean="0"/>
              <a:t>)</a:t>
            </a:r>
          </a:p>
          <a:p>
            <a:pPr>
              <a:buNone/>
            </a:pPr>
            <a:r>
              <a:rPr lang="en-US" dirty="0" smtClean="0"/>
              <a:t>{</a:t>
            </a:r>
          </a:p>
          <a:p>
            <a:pPr>
              <a:buNone/>
            </a:pPr>
            <a:r>
              <a:rPr lang="en-US" dirty="0" err="1" smtClean="0"/>
              <a:t>printf</a:t>
            </a:r>
            <a:r>
              <a:rPr lang="en-US" dirty="0"/>
              <a:t>("%c ", letter</a:t>
            </a:r>
            <a:r>
              <a:rPr lang="en-US" dirty="0" smtClean="0"/>
              <a:t>);</a:t>
            </a:r>
          </a:p>
          <a:p>
            <a:pPr>
              <a:buNone/>
            </a:pPr>
            <a:r>
              <a:rPr lang="en-US" dirty="0" smtClean="0"/>
              <a:t>}</a:t>
            </a:r>
          </a:p>
          <a:p>
            <a:pPr>
              <a:buNone/>
            </a:pPr>
            <a:r>
              <a:rPr lang="en-US" dirty="0" smtClean="0"/>
              <a:t>} </a:t>
            </a:r>
          </a:p>
          <a:p>
            <a:pPr>
              <a:buNone/>
            </a:pPr>
            <a:endParaRPr lang="en-US" b="1" dirty="0" smtClean="0"/>
          </a:p>
          <a:p>
            <a:pPr>
              <a:buNone/>
            </a:pPr>
            <a:r>
              <a:rPr lang="en-US" b="1" dirty="0" smtClean="0"/>
              <a:t>Sample Program Output 	</a:t>
            </a:r>
            <a:r>
              <a:rPr lang="de-DE" dirty="0" smtClean="0"/>
              <a:t>A B C D E</a:t>
            </a: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SUM OF THE FIRST N NUMBERS</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#include&lt;</a:t>
            </a:r>
            <a:r>
              <a:rPr lang="en-US" dirty="0" err="1" smtClean="0"/>
              <a:t>stdio.h</a:t>
            </a:r>
            <a:r>
              <a:rPr lang="en-US" dirty="0" smtClean="0"/>
              <a:t>&gt;</a:t>
            </a:r>
          </a:p>
          <a:p>
            <a:pPr>
              <a:buNone/>
            </a:pPr>
            <a:r>
              <a:rPr lang="en-US" dirty="0" smtClean="0"/>
              <a:t>main()</a:t>
            </a:r>
          </a:p>
          <a:p>
            <a:pPr>
              <a:buNone/>
            </a:pPr>
            <a:r>
              <a:rPr lang="en-US" dirty="0" smtClean="0"/>
              <a:t>{ </a:t>
            </a:r>
          </a:p>
          <a:p>
            <a:pPr>
              <a:buNone/>
            </a:pPr>
            <a:r>
              <a:rPr lang="en-US" dirty="0" err="1" smtClean="0"/>
              <a:t>int</a:t>
            </a:r>
            <a:r>
              <a:rPr lang="en-US" dirty="0" smtClean="0"/>
              <a:t> </a:t>
            </a:r>
            <a:r>
              <a:rPr lang="en-US" dirty="0" err="1"/>
              <a:t>i,n,sum</a:t>
            </a:r>
            <a:r>
              <a:rPr lang="en-US" dirty="0"/>
              <a:t>=0</a:t>
            </a:r>
            <a:r>
              <a:rPr lang="en-US" dirty="0" smtClean="0"/>
              <a:t>;</a:t>
            </a:r>
          </a:p>
          <a:p>
            <a:pPr>
              <a:buNone/>
            </a:pPr>
            <a:r>
              <a:rPr lang="en-US" dirty="0" err="1" smtClean="0"/>
              <a:t>printf</a:t>
            </a:r>
            <a:r>
              <a:rPr lang="en-US" dirty="0"/>
              <a:t>("ENTER THE LIMIT\n</a:t>
            </a:r>
            <a:r>
              <a:rPr lang="en-US" dirty="0" smtClean="0"/>
              <a:t>");</a:t>
            </a:r>
          </a:p>
          <a:p>
            <a:pPr>
              <a:buNone/>
            </a:pPr>
            <a:r>
              <a:rPr lang="en-US" dirty="0" smtClean="0"/>
              <a:t> </a:t>
            </a:r>
            <a:r>
              <a:rPr lang="en-US" dirty="0" err="1"/>
              <a:t>scanf</a:t>
            </a:r>
            <a:r>
              <a:rPr lang="en-US" dirty="0"/>
              <a:t>("%</a:t>
            </a:r>
            <a:r>
              <a:rPr lang="en-US" dirty="0" err="1"/>
              <a:t>d",&amp;n</a:t>
            </a:r>
            <a:r>
              <a:rPr lang="en-US" dirty="0" smtClean="0"/>
              <a:t>);</a:t>
            </a:r>
          </a:p>
          <a:p>
            <a:pPr>
              <a:buNone/>
            </a:pPr>
            <a:r>
              <a:rPr lang="en-US" dirty="0" smtClean="0"/>
              <a:t> </a:t>
            </a:r>
            <a:r>
              <a:rPr lang="en-US" dirty="0"/>
              <a:t>for(</a:t>
            </a:r>
            <a:r>
              <a:rPr lang="en-US" dirty="0" err="1"/>
              <a:t>i</a:t>
            </a:r>
            <a:r>
              <a:rPr lang="en-US" dirty="0"/>
              <a:t>=1;i&lt;=</a:t>
            </a:r>
            <a:r>
              <a:rPr lang="en-US" dirty="0" err="1"/>
              <a:t>n;i</a:t>
            </a:r>
            <a:r>
              <a:rPr lang="en-US" dirty="0"/>
              <a:t>++) </a:t>
            </a:r>
            <a:endParaRPr lang="en-US" dirty="0" smtClean="0"/>
          </a:p>
          <a:p>
            <a:pPr>
              <a:buNone/>
            </a:pPr>
            <a:r>
              <a:rPr lang="en-US" dirty="0" smtClean="0"/>
              <a:t>{</a:t>
            </a:r>
          </a:p>
          <a:p>
            <a:pPr>
              <a:buNone/>
            </a:pPr>
            <a:r>
              <a:rPr lang="en-US" dirty="0" smtClean="0"/>
              <a:t> </a:t>
            </a:r>
            <a:r>
              <a:rPr lang="en-US" dirty="0"/>
              <a:t>sum=</a:t>
            </a:r>
            <a:r>
              <a:rPr lang="en-US" dirty="0" err="1"/>
              <a:t>sum+i</a:t>
            </a:r>
            <a:r>
              <a:rPr lang="en-US" dirty="0" smtClean="0"/>
              <a:t>;</a:t>
            </a:r>
          </a:p>
          <a:p>
            <a:pPr>
              <a:buNone/>
            </a:pPr>
            <a:r>
              <a:rPr lang="en-US" dirty="0" smtClean="0"/>
              <a:t> </a:t>
            </a:r>
            <a:r>
              <a:rPr lang="en-US" dirty="0"/>
              <a:t>} </a:t>
            </a:r>
            <a:endParaRPr lang="en-US" dirty="0" smtClean="0"/>
          </a:p>
          <a:p>
            <a:pPr>
              <a:buNone/>
            </a:pPr>
            <a:r>
              <a:rPr lang="en-US" dirty="0" err="1" smtClean="0"/>
              <a:t>printf</a:t>
            </a:r>
            <a:r>
              <a:rPr lang="en-US" dirty="0"/>
              <a:t>("\n THE SUM OF FIRST %d NUMBERS = %d</a:t>
            </a:r>
            <a:r>
              <a:rPr lang="en-US" dirty="0" smtClean="0"/>
              <a:t>", n, sum);</a:t>
            </a:r>
          </a:p>
          <a:p>
            <a:pPr>
              <a:buNone/>
            </a:pPr>
            <a:r>
              <a:rPr lang="en-US" dirty="0" smtClean="0"/>
              <a:t>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MULTIPLICATION TABLE</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#include&lt;</a:t>
            </a:r>
            <a:r>
              <a:rPr lang="en-US" dirty="0" err="1" smtClean="0"/>
              <a:t>stdio.h</a:t>
            </a:r>
            <a:r>
              <a:rPr lang="en-US" dirty="0" smtClean="0"/>
              <a:t>&gt;</a:t>
            </a:r>
          </a:p>
          <a:p>
            <a:pPr>
              <a:buNone/>
            </a:pPr>
            <a:r>
              <a:rPr lang="en-US" dirty="0" smtClean="0"/>
              <a:t>main()</a:t>
            </a:r>
          </a:p>
          <a:p>
            <a:pPr>
              <a:buNone/>
            </a:pPr>
            <a:r>
              <a:rPr lang="en-US" dirty="0" smtClean="0"/>
              <a:t>{</a:t>
            </a:r>
          </a:p>
          <a:p>
            <a:pPr>
              <a:buNone/>
            </a:pPr>
            <a:r>
              <a:rPr lang="en-US" dirty="0" smtClean="0"/>
              <a:t> </a:t>
            </a:r>
            <a:r>
              <a:rPr lang="en-US" dirty="0" err="1" smtClean="0"/>
              <a:t>int</a:t>
            </a:r>
            <a:r>
              <a:rPr lang="en-US" dirty="0" smtClean="0"/>
              <a:t> </a:t>
            </a:r>
            <a:r>
              <a:rPr lang="en-US" dirty="0" err="1" smtClean="0"/>
              <a:t>i,table,counter</a:t>
            </a:r>
            <a:r>
              <a:rPr lang="en-US" dirty="0" smtClean="0"/>
              <a:t>=1;</a:t>
            </a:r>
          </a:p>
          <a:p>
            <a:pPr>
              <a:buNone/>
            </a:pPr>
            <a:r>
              <a:rPr lang="en-US" dirty="0" smtClean="0"/>
              <a:t> </a:t>
            </a:r>
          </a:p>
          <a:p>
            <a:pPr>
              <a:buNone/>
            </a:pPr>
            <a:r>
              <a:rPr lang="en-US" dirty="0" smtClean="0"/>
              <a:t> </a:t>
            </a:r>
            <a:r>
              <a:rPr lang="en-US" dirty="0" err="1" smtClean="0"/>
              <a:t>printf</a:t>
            </a:r>
            <a:r>
              <a:rPr lang="en-US" dirty="0" smtClean="0"/>
              <a:t>("ENTER THE MULTIPLICATION TABLE \n");</a:t>
            </a:r>
          </a:p>
          <a:p>
            <a:pPr>
              <a:buNone/>
            </a:pPr>
            <a:r>
              <a:rPr lang="en-US" dirty="0" smtClean="0"/>
              <a:t> </a:t>
            </a:r>
            <a:r>
              <a:rPr lang="en-US" dirty="0" err="1" smtClean="0"/>
              <a:t>scanf</a:t>
            </a:r>
            <a:r>
              <a:rPr lang="en-US" dirty="0" smtClean="0"/>
              <a:t>("%</a:t>
            </a:r>
            <a:r>
              <a:rPr lang="en-US" dirty="0" err="1" smtClean="0"/>
              <a:t>d",&amp;table</a:t>
            </a:r>
            <a:r>
              <a:rPr lang="en-US" dirty="0" smtClean="0"/>
              <a:t>);</a:t>
            </a:r>
          </a:p>
          <a:p>
            <a:pPr>
              <a:buNone/>
            </a:pPr>
            <a:r>
              <a:rPr lang="en-US" dirty="0" smtClean="0"/>
              <a:t> </a:t>
            </a:r>
            <a:r>
              <a:rPr lang="en-US" dirty="0" err="1" smtClean="0"/>
              <a:t>printf</a:t>
            </a:r>
            <a:r>
              <a:rPr lang="en-US" dirty="0" smtClean="0"/>
              <a:t>("ENTER THE COUNTER VALUE\n");</a:t>
            </a:r>
          </a:p>
          <a:p>
            <a:pPr>
              <a:buNone/>
            </a:pPr>
            <a:r>
              <a:rPr lang="en-US" dirty="0" smtClean="0"/>
              <a:t> </a:t>
            </a:r>
            <a:r>
              <a:rPr lang="en-US" dirty="0" err="1" smtClean="0"/>
              <a:t>scanf</a:t>
            </a:r>
            <a:r>
              <a:rPr lang="en-US" dirty="0" smtClean="0"/>
              <a:t>("%</a:t>
            </a:r>
            <a:r>
              <a:rPr lang="en-US" dirty="0" err="1" smtClean="0"/>
              <a:t>d",&amp;counter</a:t>
            </a:r>
            <a:r>
              <a:rPr lang="en-US" dirty="0" smtClean="0"/>
              <a:t>);</a:t>
            </a:r>
          </a:p>
          <a:p>
            <a:pPr>
              <a:buNone/>
            </a:pPr>
            <a:r>
              <a:rPr lang="en-US" dirty="0" smtClean="0"/>
              <a:t> </a:t>
            </a:r>
            <a:r>
              <a:rPr lang="en-US" dirty="0" err="1" smtClean="0"/>
              <a:t>printf</a:t>
            </a:r>
            <a:r>
              <a:rPr lang="en-US" dirty="0" smtClean="0"/>
              <a:t>("THE REQUIRED TABLE IS SHOWN BELOW:\n");</a:t>
            </a:r>
          </a:p>
          <a:p>
            <a:pPr>
              <a:buNone/>
            </a:pPr>
            <a:r>
              <a:rPr lang="en-US" dirty="0" smtClean="0"/>
              <a:t> for(</a:t>
            </a:r>
            <a:r>
              <a:rPr lang="en-US" dirty="0" err="1" smtClean="0"/>
              <a:t>i</a:t>
            </a:r>
            <a:r>
              <a:rPr lang="en-US" dirty="0" smtClean="0"/>
              <a:t>=0;i&lt;=</a:t>
            </a:r>
            <a:r>
              <a:rPr lang="en-US" dirty="0" err="1" smtClean="0"/>
              <a:t>counter;i</a:t>
            </a:r>
            <a:r>
              <a:rPr lang="en-US" dirty="0" smtClean="0"/>
              <a:t>++)</a:t>
            </a:r>
          </a:p>
          <a:p>
            <a:pPr>
              <a:buNone/>
            </a:pPr>
            <a:r>
              <a:rPr lang="en-US" dirty="0" smtClean="0"/>
              <a:t> {</a:t>
            </a:r>
          </a:p>
          <a:p>
            <a:pPr>
              <a:buNone/>
            </a:pPr>
            <a:r>
              <a:rPr lang="en-US" dirty="0" smtClean="0"/>
              <a:t>  </a:t>
            </a:r>
            <a:r>
              <a:rPr lang="en-US" dirty="0" err="1" smtClean="0"/>
              <a:t>printf</a:t>
            </a:r>
            <a:r>
              <a:rPr lang="en-US" dirty="0" smtClean="0"/>
              <a:t>("\</a:t>
            </a:r>
            <a:r>
              <a:rPr lang="en-US" dirty="0" err="1" smtClean="0"/>
              <a:t>n%d</a:t>
            </a:r>
            <a:r>
              <a:rPr lang="en-US" dirty="0" smtClean="0"/>
              <a:t> * %d = %</a:t>
            </a:r>
            <a:r>
              <a:rPr lang="en-US" dirty="0" err="1" smtClean="0"/>
              <a:t>d",table,i,i</a:t>
            </a:r>
            <a:r>
              <a:rPr lang="en-US" dirty="0" smtClean="0"/>
              <a:t>*table);</a:t>
            </a:r>
          </a:p>
          <a:p>
            <a:pPr>
              <a:buNone/>
            </a:pPr>
            <a:r>
              <a:rPr lang="en-US" dirty="0" smtClean="0"/>
              <a:t> }</a:t>
            </a:r>
          </a:p>
          <a:p>
            <a:pPr>
              <a:buNone/>
            </a:pPr>
            <a:r>
              <a:rPr lang="en-US" dirty="0" smtClean="0"/>
              <a:t>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Program that display multiplication table from 1 to 10</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pPr>
              <a:buNone/>
            </a:pPr>
            <a:r>
              <a:rPr lang="en-US" dirty="0" smtClean="0"/>
              <a:t>#</a:t>
            </a:r>
            <a:r>
              <a:rPr lang="en-US" dirty="0"/>
              <a:t>include&lt;</a:t>
            </a:r>
            <a:r>
              <a:rPr lang="en-US" dirty="0" err="1"/>
              <a:t>stdio.h</a:t>
            </a:r>
            <a:r>
              <a:rPr lang="en-US" dirty="0" smtClean="0"/>
              <a:t>&gt;</a:t>
            </a:r>
          </a:p>
          <a:p>
            <a:pPr>
              <a:buNone/>
            </a:pPr>
            <a:r>
              <a:rPr lang="en-US" dirty="0" smtClean="0"/>
              <a:t>main()</a:t>
            </a:r>
          </a:p>
          <a:p>
            <a:pPr>
              <a:buNone/>
            </a:pPr>
            <a:r>
              <a:rPr lang="en-US" dirty="0" smtClean="0"/>
              <a:t>{</a:t>
            </a:r>
          </a:p>
          <a:p>
            <a:pPr>
              <a:buNone/>
            </a:pPr>
            <a:r>
              <a:rPr lang="en-US" dirty="0" err="1" smtClean="0"/>
              <a:t>int</a:t>
            </a:r>
            <a:r>
              <a:rPr lang="en-US" dirty="0" smtClean="0"/>
              <a:t> </a:t>
            </a:r>
            <a:r>
              <a:rPr lang="en-US" dirty="0" err="1" smtClean="0"/>
              <a:t>i,j</a:t>
            </a:r>
            <a:r>
              <a:rPr lang="en-US" dirty="0" smtClean="0"/>
              <a:t>;</a:t>
            </a:r>
          </a:p>
          <a:p>
            <a:pPr>
              <a:buNone/>
            </a:pPr>
            <a:r>
              <a:rPr lang="en-US" dirty="0" smtClean="0"/>
              <a:t>for(</a:t>
            </a:r>
            <a:r>
              <a:rPr lang="en-US" dirty="0" err="1" smtClean="0"/>
              <a:t>i</a:t>
            </a:r>
            <a:r>
              <a:rPr lang="en-US" dirty="0" smtClean="0"/>
              <a:t>=1;i</a:t>
            </a:r>
            <a:r>
              <a:rPr lang="en-US" dirty="0"/>
              <a:t>&lt;=10;i</a:t>
            </a:r>
            <a:r>
              <a:rPr lang="en-US" dirty="0" smtClean="0"/>
              <a:t>++)</a:t>
            </a:r>
          </a:p>
          <a:p>
            <a:pPr>
              <a:buNone/>
            </a:pPr>
            <a:r>
              <a:rPr lang="en-US" dirty="0" smtClean="0"/>
              <a:t>{</a:t>
            </a:r>
            <a:r>
              <a:rPr lang="en-US" dirty="0"/>
              <a:t>for(j=1;j&lt;=10;j</a:t>
            </a:r>
            <a:r>
              <a:rPr lang="en-US" dirty="0" smtClean="0"/>
              <a:t>++)</a:t>
            </a:r>
          </a:p>
          <a:p>
            <a:pPr>
              <a:buNone/>
            </a:pPr>
            <a:r>
              <a:rPr lang="en-US" dirty="0" smtClean="0"/>
              <a:t>{</a:t>
            </a:r>
          </a:p>
          <a:p>
            <a:pPr>
              <a:buNone/>
            </a:pPr>
            <a:r>
              <a:rPr lang="en-US" dirty="0"/>
              <a:t> </a:t>
            </a:r>
            <a:r>
              <a:rPr lang="en-US" dirty="0" err="1"/>
              <a:t>printf</a:t>
            </a:r>
            <a:r>
              <a:rPr lang="en-US" dirty="0"/>
              <a:t>("%d x %d = %d\</a:t>
            </a:r>
            <a:r>
              <a:rPr lang="en-US" dirty="0" err="1"/>
              <a:t>n",i,j,i</a:t>
            </a:r>
            <a:r>
              <a:rPr lang="en-US" dirty="0"/>
              <a:t>*j</a:t>
            </a:r>
            <a:r>
              <a:rPr lang="en-US" dirty="0" smtClean="0"/>
              <a:t>);</a:t>
            </a:r>
          </a:p>
          <a:p>
            <a:pPr>
              <a:buNone/>
            </a:pPr>
            <a:r>
              <a:rPr lang="en-US" dirty="0" smtClean="0"/>
              <a:t>}</a:t>
            </a:r>
            <a:r>
              <a:rPr lang="en-US" dirty="0"/>
              <a:t>	</a:t>
            </a:r>
            <a:endParaRPr lang="en-US" dirty="0" smtClean="0"/>
          </a:p>
          <a:p>
            <a:pPr>
              <a:buNone/>
            </a:pPr>
            <a:r>
              <a:rPr lang="en-US" dirty="0" err="1" smtClean="0"/>
              <a:t>printf</a:t>
            </a:r>
            <a:r>
              <a:rPr lang="en-US" dirty="0"/>
              <a:t>("\n\n</a:t>
            </a:r>
            <a:r>
              <a:rPr lang="en-US" dirty="0" smtClean="0"/>
              <a:t>");</a:t>
            </a:r>
          </a:p>
          <a:p>
            <a:pPr>
              <a:buNone/>
            </a:pPr>
            <a:r>
              <a:rPr lang="en-US" dirty="0" err="1" smtClean="0"/>
              <a:t>printf</a:t>
            </a:r>
            <a:r>
              <a:rPr lang="en-US" dirty="0"/>
              <a:t>("multiplication table </a:t>
            </a:r>
            <a:r>
              <a:rPr lang="en-US" dirty="0" smtClean="0"/>
              <a:t>of %d\</a:t>
            </a:r>
            <a:r>
              <a:rPr lang="en-US" dirty="0" err="1" smtClean="0"/>
              <a:t>n</a:t>
            </a:r>
            <a:r>
              <a:rPr lang="en-US" dirty="0" err="1"/>
              <a:t>",i</a:t>
            </a:r>
            <a:r>
              <a:rPr lang="en-US" dirty="0" smtClean="0"/>
              <a:t>);</a:t>
            </a:r>
          </a:p>
          <a:p>
            <a:pPr>
              <a:buNone/>
            </a:pPr>
            <a:r>
              <a:rPr lang="en-US" dirty="0" err="1" smtClean="0"/>
              <a:t>printf</a:t>
            </a:r>
            <a:r>
              <a:rPr lang="en-US" dirty="0"/>
              <a:t>("\n\n</a:t>
            </a:r>
            <a:r>
              <a:rPr lang="en-US" dirty="0" smtClean="0"/>
              <a:t>");</a:t>
            </a:r>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TotalTime>
  <Words>669</Words>
  <Application>Microsoft Office PowerPoint</Application>
  <PresentationFormat>On-screen Show (4:3)</PresentationFormat>
  <Paragraphs>228</Paragraphs>
  <Slides>23</Slides>
  <Notes>0</Notes>
  <HiddenSlides>1</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Chapter 5 LOOPING </vt:lpstr>
      <vt:lpstr>Slide 2</vt:lpstr>
      <vt:lpstr>In C programming, we use 3 types of loop:</vt:lpstr>
      <vt:lpstr>for loops</vt:lpstr>
      <vt:lpstr>Sample program using a for statement</vt:lpstr>
      <vt:lpstr>An example of using a for loop to print out characters  </vt:lpstr>
      <vt:lpstr>SUM OF THE FIRST N NUMBERS </vt:lpstr>
      <vt:lpstr>MULTIPLICATION TABLE</vt:lpstr>
      <vt:lpstr>Program that display multiplication table from 1 to 10</vt:lpstr>
      <vt:lpstr>Sometime any loop could be placed inside the other loop</vt:lpstr>
      <vt:lpstr>The output is:</vt:lpstr>
      <vt:lpstr>Slide 12</vt:lpstr>
      <vt:lpstr>Make a program which gives the below out put</vt:lpstr>
      <vt:lpstr>Solution</vt:lpstr>
      <vt:lpstr>While loop </vt:lpstr>
      <vt:lpstr>/* Sample program including while */ </vt:lpstr>
      <vt:lpstr>Using while for multiplication table from 1 to 10  </vt:lpstr>
      <vt:lpstr>do while</vt:lpstr>
      <vt:lpstr>Execution of the do statement proceeds as follows: </vt:lpstr>
      <vt:lpstr>Program that displays number from 1 to 9 using Do while   </vt:lpstr>
      <vt:lpstr>Exercise</vt:lpstr>
      <vt:lpstr>Slide 22</vt:lpstr>
      <vt:lpstr>Exercise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LOOPING</dc:title>
  <dc:creator>Irakiza</dc:creator>
  <cp:lastModifiedBy>CEIT</cp:lastModifiedBy>
  <cp:revision>53</cp:revision>
  <dcterms:created xsi:type="dcterms:W3CDTF">2012-04-17T15:20:52Z</dcterms:created>
  <dcterms:modified xsi:type="dcterms:W3CDTF">2022-11-01T08:18:49Z</dcterms:modified>
</cp:coreProperties>
</file>