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3" r:id="rId4"/>
    <p:sldId id="297" r:id="rId5"/>
    <p:sldId id="284" r:id="rId6"/>
    <p:sldId id="298" r:id="rId7"/>
    <p:sldId id="278" r:id="rId8"/>
    <p:sldId id="289" r:id="rId9"/>
    <p:sldId id="299" r:id="rId10"/>
    <p:sldId id="28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901589" y="2505670"/>
            <a:ext cx="8388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chemeClr val="bg1"/>
                </a:solidFill>
              </a:rPr>
              <a:t>TERM PROJECT </a:t>
            </a:r>
            <a:r>
              <a:rPr lang="ko-KR" altLang="en-US" sz="5400" smtClean="0">
                <a:solidFill>
                  <a:schemeClr val="bg1"/>
                </a:solidFill>
              </a:rPr>
              <a:t>최종발표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086751" y="391791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20181696 </a:t>
            </a:r>
            <a:r>
              <a:rPr lang="ko-KR" altLang="en-US" smtClean="0">
                <a:solidFill>
                  <a:schemeClr val="bg1"/>
                </a:solidFill>
              </a:rPr>
              <a:t>김범준</a:t>
            </a:r>
            <a:endParaRPr lang="en-US" altLang="ko-KR" smtClean="0">
              <a:solidFill>
                <a:schemeClr val="bg1"/>
              </a:solidFill>
            </a:endParaRPr>
          </a:p>
          <a:p>
            <a:pPr algn="ctr"/>
            <a:r>
              <a:rPr lang="en-US" altLang="ko-KR" smtClean="0">
                <a:solidFill>
                  <a:schemeClr val="bg1"/>
                </a:solidFill>
              </a:rPr>
              <a:t>20182033 </a:t>
            </a:r>
            <a:r>
              <a:rPr lang="ko-KR" altLang="en-US" smtClean="0">
                <a:solidFill>
                  <a:schemeClr val="bg1"/>
                </a:solidFill>
              </a:rPr>
              <a:t>유성훈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보완할점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</a:t>
            </a:r>
            <a:r>
              <a:rPr lang="en-US" altLang="ko-KR" sz="110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87938"/>
              </p:ext>
            </p:extLst>
          </p:nvPr>
        </p:nvGraphicFramePr>
        <p:xfrm>
          <a:off x="1562793" y="1266060"/>
          <a:ext cx="8843307" cy="461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330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</a:tblGrid>
              <a:tr h="82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게시판 댓글기능 </a:t>
                      </a:r>
                      <a:r>
                        <a:rPr lang="en-US" altLang="ko-KR" sz="24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24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댓글창 구현은 했지만 뷰</a:t>
                      </a:r>
                      <a:r>
                        <a:rPr lang="en-US" altLang="ko-KR" sz="24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,DB</a:t>
                      </a:r>
                      <a:r>
                        <a:rPr lang="ko-KR" altLang="en-US" sz="240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입력 불가능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58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마이페이지 기능  </a:t>
                      </a:r>
                      <a:r>
                        <a:rPr lang="en-US" altLang="ko-KR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조원 한명의 불참으로 구현불가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58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기능성 </a:t>
                      </a:r>
                      <a:r>
                        <a:rPr lang="en-US" altLang="ko-KR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설계서에서 구현할 기능들을 대부분 구현못함</a:t>
                      </a:r>
                      <a:endParaRPr lang="en-US" altLang="ko-KR" sz="2200" spc="-15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58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오라클과 </a:t>
                      </a:r>
                      <a:r>
                        <a:rPr lang="en-US" altLang="ko-KR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PHP</a:t>
                      </a:r>
                      <a:r>
                        <a:rPr lang="ko-KR" altLang="en-US" sz="2200" spc="-15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연동에</a:t>
                      </a:r>
                      <a:r>
                        <a:rPr lang="ko-KR" altLang="en-US" sz="2200" spc="-150" baseline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대한 지식부족 </a:t>
                      </a:r>
                      <a:r>
                        <a:rPr lang="en-US" altLang="ko-KR" sz="2200" spc="-150" baseline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2200" spc="-150" baseline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많은 공부 필요하다고 느낌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58686"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58686"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435403" y="2222212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Q &amp; 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mtClean="0">
                <a:solidFill>
                  <a:schemeClr val="bg1"/>
                </a:solidFill>
              </a:rPr>
              <a:t>헬스 정보 시스템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031179" y="2824480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Gawngju Health Information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</a:rPr>
                <a:t>데이터베이스 구조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2275840" y="4730458"/>
            <a:ext cx="5064266" cy="1509697"/>
            <a:chOff x="1920240" y="3711313"/>
            <a:chExt cx="5064266" cy="15096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</a:rPr>
                <a:t>보완할점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6594656" y="3711313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1676452" y="4820900"/>
            <a:ext cx="9677322" cy="1419255"/>
            <a:chOff x="-3936922" y="4820900"/>
            <a:chExt cx="9677322" cy="14192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</a:rPr>
                <a:t>프로그램기능 및 구현화면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-3936922" y="5716935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데이터베이스 구조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45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GHS </a:t>
            </a:r>
            <a:r>
              <a:rPr lang="ko-KR" altLang="en-US" sz="3200" spc="-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구조 </a:t>
            </a:r>
            <a:r>
              <a:rPr lang="en-US" altLang="ko-KR" sz="3200" spc="-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(Oracle)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975115"/>
            <a:ext cx="8345065" cy="54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프로그램 기능 및 구현화면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기능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53943" y="1072341"/>
            <a:ext cx="11616384" cy="5336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048994" y="215152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95000"/>
                  </a:schemeClr>
                </a:solidFill>
              </a:rPr>
              <a:t>Function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Part </a:t>
            </a:r>
            <a:r>
              <a:rPr lang="en-US" altLang="ko-KR" sz="110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887" y="1263535"/>
            <a:ext cx="11346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Function 1 </a:t>
            </a:r>
          </a:p>
          <a:p>
            <a:r>
              <a:rPr lang="ko-KR" altLang="en-US" smtClean="0"/>
              <a:t>회원가입 및 로그인 기능 </a:t>
            </a:r>
            <a:r>
              <a:rPr lang="en-US" altLang="ko-KR" smtClean="0"/>
              <a:t>: </a:t>
            </a:r>
            <a:r>
              <a:rPr lang="ko-KR" altLang="en-US" smtClean="0"/>
              <a:t>사용자가 입력한 정보들이 </a:t>
            </a:r>
            <a:r>
              <a:rPr lang="en-US" altLang="ko-KR" smtClean="0"/>
              <a:t>Oracle DB</a:t>
            </a:r>
            <a:r>
              <a:rPr lang="ko-KR" altLang="en-US" smtClean="0"/>
              <a:t>에 저장된다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</a:t>
            </a:r>
            <a:r>
              <a:rPr lang="en-US" altLang="ko-KR" smtClean="0"/>
              <a:t>		</a:t>
            </a:r>
            <a:r>
              <a:rPr lang="ko-KR" altLang="en-US" smtClean="0"/>
              <a:t>로그인 폼에서 입력한 정보들이 </a:t>
            </a:r>
            <a:r>
              <a:rPr lang="en-US" altLang="ko-KR" smtClean="0"/>
              <a:t>Oracle DB</a:t>
            </a:r>
            <a:r>
              <a:rPr lang="ko-KR" altLang="en-US" smtClean="0"/>
              <a:t>와 일치하면 로그인</a:t>
            </a:r>
            <a:r>
              <a:rPr lang="en-US" altLang="ko-KR" smtClean="0"/>
              <a:t>, </a:t>
            </a:r>
          </a:p>
          <a:p>
            <a:r>
              <a:rPr lang="en-US" altLang="ko-KR"/>
              <a:t>	</a:t>
            </a:r>
            <a:r>
              <a:rPr lang="en-US" altLang="ko-KR" smtClean="0"/>
              <a:t>		</a:t>
            </a:r>
            <a:r>
              <a:rPr lang="ko-KR" altLang="en-US" smtClean="0"/>
              <a:t>일치하지 않는다면 로그인 오류창을 띄우고 기능 이용못함</a:t>
            </a:r>
            <a:endParaRPr lang="en-US" altLang="ko-KR" smtClean="0"/>
          </a:p>
          <a:p>
            <a:r>
              <a:rPr lang="en-US" altLang="ko-KR" smtClean="0"/>
              <a:t>Function 2</a:t>
            </a:r>
          </a:p>
          <a:p>
            <a:r>
              <a:rPr lang="ko-KR" altLang="en-US" smtClean="0"/>
              <a:t>게시판 기능 </a:t>
            </a:r>
            <a:r>
              <a:rPr lang="en-US" altLang="ko-KR" smtClean="0"/>
              <a:t>: </a:t>
            </a:r>
            <a:r>
              <a:rPr lang="ko-KR" altLang="en-US" smtClean="0"/>
              <a:t>사용자가 입력한 정보들이 </a:t>
            </a:r>
            <a:r>
              <a:rPr lang="en-US" altLang="ko-KR" smtClean="0"/>
              <a:t>Oracle </a:t>
            </a:r>
            <a:r>
              <a:rPr lang="ko-KR" altLang="en-US" smtClean="0"/>
              <a:t>게시판 </a:t>
            </a:r>
            <a:r>
              <a:rPr lang="en-US" altLang="ko-KR" smtClean="0"/>
              <a:t>DB</a:t>
            </a:r>
            <a:r>
              <a:rPr lang="ko-KR" altLang="en-US" smtClean="0"/>
              <a:t>에 저장됌</a:t>
            </a:r>
            <a:endParaRPr lang="en-US" altLang="ko-KR" smtClean="0"/>
          </a:p>
          <a:p>
            <a:r>
              <a:rPr lang="en-US" altLang="ko-KR"/>
              <a:t>	 </a:t>
            </a:r>
            <a:r>
              <a:rPr lang="en-US" altLang="ko-KR" smtClean="0"/>
              <a:t>      </a:t>
            </a:r>
            <a:r>
              <a:rPr lang="ko-KR" altLang="en-US" smtClean="0"/>
              <a:t>게시판 버튼을 누르면 작성자</a:t>
            </a:r>
            <a:r>
              <a:rPr lang="en-US" altLang="ko-KR" smtClean="0"/>
              <a:t>, </a:t>
            </a:r>
            <a:r>
              <a:rPr lang="ko-KR" altLang="en-US" smtClean="0"/>
              <a:t>작성일자</a:t>
            </a:r>
            <a:r>
              <a:rPr lang="en-US" altLang="ko-KR" smtClean="0"/>
              <a:t>, </a:t>
            </a:r>
            <a:r>
              <a:rPr lang="ko-KR" altLang="en-US" smtClean="0"/>
              <a:t>조회수 들이 보여진다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Function 3 </a:t>
            </a:r>
          </a:p>
          <a:p>
            <a:r>
              <a:rPr lang="ko-KR" altLang="en-US" smtClean="0"/>
              <a:t>운동시설 기능 </a:t>
            </a:r>
            <a:r>
              <a:rPr lang="en-US" altLang="ko-KR" smtClean="0"/>
              <a:t>: </a:t>
            </a:r>
            <a:r>
              <a:rPr lang="ko-KR" altLang="en-US" smtClean="0"/>
              <a:t>사용자가 헬스장 정보를 리뷰할수 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 </a:t>
            </a:r>
            <a:r>
              <a:rPr lang="en-US" altLang="ko-KR" smtClean="0"/>
              <a:t>         </a:t>
            </a:r>
            <a:r>
              <a:rPr lang="ko-KR" altLang="en-US" smtClean="0"/>
              <a:t>운동시설 폼에서 입력된 정보들이 </a:t>
            </a:r>
            <a:r>
              <a:rPr lang="en-US" altLang="ko-KR" smtClean="0"/>
              <a:t>Oracle </a:t>
            </a:r>
            <a:r>
              <a:rPr lang="ko-KR" altLang="en-US" smtClean="0"/>
              <a:t>운동시설 </a:t>
            </a:r>
            <a:r>
              <a:rPr lang="en-US" altLang="ko-KR" smtClean="0"/>
              <a:t>DB</a:t>
            </a:r>
            <a:r>
              <a:rPr lang="ko-KR" altLang="en-US" smtClean="0"/>
              <a:t>에 저장</a:t>
            </a:r>
            <a:r>
              <a:rPr lang="en-US" altLang="ko-KR" smtClean="0"/>
              <a:t>,</a:t>
            </a:r>
          </a:p>
          <a:p>
            <a:r>
              <a:rPr lang="en-US" altLang="ko-KR"/>
              <a:t>	 </a:t>
            </a:r>
            <a:r>
              <a:rPr lang="en-US" altLang="ko-KR" smtClean="0"/>
              <a:t>         </a:t>
            </a:r>
            <a:r>
              <a:rPr lang="ko-KR" altLang="en-US" smtClean="0"/>
              <a:t>사용자는 리뷰된 헬스장들을 열람할 수 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ko-KR" altLang="en-US" smtClean="0"/>
              <a:t>헬스장리뷰는 댓글을 달 수 없으며 조회수만 확인가능</a:t>
            </a:r>
            <a:r>
              <a:rPr lang="en-US" altLang="ko-KR" smtClean="0"/>
              <a:t>, </a:t>
            </a:r>
            <a:r>
              <a:rPr lang="ko-KR" altLang="en-US" smtClean="0"/>
              <a:t>삭제는 관리자만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Function 4 </a:t>
            </a:r>
          </a:p>
          <a:p>
            <a:r>
              <a:rPr lang="ko-KR" altLang="en-US" smtClean="0"/>
              <a:t>비회원 회원 기능 </a:t>
            </a:r>
            <a:r>
              <a:rPr lang="en-US" altLang="ko-KR" smtClean="0"/>
              <a:t>: </a:t>
            </a:r>
            <a:r>
              <a:rPr lang="ko-KR" altLang="en-US" smtClean="0"/>
              <a:t>비회원은 서비스를 이용할 수 없으며</a:t>
            </a:r>
            <a:r>
              <a:rPr lang="en-US" altLang="ko-KR" smtClean="0"/>
              <a:t>, </a:t>
            </a:r>
            <a:r>
              <a:rPr lang="ko-KR" altLang="en-US" smtClean="0"/>
              <a:t>회원만 모든 서비스 이용가능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보완할점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143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319-4</cp:lastModifiedBy>
  <cp:revision>28</cp:revision>
  <dcterms:created xsi:type="dcterms:W3CDTF">2020-11-18T01:48:02Z</dcterms:created>
  <dcterms:modified xsi:type="dcterms:W3CDTF">2022-06-14T22:09:14Z</dcterms:modified>
</cp:coreProperties>
</file>