
<file path=[Content_Types].xml>C o n t e n t T y p e = " a p p l i c a t i o n / v n d . o p e n x m l f o r m a t s - o f f i c e d o c u m e n t . p r e s e n t a t i o n m l . p r e s e n t a t i o n . m a i n + x m l " 
</file>