
<file path=[Content_Types].xml>ContentType="application/vnd.openxmlformats-officedocument.presentationml.presentation.main+xml"
</file>