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22" r:id="rId3"/>
    <p:sldId id="324" r:id="rId4"/>
    <p:sldId id="335" r:id="rId5"/>
    <p:sldId id="345" r:id="rId6"/>
    <p:sldId id="336" r:id="rId7"/>
    <p:sldId id="349" r:id="rId8"/>
    <p:sldId id="338" r:id="rId9"/>
    <p:sldId id="347" r:id="rId10"/>
    <p:sldId id="337" r:id="rId11"/>
    <p:sldId id="342" r:id="rId12"/>
    <p:sldId id="340" r:id="rId13"/>
    <p:sldId id="341" r:id="rId14"/>
    <p:sldId id="344" r:id="rId15"/>
    <p:sldId id="348" r:id="rId16"/>
    <p:sldId id="346" r:id="rId17"/>
  </p:sldIdLst>
  <p:sldSz cx="12192000" cy="6858000"/>
  <p:notesSz cx="6669088" cy="9872663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56" userDrawn="1">
          <p15:clr>
            <a:srgbClr val="A4A3A4"/>
          </p15:clr>
        </p15:guide>
        <p15:guide id="2" orient="horz" pos="1002" userDrawn="1">
          <p15:clr>
            <a:srgbClr val="A4A3A4"/>
          </p15:clr>
        </p15:guide>
        <p15:guide id="3" pos="5759" userDrawn="1">
          <p15:clr>
            <a:srgbClr val="A4A3A4"/>
          </p15:clr>
        </p15:guide>
        <p15:guide id="4" pos="5531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2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A9"/>
    <a:srgbClr val="00AF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C71673-B91D-834A-8FF5-79C21A76A95E}" v="2" dt="2024-06-11T14:21:46.465"/>
    <p1510:client id="{5B5D9CD0-6B7F-4DF4-8B52-84AC602EFF7A}" v="257" dt="2024-06-10T17:49:43.948"/>
    <p1510:client id="{B596A941-14BC-4D8A-99B1-6924FE961FA7}" v="1002" dt="2024-06-11T08:32:01.698"/>
    <p1510:client id="{D2B4A905-4E36-4F7F-8B63-32041792CDED}" v="447" dt="2024-06-09T18:37:12.9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856"/>
        <p:guide orient="horz" pos="1002"/>
        <p:guide pos="5759"/>
        <p:guide pos="5531"/>
        <p:guide pos="2880"/>
        <p:guide pos="227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ankenbichler Thomas" userId="caccdb39-0818-4345-b2a2-c62118dc81f6" providerId="ADAL" clId="{6FA2B17D-DAE9-4109-810F-B97351932EDC}"/>
    <pc:docChg chg="undo redo custSel addSld delSld modSld sldOrd">
      <pc:chgData name="Blankenbichler Thomas" userId="caccdb39-0818-4345-b2a2-c62118dc81f6" providerId="ADAL" clId="{6FA2B17D-DAE9-4109-810F-B97351932EDC}" dt="2024-06-09T18:36:16.887" v="2514" actId="22"/>
      <pc:docMkLst>
        <pc:docMk/>
      </pc:docMkLst>
      <pc:sldChg chg="modSp mod">
        <pc:chgData name="Blankenbichler Thomas" userId="caccdb39-0818-4345-b2a2-c62118dc81f6" providerId="ADAL" clId="{6FA2B17D-DAE9-4109-810F-B97351932EDC}" dt="2024-06-09T17:21:37.261" v="2454" actId="20577"/>
        <pc:sldMkLst>
          <pc:docMk/>
          <pc:sldMk cId="3792915627" sldId="256"/>
        </pc:sldMkLst>
        <pc:spChg chg="mod">
          <ac:chgData name="Blankenbichler Thomas" userId="caccdb39-0818-4345-b2a2-c62118dc81f6" providerId="ADAL" clId="{6FA2B17D-DAE9-4109-810F-B97351932EDC}" dt="2024-06-09T17:21:37.261" v="2454" actId="20577"/>
          <ac:spMkLst>
            <pc:docMk/>
            <pc:sldMk cId="3792915627" sldId="256"/>
            <ac:spMk id="3" creationId="{00000000-0000-0000-0000-000000000000}"/>
          </ac:spMkLst>
        </pc:spChg>
      </pc:sldChg>
      <pc:sldChg chg="del mod modShow">
        <pc:chgData name="Blankenbichler Thomas" userId="caccdb39-0818-4345-b2a2-c62118dc81f6" providerId="ADAL" clId="{6FA2B17D-DAE9-4109-810F-B97351932EDC}" dt="2024-06-09T17:49:41.151" v="2480" actId="47"/>
        <pc:sldMkLst>
          <pc:docMk/>
          <pc:sldMk cId="1486367039" sldId="321"/>
        </pc:sldMkLst>
      </pc:sldChg>
      <pc:sldChg chg="modSp mod">
        <pc:chgData name="Blankenbichler Thomas" userId="caccdb39-0818-4345-b2a2-c62118dc81f6" providerId="ADAL" clId="{6FA2B17D-DAE9-4109-810F-B97351932EDC}" dt="2024-06-09T17:28:56.944" v="2466" actId="20577"/>
        <pc:sldMkLst>
          <pc:docMk/>
          <pc:sldMk cId="1511692240" sldId="322"/>
        </pc:sldMkLst>
        <pc:spChg chg="mod">
          <ac:chgData name="Blankenbichler Thomas" userId="caccdb39-0818-4345-b2a2-c62118dc81f6" providerId="ADAL" clId="{6FA2B17D-DAE9-4109-810F-B97351932EDC}" dt="2024-06-09T17:28:56.944" v="2466" actId="20577"/>
          <ac:spMkLst>
            <pc:docMk/>
            <pc:sldMk cId="1511692240" sldId="322"/>
            <ac:spMk id="10" creationId="{00000000-0000-0000-0000-000000000000}"/>
          </ac:spMkLst>
        </pc:spChg>
      </pc:sldChg>
      <pc:sldChg chg="mod modShow">
        <pc:chgData name="Blankenbichler Thomas" userId="caccdb39-0818-4345-b2a2-c62118dc81f6" providerId="ADAL" clId="{6FA2B17D-DAE9-4109-810F-B97351932EDC}" dt="2024-06-09T16:10:53.126" v="1287" actId="729"/>
        <pc:sldMkLst>
          <pc:docMk/>
          <pc:sldMk cId="2725121819" sldId="326"/>
        </pc:sldMkLst>
      </pc:sldChg>
      <pc:sldChg chg="del mod modShow">
        <pc:chgData name="Blankenbichler Thomas" userId="caccdb39-0818-4345-b2a2-c62118dc81f6" providerId="ADAL" clId="{6FA2B17D-DAE9-4109-810F-B97351932EDC}" dt="2024-06-09T17:49:41.151" v="2480" actId="47"/>
        <pc:sldMkLst>
          <pc:docMk/>
          <pc:sldMk cId="1947619363" sldId="328"/>
        </pc:sldMkLst>
      </pc:sldChg>
      <pc:sldChg chg="del mod modShow">
        <pc:chgData name="Blankenbichler Thomas" userId="caccdb39-0818-4345-b2a2-c62118dc81f6" providerId="ADAL" clId="{6FA2B17D-DAE9-4109-810F-B97351932EDC}" dt="2024-06-09T17:49:43.292" v="2481" actId="47"/>
        <pc:sldMkLst>
          <pc:docMk/>
          <pc:sldMk cId="3738055961" sldId="329"/>
        </pc:sldMkLst>
      </pc:sldChg>
      <pc:sldChg chg="del mod modShow">
        <pc:chgData name="Blankenbichler Thomas" userId="caccdb39-0818-4345-b2a2-c62118dc81f6" providerId="ADAL" clId="{6FA2B17D-DAE9-4109-810F-B97351932EDC}" dt="2024-06-09T17:49:41.151" v="2480" actId="47"/>
        <pc:sldMkLst>
          <pc:docMk/>
          <pc:sldMk cId="1847627393" sldId="330"/>
        </pc:sldMkLst>
      </pc:sldChg>
      <pc:sldChg chg="del mod modShow">
        <pc:chgData name="Blankenbichler Thomas" userId="caccdb39-0818-4345-b2a2-c62118dc81f6" providerId="ADAL" clId="{6FA2B17D-DAE9-4109-810F-B97351932EDC}" dt="2024-06-09T17:49:41.151" v="2480" actId="47"/>
        <pc:sldMkLst>
          <pc:docMk/>
          <pc:sldMk cId="2567460710" sldId="332"/>
        </pc:sldMkLst>
      </pc:sldChg>
      <pc:sldChg chg="del mod modShow">
        <pc:chgData name="Blankenbichler Thomas" userId="caccdb39-0818-4345-b2a2-c62118dc81f6" providerId="ADAL" clId="{6FA2B17D-DAE9-4109-810F-B97351932EDC}" dt="2024-06-09T17:49:41.151" v="2480" actId="47"/>
        <pc:sldMkLst>
          <pc:docMk/>
          <pc:sldMk cId="1461577157" sldId="333"/>
        </pc:sldMkLst>
      </pc:sldChg>
      <pc:sldChg chg="del">
        <pc:chgData name="Blankenbichler Thomas" userId="caccdb39-0818-4345-b2a2-c62118dc81f6" providerId="ADAL" clId="{6FA2B17D-DAE9-4109-810F-B97351932EDC}" dt="2024-06-09T16:10:26.840" v="1286" actId="47"/>
        <pc:sldMkLst>
          <pc:docMk/>
          <pc:sldMk cId="1563040992" sldId="334"/>
        </pc:sldMkLst>
      </pc:sldChg>
      <pc:sldChg chg="modSp mod">
        <pc:chgData name="Blankenbichler Thomas" userId="caccdb39-0818-4345-b2a2-c62118dc81f6" providerId="ADAL" clId="{6FA2B17D-DAE9-4109-810F-B97351932EDC}" dt="2024-06-09T15:52:23.450" v="594" actId="20577"/>
        <pc:sldMkLst>
          <pc:docMk/>
          <pc:sldMk cId="2464792386" sldId="335"/>
        </pc:sldMkLst>
        <pc:spChg chg="mod">
          <ac:chgData name="Blankenbichler Thomas" userId="caccdb39-0818-4345-b2a2-c62118dc81f6" providerId="ADAL" clId="{6FA2B17D-DAE9-4109-810F-B97351932EDC}" dt="2024-06-09T15:52:23.450" v="594" actId="20577"/>
          <ac:spMkLst>
            <pc:docMk/>
            <pc:sldMk cId="2464792386" sldId="335"/>
            <ac:spMk id="33" creationId="{D57F235B-510B-0167-CE30-CE88B1B38588}"/>
          </ac:spMkLst>
        </pc:spChg>
      </pc:sldChg>
      <pc:sldChg chg="addSp delSp modSp mod modClrScheme chgLayout">
        <pc:chgData name="Blankenbichler Thomas" userId="caccdb39-0818-4345-b2a2-c62118dc81f6" providerId="ADAL" clId="{6FA2B17D-DAE9-4109-810F-B97351932EDC}" dt="2024-06-09T16:09:30.535" v="1245" actId="313"/>
        <pc:sldMkLst>
          <pc:docMk/>
          <pc:sldMk cId="309178916" sldId="336"/>
        </pc:sldMkLst>
        <pc:spChg chg="mod ord">
          <ac:chgData name="Blankenbichler Thomas" userId="caccdb39-0818-4345-b2a2-c62118dc81f6" providerId="ADAL" clId="{6FA2B17D-DAE9-4109-810F-B97351932EDC}" dt="2024-06-09T16:06:36.943" v="1084" actId="403"/>
          <ac:spMkLst>
            <pc:docMk/>
            <pc:sldMk cId="309178916" sldId="336"/>
            <ac:spMk id="2" creationId="{00000000-0000-0000-0000-000000000000}"/>
          </ac:spMkLst>
        </pc:spChg>
        <pc:spChg chg="mod ord">
          <ac:chgData name="Blankenbichler Thomas" userId="caccdb39-0818-4345-b2a2-c62118dc81f6" providerId="ADAL" clId="{6FA2B17D-DAE9-4109-810F-B97351932EDC}" dt="2024-06-09T15:55:47.257" v="597" actId="700"/>
          <ac:spMkLst>
            <pc:docMk/>
            <pc:sldMk cId="309178916" sldId="336"/>
            <ac:spMk id="4" creationId="{00000000-0000-0000-0000-000000000000}"/>
          </ac:spMkLst>
        </pc:spChg>
        <pc:spChg chg="add del">
          <ac:chgData name="Blankenbichler Thomas" userId="caccdb39-0818-4345-b2a2-c62118dc81f6" providerId="ADAL" clId="{6FA2B17D-DAE9-4109-810F-B97351932EDC}" dt="2024-06-09T15:55:26.583" v="596" actId="478"/>
          <ac:spMkLst>
            <pc:docMk/>
            <pc:sldMk cId="309178916" sldId="336"/>
            <ac:spMk id="5" creationId="{DDD6B24C-0F87-E3A6-2393-37460CCD3CFA}"/>
          </ac:spMkLst>
        </pc:spChg>
        <pc:spChg chg="mod ord">
          <ac:chgData name="Blankenbichler Thomas" userId="caccdb39-0818-4345-b2a2-c62118dc81f6" providerId="ADAL" clId="{6FA2B17D-DAE9-4109-810F-B97351932EDC}" dt="2024-06-09T15:55:47.257" v="597" actId="700"/>
          <ac:spMkLst>
            <pc:docMk/>
            <pc:sldMk cId="309178916" sldId="336"/>
            <ac:spMk id="6" creationId="{00000000-0000-0000-0000-000000000000}"/>
          </ac:spMkLst>
        </pc:spChg>
        <pc:spChg chg="add mod ord">
          <ac:chgData name="Blankenbichler Thomas" userId="caccdb39-0818-4345-b2a2-c62118dc81f6" providerId="ADAL" clId="{6FA2B17D-DAE9-4109-810F-B97351932EDC}" dt="2024-06-09T16:09:30.535" v="1245" actId="313"/>
          <ac:spMkLst>
            <pc:docMk/>
            <pc:sldMk cId="309178916" sldId="336"/>
            <ac:spMk id="7" creationId="{A215A5FA-FD57-0725-A144-9DE5B95EB477}"/>
          </ac:spMkLst>
        </pc:spChg>
        <pc:spChg chg="mod ord">
          <ac:chgData name="Blankenbichler Thomas" userId="caccdb39-0818-4345-b2a2-c62118dc81f6" providerId="ADAL" clId="{6FA2B17D-DAE9-4109-810F-B97351932EDC}" dt="2024-06-09T15:55:47.257" v="597" actId="700"/>
          <ac:spMkLst>
            <pc:docMk/>
            <pc:sldMk cId="309178916" sldId="336"/>
            <ac:spMk id="8" creationId="{00000000-0000-0000-0000-000000000000}"/>
          </ac:spMkLst>
        </pc:spChg>
      </pc:sldChg>
      <pc:sldChg chg="addSp delSp modSp add mod">
        <pc:chgData name="Blankenbichler Thomas" userId="caccdb39-0818-4345-b2a2-c62118dc81f6" providerId="ADAL" clId="{6FA2B17D-DAE9-4109-810F-B97351932EDC}" dt="2024-06-09T16:14:49.651" v="1309" actId="14100"/>
        <pc:sldMkLst>
          <pc:docMk/>
          <pc:sldMk cId="1999311373" sldId="337"/>
        </pc:sldMkLst>
        <pc:spChg chg="mod">
          <ac:chgData name="Blankenbichler Thomas" userId="caccdb39-0818-4345-b2a2-c62118dc81f6" providerId="ADAL" clId="{6FA2B17D-DAE9-4109-810F-B97351932EDC}" dt="2024-06-09T16:10:19.291" v="1285" actId="20577"/>
          <ac:spMkLst>
            <pc:docMk/>
            <pc:sldMk cId="1999311373" sldId="337"/>
            <ac:spMk id="2" creationId="{00000000-0000-0000-0000-000000000000}"/>
          </ac:spMkLst>
        </pc:spChg>
        <pc:picChg chg="add mod">
          <ac:chgData name="Blankenbichler Thomas" userId="caccdb39-0818-4345-b2a2-c62118dc81f6" providerId="ADAL" clId="{6FA2B17D-DAE9-4109-810F-B97351932EDC}" dt="2024-06-09T16:14:41.696" v="1307" actId="1076"/>
          <ac:picMkLst>
            <pc:docMk/>
            <pc:sldMk cId="1999311373" sldId="337"/>
            <ac:picMk id="5" creationId="{A7742D40-4E0D-EF76-BF68-597EA1A3FB41}"/>
          </ac:picMkLst>
        </pc:picChg>
        <pc:picChg chg="add del mod">
          <ac:chgData name="Blankenbichler Thomas" userId="caccdb39-0818-4345-b2a2-c62118dc81f6" providerId="ADAL" clId="{6FA2B17D-DAE9-4109-810F-B97351932EDC}" dt="2024-06-09T16:14:14.761" v="1303" actId="21"/>
          <ac:picMkLst>
            <pc:docMk/>
            <pc:sldMk cId="1999311373" sldId="337"/>
            <ac:picMk id="9" creationId="{54137F55-DBB3-5C0B-7EEC-7276AA4DC8B8}"/>
          </ac:picMkLst>
        </pc:picChg>
        <pc:picChg chg="add mod">
          <ac:chgData name="Blankenbichler Thomas" userId="caccdb39-0818-4345-b2a2-c62118dc81f6" providerId="ADAL" clId="{6FA2B17D-DAE9-4109-810F-B97351932EDC}" dt="2024-06-09T16:14:49.651" v="1309" actId="14100"/>
          <ac:picMkLst>
            <pc:docMk/>
            <pc:sldMk cId="1999311373" sldId="337"/>
            <ac:picMk id="10" creationId="{54137F55-DBB3-5C0B-7EEC-7276AA4DC8B8}"/>
          </ac:picMkLst>
        </pc:picChg>
      </pc:sldChg>
      <pc:sldChg chg="modSp add mod">
        <pc:chgData name="Blankenbichler Thomas" userId="caccdb39-0818-4345-b2a2-c62118dc81f6" providerId="ADAL" clId="{6FA2B17D-DAE9-4109-810F-B97351932EDC}" dt="2024-06-09T16:10:10.600" v="1261" actId="20577"/>
        <pc:sldMkLst>
          <pc:docMk/>
          <pc:sldMk cId="4083937184" sldId="338"/>
        </pc:sldMkLst>
        <pc:spChg chg="mod">
          <ac:chgData name="Blankenbichler Thomas" userId="caccdb39-0818-4345-b2a2-c62118dc81f6" providerId="ADAL" clId="{6FA2B17D-DAE9-4109-810F-B97351932EDC}" dt="2024-06-09T16:10:10.600" v="1261" actId="20577"/>
          <ac:spMkLst>
            <pc:docMk/>
            <pc:sldMk cId="4083937184" sldId="338"/>
            <ac:spMk id="2" creationId="{00000000-0000-0000-0000-000000000000}"/>
          </ac:spMkLst>
        </pc:spChg>
      </pc:sldChg>
      <pc:sldChg chg="addSp delSp modSp add mod">
        <pc:chgData name="Blankenbichler Thomas" userId="caccdb39-0818-4345-b2a2-c62118dc81f6" providerId="ADAL" clId="{6FA2B17D-DAE9-4109-810F-B97351932EDC}" dt="2024-06-09T15:51:54.523" v="592" actId="20577"/>
        <pc:sldMkLst>
          <pc:docMk/>
          <pc:sldMk cId="2954134017" sldId="339"/>
        </pc:sldMkLst>
        <pc:spChg chg="mod">
          <ac:chgData name="Blankenbichler Thomas" userId="caccdb39-0818-4345-b2a2-c62118dc81f6" providerId="ADAL" clId="{6FA2B17D-DAE9-4109-810F-B97351932EDC}" dt="2024-06-09T15:42:54.434" v="133" actId="20577"/>
          <ac:spMkLst>
            <pc:docMk/>
            <pc:sldMk cId="2954134017" sldId="339"/>
            <ac:spMk id="2" creationId="{00000000-0000-0000-0000-000000000000}"/>
          </ac:spMkLst>
        </pc:spChg>
        <pc:spChg chg="add del mod">
          <ac:chgData name="Blankenbichler Thomas" userId="caccdb39-0818-4345-b2a2-c62118dc81f6" providerId="ADAL" clId="{6FA2B17D-DAE9-4109-810F-B97351932EDC}" dt="2024-06-09T15:45:07.897" v="244" actId="478"/>
          <ac:spMkLst>
            <pc:docMk/>
            <pc:sldMk cId="2954134017" sldId="339"/>
            <ac:spMk id="3" creationId="{4945E2F1-580E-A537-84E4-684076F3B7FF}"/>
          </ac:spMkLst>
        </pc:spChg>
        <pc:spChg chg="mod">
          <ac:chgData name="Blankenbichler Thomas" userId="caccdb39-0818-4345-b2a2-c62118dc81f6" providerId="ADAL" clId="{6FA2B17D-DAE9-4109-810F-B97351932EDC}" dt="2024-06-09T15:41:53.056" v="129" actId="20577"/>
          <ac:spMkLst>
            <pc:docMk/>
            <pc:sldMk cId="2954134017" sldId="339"/>
            <ac:spMk id="6" creationId="{00000000-0000-0000-0000-000000000000}"/>
          </ac:spMkLst>
        </pc:spChg>
        <pc:spChg chg="mod">
          <ac:chgData name="Blankenbichler Thomas" userId="caccdb39-0818-4345-b2a2-c62118dc81f6" providerId="ADAL" clId="{6FA2B17D-DAE9-4109-810F-B97351932EDC}" dt="2024-06-09T15:45:10.297" v="245"/>
          <ac:spMkLst>
            <pc:docMk/>
            <pc:sldMk cId="2954134017" sldId="339"/>
            <ac:spMk id="7" creationId="{D32206FE-2BB3-4D52-75FA-5839276A5198}"/>
          </ac:spMkLst>
        </pc:spChg>
        <pc:spChg chg="mod">
          <ac:chgData name="Blankenbichler Thomas" userId="caccdb39-0818-4345-b2a2-c62118dc81f6" providerId="ADAL" clId="{6FA2B17D-DAE9-4109-810F-B97351932EDC}" dt="2024-06-09T15:51:54.523" v="592" actId="20577"/>
          <ac:spMkLst>
            <pc:docMk/>
            <pc:sldMk cId="2954134017" sldId="339"/>
            <ac:spMk id="9" creationId="{73D2BFD9-0362-F7A7-B743-8FBA55BE4694}"/>
          </ac:spMkLst>
        </pc:spChg>
      </pc:sldChg>
      <pc:sldChg chg="addSp delSp modSp add mod ord">
        <pc:chgData name="Blankenbichler Thomas" userId="caccdb39-0818-4345-b2a2-c62118dc81f6" providerId="ADAL" clId="{6FA2B17D-DAE9-4109-810F-B97351932EDC}" dt="2024-06-09T17:48:52.838" v="2479" actId="1076"/>
        <pc:sldMkLst>
          <pc:docMk/>
          <pc:sldMk cId="1331398243" sldId="340"/>
        </pc:sldMkLst>
        <pc:picChg chg="add del mod">
          <ac:chgData name="Blankenbichler Thomas" userId="caccdb39-0818-4345-b2a2-c62118dc81f6" providerId="ADAL" clId="{6FA2B17D-DAE9-4109-810F-B97351932EDC}" dt="2024-06-09T17:48:43.476" v="2478" actId="1076"/>
          <ac:picMkLst>
            <pc:docMk/>
            <pc:sldMk cId="1331398243" sldId="340"/>
            <ac:picMk id="5" creationId="{575E62AD-6EEB-44AA-E76F-51E33185C327}"/>
          </ac:picMkLst>
        </pc:picChg>
        <pc:picChg chg="add mod">
          <ac:chgData name="Blankenbichler Thomas" userId="caccdb39-0818-4345-b2a2-c62118dc81f6" providerId="ADAL" clId="{6FA2B17D-DAE9-4109-810F-B97351932EDC}" dt="2024-06-09T17:48:52.838" v="2479" actId="1076"/>
          <ac:picMkLst>
            <pc:docMk/>
            <pc:sldMk cId="1331398243" sldId="340"/>
            <ac:picMk id="9" creationId="{709D30C7-0608-5A80-6CFB-B222BB44B81D}"/>
          </ac:picMkLst>
        </pc:picChg>
        <pc:picChg chg="add del mod">
          <ac:chgData name="Blankenbichler Thomas" userId="caccdb39-0818-4345-b2a2-c62118dc81f6" providerId="ADAL" clId="{6FA2B17D-DAE9-4109-810F-B97351932EDC}" dt="2024-06-09T16:24:45.758" v="1337" actId="21"/>
          <ac:picMkLst>
            <pc:docMk/>
            <pc:sldMk cId="1331398243" sldId="340"/>
            <ac:picMk id="11" creationId="{CAD81849-7301-D81F-7A71-53AB247209E9}"/>
          </ac:picMkLst>
        </pc:picChg>
        <pc:picChg chg="add del mod">
          <ac:chgData name="Blankenbichler Thomas" userId="caccdb39-0818-4345-b2a2-c62118dc81f6" providerId="ADAL" clId="{6FA2B17D-DAE9-4109-810F-B97351932EDC}" dt="2024-06-09T17:48:17.779" v="2475" actId="22"/>
          <ac:picMkLst>
            <pc:docMk/>
            <pc:sldMk cId="1331398243" sldId="340"/>
            <ac:picMk id="13" creationId="{AF3DA99F-5809-8089-9C1B-4FB0143363EA}"/>
          </ac:picMkLst>
        </pc:picChg>
      </pc:sldChg>
      <pc:sldChg chg="addSp delSp modSp add mod">
        <pc:chgData name="Blankenbichler Thomas" userId="caccdb39-0818-4345-b2a2-c62118dc81f6" providerId="ADAL" clId="{6FA2B17D-DAE9-4109-810F-B97351932EDC}" dt="2024-06-09T18:31:26.578" v="2512" actId="1076"/>
        <pc:sldMkLst>
          <pc:docMk/>
          <pc:sldMk cId="841406747" sldId="341"/>
        </pc:sldMkLst>
        <pc:picChg chg="add mod modCrop">
          <ac:chgData name="Blankenbichler Thomas" userId="caccdb39-0818-4345-b2a2-c62118dc81f6" providerId="ADAL" clId="{6FA2B17D-DAE9-4109-810F-B97351932EDC}" dt="2024-06-09T16:25:46.323" v="1351" actId="1076"/>
          <ac:picMkLst>
            <pc:docMk/>
            <pc:sldMk cId="841406747" sldId="341"/>
            <ac:picMk id="3" creationId="{72E166DB-D9A6-3B57-835E-DF978CEC963E}"/>
          </ac:picMkLst>
        </pc:picChg>
        <pc:picChg chg="del">
          <ac:chgData name="Blankenbichler Thomas" userId="caccdb39-0818-4345-b2a2-c62118dc81f6" providerId="ADAL" clId="{6FA2B17D-DAE9-4109-810F-B97351932EDC}" dt="2024-06-09T16:24:51.837" v="1338" actId="478"/>
          <ac:picMkLst>
            <pc:docMk/>
            <pc:sldMk cId="841406747" sldId="341"/>
            <ac:picMk id="5" creationId="{575E62AD-6EEB-44AA-E76F-51E33185C327}"/>
          </ac:picMkLst>
        </pc:picChg>
        <pc:picChg chg="add del">
          <ac:chgData name="Blankenbichler Thomas" userId="caccdb39-0818-4345-b2a2-c62118dc81f6" providerId="ADAL" clId="{6FA2B17D-DAE9-4109-810F-B97351932EDC}" dt="2024-06-09T18:30:57.196" v="2506" actId="22"/>
          <ac:picMkLst>
            <pc:docMk/>
            <pc:sldMk cId="841406747" sldId="341"/>
            <ac:picMk id="7" creationId="{3DE97AE7-6965-469B-86D5-54C4D33EAA33}"/>
          </ac:picMkLst>
        </pc:picChg>
        <pc:picChg chg="del">
          <ac:chgData name="Blankenbichler Thomas" userId="caccdb39-0818-4345-b2a2-c62118dc81f6" providerId="ADAL" clId="{6FA2B17D-DAE9-4109-810F-B97351932EDC}" dt="2024-06-09T16:24:55.176" v="1339" actId="478"/>
          <ac:picMkLst>
            <pc:docMk/>
            <pc:sldMk cId="841406747" sldId="341"/>
            <ac:picMk id="9" creationId="{709D30C7-0608-5A80-6CFB-B222BB44B81D}"/>
          </ac:picMkLst>
        </pc:picChg>
        <pc:picChg chg="mod modCrop">
          <ac:chgData name="Blankenbichler Thomas" userId="caccdb39-0818-4345-b2a2-c62118dc81f6" providerId="ADAL" clId="{6FA2B17D-DAE9-4109-810F-B97351932EDC}" dt="2024-06-09T18:31:26.578" v="2512" actId="1076"/>
          <ac:picMkLst>
            <pc:docMk/>
            <pc:sldMk cId="841406747" sldId="341"/>
            <ac:picMk id="11" creationId="{CAD81849-7301-D81F-7A71-53AB247209E9}"/>
          </ac:picMkLst>
        </pc:picChg>
      </pc:sldChg>
      <pc:sldChg chg="addSp delSp modSp add mod">
        <pc:chgData name="Blankenbichler Thomas" userId="caccdb39-0818-4345-b2a2-c62118dc81f6" providerId="ADAL" clId="{6FA2B17D-DAE9-4109-810F-B97351932EDC}" dt="2024-06-09T16:35:49.301" v="1364" actId="1076"/>
        <pc:sldMkLst>
          <pc:docMk/>
          <pc:sldMk cId="3496536127" sldId="342"/>
        </pc:sldMkLst>
        <pc:spChg chg="ord">
          <ac:chgData name="Blankenbichler Thomas" userId="caccdb39-0818-4345-b2a2-c62118dc81f6" providerId="ADAL" clId="{6FA2B17D-DAE9-4109-810F-B97351932EDC}" dt="2024-06-09T16:30:45.458" v="1360" actId="166"/>
          <ac:spMkLst>
            <pc:docMk/>
            <pc:sldMk cId="3496536127" sldId="342"/>
            <ac:spMk id="2" creationId="{00000000-0000-0000-0000-000000000000}"/>
          </ac:spMkLst>
        </pc:spChg>
        <pc:picChg chg="del">
          <ac:chgData name="Blankenbichler Thomas" userId="caccdb39-0818-4345-b2a2-c62118dc81f6" providerId="ADAL" clId="{6FA2B17D-DAE9-4109-810F-B97351932EDC}" dt="2024-06-09T16:26:05.341" v="1353" actId="478"/>
          <ac:picMkLst>
            <pc:docMk/>
            <pc:sldMk cId="3496536127" sldId="342"/>
            <ac:picMk id="5" creationId="{A7742D40-4E0D-EF76-BF68-597EA1A3FB41}"/>
          </ac:picMkLst>
        </pc:picChg>
        <pc:picChg chg="add mod">
          <ac:chgData name="Blankenbichler Thomas" userId="caccdb39-0818-4345-b2a2-c62118dc81f6" providerId="ADAL" clId="{6FA2B17D-DAE9-4109-810F-B97351932EDC}" dt="2024-06-09T16:35:49.301" v="1364" actId="1076"/>
          <ac:picMkLst>
            <pc:docMk/>
            <pc:sldMk cId="3496536127" sldId="342"/>
            <ac:picMk id="7" creationId="{B232C910-76FE-E439-30CB-B2FB6A40295A}"/>
          </ac:picMkLst>
        </pc:picChg>
        <pc:picChg chg="del">
          <ac:chgData name="Blankenbichler Thomas" userId="caccdb39-0818-4345-b2a2-c62118dc81f6" providerId="ADAL" clId="{6FA2B17D-DAE9-4109-810F-B97351932EDC}" dt="2024-06-09T16:26:07.437" v="1354" actId="478"/>
          <ac:picMkLst>
            <pc:docMk/>
            <pc:sldMk cId="3496536127" sldId="342"/>
            <ac:picMk id="10" creationId="{54137F55-DBB3-5C0B-7EEC-7276AA4DC8B8}"/>
          </ac:picMkLst>
        </pc:picChg>
        <pc:picChg chg="add del">
          <ac:chgData name="Blankenbichler Thomas" userId="caccdb39-0818-4345-b2a2-c62118dc81f6" providerId="ADAL" clId="{6FA2B17D-DAE9-4109-810F-B97351932EDC}" dt="2024-06-09T16:35:14.808" v="1362" actId="22"/>
          <ac:picMkLst>
            <pc:docMk/>
            <pc:sldMk cId="3496536127" sldId="342"/>
            <ac:picMk id="11" creationId="{9B861A70-4F54-5A18-1EE4-1FCA18FCD029}"/>
          </ac:picMkLst>
        </pc:picChg>
      </pc:sldChg>
      <pc:sldChg chg="addSp delSp modSp add mod ord modAnim">
        <pc:chgData name="Blankenbichler Thomas" userId="caccdb39-0818-4345-b2a2-c62118dc81f6" providerId="ADAL" clId="{6FA2B17D-DAE9-4109-810F-B97351932EDC}" dt="2024-06-09T17:52:53.969" v="2494" actId="1076"/>
        <pc:sldMkLst>
          <pc:docMk/>
          <pc:sldMk cId="1578307644" sldId="344"/>
        </pc:sldMkLst>
        <pc:grpChg chg="add mod">
          <ac:chgData name="Blankenbichler Thomas" userId="caccdb39-0818-4345-b2a2-c62118dc81f6" providerId="ADAL" clId="{6FA2B17D-DAE9-4109-810F-B97351932EDC}" dt="2024-06-09T17:52:50.233" v="2493" actId="1076"/>
          <ac:grpSpMkLst>
            <pc:docMk/>
            <pc:sldMk cId="1578307644" sldId="344"/>
            <ac:grpSpMk id="16" creationId="{85EDA784-C8AE-487F-A798-6C419B66872E}"/>
          </ac:grpSpMkLst>
        </pc:grpChg>
        <pc:picChg chg="del">
          <ac:chgData name="Blankenbichler Thomas" userId="caccdb39-0818-4345-b2a2-c62118dc81f6" providerId="ADAL" clId="{6FA2B17D-DAE9-4109-810F-B97351932EDC}" dt="2024-06-09T16:37:57.892" v="1366" actId="478"/>
          <ac:picMkLst>
            <pc:docMk/>
            <pc:sldMk cId="1578307644" sldId="344"/>
            <ac:picMk id="5" creationId="{A7742D40-4E0D-EF76-BF68-597EA1A3FB41}"/>
          </ac:picMkLst>
        </pc:picChg>
        <pc:picChg chg="add del mod">
          <ac:chgData name="Blankenbichler Thomas" userId="caccdb39-0818-4345-b2a2-c62118dc81f6" providerId="ADAL" clId="{6FA2B17D-DAE9-4109-810F-B97351932EDC}" dt="2024-06-09T16:41:06.977" v="1390" actId="478"/>
          <ac:picMkLst>
            <pc:docMk/>
            <pc:sldMk cId="1578307644" sldId="344"/>
            <ac:picMk id="7" creationId="{4B833907-B25F-FBAA-0FD2-10AD2A7FA29B}"/>
          </ac:picMkLst>
        </pc:picChg>
        <pc:picChg chg="del">
          <ac:chgData name="Blankenbichler Thomas" userId="caccdb39-0818-4345-b2a2-c62118dc81f6" providerId="ADAL" clId="{6FA2B17D-DAE9-4109-810F-B97351932EDC}" dt="2024-06-09T16:37:59.670" v="1367" actId="478"/>
          <ac:picMkLst>
            <pc:docMk/>
            <pc:sldMk cId="1578307644" sldId="344"/>
            <ac:picMk id="10" creationId="{54137F55-DBB3-5C0B-7EEC-7276AA4DC8B8}"/>
          </ac:picMkLst>
        </pc:picChg>
        <pc:picChg chg="add mod">
          <ac:chgData name="Blankenbichler Thomas" userId="caccdb39-0818-4345-b2a2-c62118dc81f6" providerId="ADAL" clId="{6FA2B17D-DAE9-4109-810F-B97351932EDC}" dt="2024-06-09T17:50:26.787" v="2486" actId="1076"/>
          <ac:picMkLst>
            <pc:docMk/>
            <pc:sldMk cId="1578307644" sldId="344"/>
            <ac:picMk id="11" creationId="{774DB4CB-3AED-911E-B607-3D49F412A9D0}"/>
          </ac:picMkLst>
        </pc:picChg>
        <pc:picChg chg="add mod ord">
          <ac:chgData name="Blankenbichler Thomas" userId="caccdb39-0818-4345-b2a2-c62118dc81f6" providerId="ADAL" clId="{6FA2B17D-DAE9-4109-810F-B97351932EDC}" dt="2024-06-09T17:52:53.969" v="2494" actId="1076"/>
          <ac:picMkLst>
            <pc:docMk/>
            <pc:sldMk cId="1578307644" sldId="344"/>
            <ac:picMk id="13" creationId="{46D16402-75E2-A7A1-84E0-0E6DA54BD0CD}"/>
          </ac:picMkLst>
        </pc:picChg>
        <pc:picChg chg="add del mod">
          <ac:chgData name="Blankenbichler Thomas" userId="caccdb39-0818-4345-b2a2-c62118dc81f6" providerId="ADAL" clId="{6FA2B17D-DAE9-4109-810F-B97351932EDC}" dt="2024-06-09T16:41:49.077" v="1395" actId="21"/>
          <ac:picMkLst>
            <pc:docMk/>
            <pc:sldMk cId="1578307644" sldId="344"/>
            <ac:picMk id="15" creationId="{D1936336-7D66-AFC8-C02B-DA300D7ACED7}"/>
          </ac:picMkLst>
        </pc:picChg>
        <pc:picChg chg="mod">
          <ac:chgData name="Blankenbichler Thomas" userId="caccdb39-0818-4345-b2a2-c62118dc81f6" providerId="ADAL" clId="{6FA2B17D-DAE9-4109-810F-B97351932EDC}" dt="2024-06-09T16:51:38.545" v="1499"/>
          <ac:picMkLst>
            <pc:docMk/>
            <pc:sldMk cId="1578307644" sldId="344"/>
            <ac:picMk id="17" creationId="{6A3E6743-4B3D-3308-8F3C-E20FB92C5059}"/>
          </ac:picMkLst>
        </pc:picChg>
        <pc:picChg chg="mod">
          <ac:chgData name="Blankenbichler Thomas" userId="caccdb39-0818-4345-b2a2-c62118dc81f6" providerId="ADAL" clId="{6FA2B17D-DAE9-4109-810F-B97351932EDC}" dt="2024-06-09T16:51:38.545" v="1499"/>
          <ac:picMkLst>
            <pc:docMk/>
            <pc:sldMk cId="1578307644" sldId="344"/>
            <ac:picMk id="18" creationId="{7727844E-59EF-479B-1EE6-1597E79B0DE1}"/>
          </ac:picMkLst>
        </pc:picChg>
      </pc:sldChg>
      <pc:sldChg chg="addSp delSp modSp add mod">
        <pc:chgData name="Blankenbichler Thomas" userId="caccdb39-0818-4345-b2a2-c62118dc81f6" providerId="ADAL" clId="{6FA2B17D-DAE9-4109-810F-B97351932EDC}" dt="2024-06-09T16:45:36.474" v="1457" actId="1076"/>
        <pc:sldMkLst>
          <pc:docMk/>
          <pc:sldMk cId="658305131" sldId="345"/>
        </pc:sldMkLst>
        <pc:spChg chg="del">
          <ac:chgData name="Blankenbichler Thomas" userId="caccdb39-0818-4345-b2a2-c62118dc81f6" providerId="ADAL" clId="{6FA2B17D-DAE9-4109-810F-B97351932EDC}" dt="2024-06-09T16:41:42.205" v="1394" actId="478"/>
          <ac:spMkLst>
            <pc:docMk/>
            <pc:sldMk cId="658305131" sldId="345"/>
            <ac:spMk id="22" creationId="{14058EB2-2F5C-628F-6D5B-44102485EB6A}"/>
          </ac:spMkLst>
        </pc:spChg>
        <pc:spChg chg="del">
          <ac:chgData name="Blankenbichler Thomas" userId="caccdb39-0818-4345-b2a2-c62118dc81f6" providerId="ADAL" clId="{6FA2B17D-DAE9-4109-810F-B97351932EDC}" dt="2024-06-09T16:41:42.205" v="1394" actId="478"/>
          <ac:spMkLst>
            <pc:docMk/>
            <pc:sldMk cId="658305131" sldId="345"/>
            <ac:spMk id="27" creationId="{78D12E85-0720-3022-23A0-2285C0FABB83}"/>
          </ac:spMkLst>
        </pc:spChg>
        <pc:spChg chg="del">
          <ac:chgData name="Blankenbichler Thomas" userId="caccdb39-0818-4345-b2a2-c62118dc81f6" providerId="ADAL" clId="{6FA2B17D-DAE9-4109-810F-B97351932EDC}" dt="2024-06-09T16:41:42.205" v="1394" actId="478"/>
          <ac:spMkLst>
            <pc:docMk/>
            <pc:sldMk cId="658305131" sldId="345"/>
            <ac:spMk id="30" creationId="{4A4AD9B1-C0B4-EE43-9EB2-B3C3A3B29121}"/>
          </ac:spMkLst>
        </pc:spChg>
        <pc:spChg chg="del">
          <ac:chgData name="Blankenbichler Thomas" userId="caccdb39-0818-4345-b2a2-c62118dc81f6" providerId="ADAL" clId="{6FA2B17D-DAE9-4109-810F-B97351932EDC}" dt="2024-06-09T16:41:42.205" v="1394" actId="478"/>
          <ac:spMkLst>
            <pc:docMk/>
            <pc:sldMk cId="658305131" sldId="345"/>
            <ac:spMk id="31" creationId="{3CF69D6E-777E-B668-92B9-4A5E5D73A394}"/>
          </ac:spMkLst>
        </pc:spChg>
        <pc:spChg chg="del">
          <ac:chgData name="Blankenbichler Thomas" userId="caccdb39-0818-4345-b2a2-c62118dc81f6" providerId="ADAL" clId="{6FA2B17D-DAE9-4109-810F-B97351932EDC}" dt="2024-06-09T16:41:42.205" v="1394" actId="478"/>
          <ac:spMkLst>
            <pc:docMk/>
            <pc:sldMk cId="658305131" sldId="345"/>
            <ac:spMk id="33" creationId="{D57F235B-510B-0167-CE30-CE88B1B38588}"/>
          </ac:spMkLst>
        </pc:spChg>
        <pc:spChg chg="del">
          <ac:chgData name="Blankenbichler Thomas" userId="caccdb39-0818-4345-b2a2-c62118dc81f6" providerId="ADAL" clId="{6FA2B17D-DAE9-4109-810F-B97351932EDC}" dt="2024-06-09T16:41:42.205" v="1394" actId="478"/>
          <ac:spMkLst>
            <pc:docMk/>
            <pc:sldMk cId="658305131" sldId="345"/>
            <ac:spMk id="45" creationId="{4684A6F8-9940-4BD2-BFE3-CA4A8EF681C6}"/>
          </ac:spMkLst>
        </pc:spChg>
        <pc:spChg chg="del">
          <ac:chgData name="Blankenbichler Thomas" userId="caccdb39-0818-4345-b2a2-c62118dc81f6" providerId="ADAL" clId="{6FA2B17D-DAE9-4109-810F-B97351932EDC}" dt="2024-06-09T16:41:42.205" v="1394" actId="478"/>
          <ac:spMkLst>
            <pc:docMk/>
            <pc:sldMk cId="658305131" sldId="345"/>
            <ac:spMk id="107" creationId="{1AE2091F-929D-F670-FC66-478D5198781C}"/>
          </ac:spMkLst>
        </pc:spChg>
        <pc:spChg chg="del">
          <ac:chgData name="Blankenbichler Thomas" userId="caccdb39-0818-4345-b2a2-c62118dc81f6" providerId="ADAL" clId="{6FA2B17D-DAE9-4109-810F-B97351932EDC}" dt="2024-06-09T16:41:42.205" v="1394" actId="478"/>
          <ac:spMkLst>
            <pc:docMk/>
            <pc:sldMk cId="658305131" sldId="345"/>
            <ac:spMk id="108" creationId="{B68CBF87-435C-F43B-B8D9-4A315F222805}"/>
          </ac:spMkLst>
        </pc:spChg>
        <pc:spChg chg="del">
          <ac:chgData name="Blankenbichler Thomas" userId="caccdb39-0818-4345-b2a2-c62118dc81f6" providerId="ADAL" clId="{6FA2B17D-DAE9-4109-810F-B97351932EDC}" dt="2024-06-09T16:41:42.205" v="1394" actId="478"/>
          <ac:spMkLst>
            <pc:docMk/>
            <pc:sldMk cId="658305131" sldId="345"/>
            <ac:spMk id="109" creationId="{9E579376-1164-89EB-54A2-7BD7349B6FEB}"/>
          </ac:spMkLst>
        </pc:spChg>
        <pc:spChg chg="del">
          <ac:chgData name="Blankenbichler Thomas" userId="caccdb39-0818-4345-b2a2-c62118dc81f6" providerId="ADAL" clId="{6FA2B17D-DAE9-4109-810F-B97351932EDC}" dt="2024-06-09T16:41:42.205" v="1394" actId="478"/>
          <ac:spMkLst>
            <pc:docMk/>
            <pc:sldMk cId="658305131" sldId="345"/>
            <ac:spMk id="110" creationId="{23173CDB-22FC-424B-1E45-3AD4DAA2DDFD}"/>
          </ac:spMkLst>
        </pc:spChg>
        <pc:spChg chg="del">
          <ac:chgData name="Blankenbichler Thomas" userId="caccdb39-0818-4345-b2a2-c62118dc81f6" providerId="ADAL" clId="{6FA2B17D-DAE9-4109-810F-B97351932EDC}" dt="2024-06-09T16:41:42.205" v="1394" actId="478"/>
          <ac:spMkLst>
            <pc:docMk/>
            <pc:sldMk cId="658305131" sldId="345"/>
            <ac:spMk id="111" creationId="{A3F3FEAC-51D2-A9E6-EB17-6CB1005D79FB}"/>
          </ac:spMkLst>
        </pc:spChg>
        <pc:spChg chg="del">
          <ac:chgData name="Blankenbichler Thomas" userId="caccdb39-0818-4345-b2a2-c62118dc81f6" providerId="ADAL" clId="{6FA2B17D-DAE9-4109-810F-B97351932EDC}" dt="2024-06-09T16:41:42.205" v="1394" actId="478"/>
          <ac:spMkLst>
            <pc:docMk/>
            <pc:sldMk cId="658305131" sldId="345"/>
            <ac:spMk id="112" creationId="{4B3C81F4-5A1B-3A37-8FF3-95A10D908EC6}"/>
          </ac:spMkLst>
        </pc:spChg>
        <pc:spChg chg="del">
          <ac:chgData name="Blankenbichler Thomas" userId="caccdb39-0818-4345-b2a2-c62118dc81f6" providerId="ADAL" clId="{6FA2B17D-DAE9-4109-810F-B97351932EDC}" dt="2024-06-09T16:41:42.205" v="1394" actId="478"/>
          <ac:spMkLst>
            <pc:docMk/>
            <pc:sldMk cId="658305131" sldId="345"/>
            <ac:spMk id="113" creationId="{E465AA9D-DC79-D474-A9B6-D97546411911}"/>
          </ac:spMkLst>
        </pc:spChg>
        <pc:spChg chg="del">
          <ac:chgData name="Blankenbichler Thomas" userId="caccdb39-0818-4345-b2a2-c62118dc81f6" providerId="ADAL" clId="{6FA2B17D-DAE9-4109-810F-B97351932EDC}" dt="2024-06-09T16:41:42.205" v="1394" actId="478"/>
          <ac:spMkLst>
            <pc:docMk/>
            <pc:sldMk cId="658305131" sldId="345"/>
            <ac:spMk id="115" creationId="{3FA2AEAF-7FD9-37E3-CD20-7192EBBE676E}"/>
          </ac:spMkLst>
        </pc:spChg>
        <pc:spChg chg="del">
          <ac:chgData name="Blankenbichler Thomas" userId="caccdb39-0818-4345-b2a2-c62118dc81f6" providerId="ADAL" clId="{6FA2B17D-DAE9-4109-810F-B97351932EDC}" dt="2024-06-09T16:41:42.205" v="1394" actId="478"/>
          <ac:spMkLst>
            <pc:docMk/>
            <pc:sldMk cId="658305131" sldId="345"/>
            <ac:spMk id="116" creationId="{EAB90586-AFAC-28CD-B377-16BD77379E3E}"/>
          </ac:spMkLst>
        </pc:spChg>
        <pc:spChg chg="del">
          <ac:chgData name="Blankenbichler Thomas" userId="caccdb39-0818-4345-b2a2-c62118dc81f6" providerId="ADAL" clId="{6FA2B17D-DAE9-4109-810F-B97351932EDC}" dt="2024-06-09T16:41:42.205" v="1394" actId="478"/>
          <ac:spMkLst>
            <pc:docMk/>
            <pc:sldMk cId="658305131" sldId="345"/>
            <ac:spMk id="117" creationId="{1A15CF70-2EC5-ECD4-B6BA-1AD89544E3E2}"/>
          </ac:spMkLst>
        </pc:spChg>
        <pc:spChg chg="del">
          <ac:chgData name="Blankenbichler Thomas" userId="caccdb39-0818-4345-b2a2-c62118dc81f6" providerId="ADAL" clId="{6FA2B17D-DAE9-4109-810F-B97351932EDC}" dt="2024-06-09T16:41:42.205" v="1394" actId="478"/>
          <ac:spMkLst>
            <pc:docMk/>
            <pc:sldMk cId="658305131" sldId="345"/>
            <ac:spMk id="118" creationId="{88C1B80E-5E04-54A9-82A4-F7E5AD9E0D64}"/>
          </ac:spMkLst>
        </pc:spChg>
        <pc:spChg chg="del">
          <ac:chgData name="Blankenbichler Thomas" userId="caccdb39-0818-4345-b2a2-c62118dc81f6" providerId="ADAL" clId="{6FA2B17D-DAE9-4109-810F-B97351932EDC}" dt="2024-06-09T16:41:42.205" v="1394" actId="478"/>
          <ac:spMkLst>
            <pc:docMk/>
            <pc:sldMk cId="658305131" sldId="345"/>
            <ac:spMk id="119" creationId="{76E5D6C8-382E-4C35-0FDF-43648C7913E3}"/>
          </ac:spMkLst>
        </pc:spChg>
        <pc:spChg chg="del">
          <ac:chgData name="Blankenbichler Thomas" userId="caccdb39-0818-4345-b2a2-c62118dc81f6" providerId="ADAL" clId="{6FA2B17D-DAE9-4109-810F-B97351932EDC}" dt="2024-06-09T16:41:42.205" v="1394" actId="478"/>
          <ac:spMkLst>
            <pc:docMk/>
            <pc:sldMk cId="658305131" sldId="345"/>
            <ac:spMk id="120" creationId="{9FD5AEF3-02D3-E1A6-5A9D-0170F7914895}"/>
          </ac:spMkLst>
        </pc:spChg>
        <pc:spChg chg="del">
          <ac:chgData name="Blankenbichler Thomas" userId="caccdb39-0818-4345-b2a2-c62118dc81f6" providerId="ADAL" clId="{6FA2B17D-DAE9-4109-810F-B97351932EDC}" dt="2024-06-09T16:41:42.205" v="1394" actId="478"/>
          <ac:spMkLst>
            <pc:docMk/>
            <pc:sldMk cId="658305131" sldId="345"/>
            <ac:spMk id="121" creationId="{9B538402-5E7A-3187-246C-88ABDCC03060}"/>
          </ac:spMkLst>
        </pc:spChg>
        <pc:spChg chg="del">
          <ac:chgData name="Blankenbichler Thomas" userId="caccdb39-0818-4345-b2a2-c62118dc81f6" providerId="ADAL" clId="{6FA2B17D-DAE9-4109-810F-B97351932EDC}" dt="2024-06-09T16:41:42.205" v="1394" actId="478"/>
          <ac:spMkLst>
            <pc:docMk/>
            <pc:sldMk cId="658305131" sldId="345"/>
            <ac:spMk id="122" creationId="{35718179-5FE2-3EAF-140F-0DDCC7D4BF9C}"/>
          </ac:spMkLst>
        </pc:spChg>
        <pc:spChg chg="del">
          <ac:chgData name="Blankenbichler Thomas" userId="caccdb39-0818-4345-b2a2-c62118dc81f6" providerId="ADAL" clId="{6FA2B17D-DAE9-4109-810F-B97351932EDC}" dt="2024-06-09T16:41:42.205" v="1394" actId="478"/>
          <ac:spMkLst>
            <pc:docMk/>
            <pc:sldMk cId="658305131" sldId="345"/>
            <ac:spMk id="123" creationId="{1441776D-CDB7-FF80-5C79-5C90690B8076}"/>
          </ac:spMkLst>
        </pc:spChg>
        <pc:spChg chg="del">
          <ac:chgData name="Blankenbichler Thomas" userId="caccdb39-0818-4345-b2a2-c62118dc81f6" providerId="ADAL" clId="{6FA2B17D-DAE9-4109-810F-B97351932EDC}" dt="2024-06-09T16:41:42.205" v="1394" actId="478"/>
          <ac:spMkLst>
            <pc:docMk/>
            <pc:sldMk cId="658305131" sldId="345"/>
            <ac:spMk id="124" creationId="{F7B66AAC-5522-D8E2-BA73-2F6ED930F888}"/>
          </ac:spMkLst>
        </pc:spChg>
        <pc:grpChg chg="add mod">
          <ac:chgData name="Blankenbichler Thomas" userId="caccdb39-0818-4345-b2a2-c62118dc81f6" providerId="ADAL" clId="{6FA2B17D-DAE9-4109-810F-B97351932EDC}" dt="2024-06-09T16:44:50.858" v="1449" actId="1076"/>
          <ac:grpSpMkLst>
            <pc:docMk/>
            <pc:sldMk cId="658305131" sldId="345"/>
            <ac:grpSpMk id="19" creationId="{BDBE029A-3682-1D9C-76A4-25379CF7B7AE}"/>
          </ac:grpSpMkLst>
        </pc:grpChg>
        <pc:grpChg chg="add mod">
          <ac:chgData name="Blankenbichler Thomas" userId="caccdb39-0818-4345-b2a2-c62118dc81f6" providerId="ADAL" clId="{6FA2B17D-DAE9-4109-810F-B97351932EDC}" dt="2024-06-09T16:45:36.474" v="1457" actId="1076"/>
          <ac:grpSpMkLst>
            <pc:docMk/>
            <pc:sldMk cId="658305131" sldId="345"/>
            <ac:grpSpMk id="20" creationId="{810B9060-CFBC-6BF4-1DD1-E46863F48123}"/>
          </ac:grpSpMkLst>
        </pc:grpChg>
        <pc:picChg chg="add mod modCrop">
          <ac:chgData name="Blankenbichler Thomas" userId="caccdb39-0818-4345-b2a2-c62118dc81f6" providerId="ADAL" clId="{6FA2B17D-DAE9-4109-810F-B97351932EDC}" dt="2024-06-09T16:45:29.350" v="1456" actId="164"/>
          <ac:picMkLst>
            <pc:docMk/>
            <pc:sldMk cId="658305131" sldId="345"/>
            <ac:picMk id="5" creationId="{B0400FF1-E6AB-EB4B-5795-006382DBCCE6}"/>
          </ac:picMkLst>
        </pc:picChg>
        <pc:picChg chg="add del mod">
          <ac:chgData name="Blankenbichler Thomas" userId="caccdb39-0818-4345-b2a2-c62118dc81f6" providerId="ADAL" clId="{6FA2B17D-DAE9-4109-810F-B97351932EDC}" dt="2024-06-09T16:42:28.104" v="1416" actId="478"/>
          <ac:picMkLst>
            <pc:docMk/>
            <pc:sldMk cId="658305131" sldId="345"/>
            <ac:picMk id="9" creationId="{51AD8647-D068-982E-8CFB-5907F28C0D8A}"/>
          </ac:picMkLst>
        </pc:picChg>
        <pc:picChg chg="add del mod">
          <ac:chgData name="Blankenbichler Thomas" userId="caccdb39-0818-4345-b2a2-c62118dc81f6" providerId="ADAL" clId="{6FA2B17D-DAE9-4109-810F-B97351932EDC}" dt="2024-06-09T16:43:22.787" v="1427" actId="478"/>
          <ac:picMkLst>
            <pc:docMk/>
            <pc:sldMk cId="658305131" sldId="345"/>
            <ac:picMk id="11" creationId="{3085CC0F-F01E-FD31-0BFA-88771A87A85E}"/>
          </ac:picMkLst>
        </pc:picChg>
        <pc:picChg chg="add mod">
          <ac:chgData name="Blankenbichler Thomas" userId="caccdb39-0818-4345-b2a2-c62118dc81f6" providerId="ADAL" clId="{6FA2B17D-DAE9-4109-810F-B97351932EDC}" dt="2024-06-09T16:44:14.549" v="1440" actId="164"/>
          <ac:picMkLst>
            <pc:docMk/>
            <pc:sldMk cId="658305131" sldId="345"/>
            <ac:picMk id="13" creationId="{CCBD96D3-6AF2-7285-BF43-497677B7A338}"/>
          </ac:picMkLst>
        </pc:picChg>
        <pc:picChg chg="add del mod">
          <ac:chgData name="Blankenbichler Thomas" userId="caccdb39-0818-4345-b2a2-c62118dc81f6" providerId="ADAL" clId="{6FA2B17D-DAE9-4109-810F-B97351932EDC}" dt="2024-06-09T16:42:45.039" v="1423" actId="478"/>
          <ac:picMkLst>
            <pc:docMk/>
            <pc:sldMk cId="658305131" sldId="345"/>
            <ac:picMk id="15" creationId="{D1936336-7D66-AFC8-C02B-DA300D7ACED7}"/>
          </ac:picMkLst>
        </pc:picChg>
        <pc:picChg chg="add mod">
          <ac:chgData name="Blankenbichler Thomas" userId="caccdb39-0818-4345-b2a2-c62118dc81f6" providerId="ADAL" clId="{6FA2B17D-DAE9-4109-810F-B97351932EDC}" dt="2024-06-09T16:45:29.350" v="1456" actId="164"/>
          <ac:picMkLst>
            <pc:docMk/>
            <pc:sldMk cId="658305131" sldId="345"/>
            <ac:picMk id="16" creationId="{6FE295B5-7B6D-8213-33F7-F70F8E4F8190}"/>
          </ac:picMkLst>
        </pc:picChg>
        <pc:picChg chg="add mod">
          <ac:chgData name="Blankenbichler Thomas" userId="caccdb39-0818-4345-b2a2-c62118dc81f6" providerId="ADAL" clId="{6FA2B17D-DAE9-4109-810F-B97351932EDC}" dt="2024-06-09T16:44:14.549" v="1440" actId="164"/>
          <ac:picMkLst>
            <pc:docMk/>
            <pc:sldMk cId="658305131" sldId="345"/>
            <ac:picMk id="18" creationId="{FF16D340-2247-ACA9-0954-E13EF943C522}"/>
          </ac:picMkLst>
        </pc:picChg>
        <pc:cxnChg chg="del">
          <ac:chgData name="Blankenbichler Thomas" userId="caccdb39-0818-4345-b2a2-c62118dc81f6" providerId="ADAL" clId="{6FA2B17D-DAE9-4109-810F-B97351932EDC}" dt="2024-06-09T16:41:42.205" v="1394" actId="478"/>
          <ac:cxnSpMkLst>
            <pc:docMk/>
            <pc:sldMk cId="658305131" sldId="345"/>
            <ac:cxnSpMk id="114" creationId="{2CA3D9CA-F472-E76A-12FD-35046679F1BD}"/>
          </ac:cxnSpMkLst>
        </pc:cxnChg>
      </pc:sldChg>
      <pc:sldChg chg="addSp delSp modSp add mod modClrScheme chgLayout">
        <pc:chgData name="Blankenbichler Thomas" userId="caccdb39-0818-4345-b2a2-c62118dc81f6" providerId="ADAL" clId="{6FA2B17D-DAE9-4109-810F-B97351932EDC}" dt="2024-06-09T17:20:42.059" v="2452" actId="20577"/>
        <pc:sldMkLst>
          <pc:docMk/>
          <pc:sldMk cId="3214991616" sldId="346"/>
        </pc:sldMkLst>
        <pc:spChg chg="mod ord">
          <ac:chgData name="Blankenbichler Thomas" userId="caccdb39-0818-4345-b2a2-c62118dc81f6" providerId="ADAL" clId="{6FA2B17D-DAE9-4109-810F-B97351932EDC}" dt="2024-06-09T16:53:53.096" v="1512" actId="700"/>
          <ac:spMkLst>
            <pc:docMk/>
            <pc:sldMk cId="3214991616" sldId="346"/>
            <ac:spMk id="2" creationId="{00000000-0000-0000-0000-000000000000}"/>
          </ac:spMkLst>
        </pc:spChg>
        <pc:spChg chg="add mod ord">
          <ac:chgData name="Blankenbichler Thomas" userId="caccdb39-0818-4345-b2a2-c62118dc81f6" providerId="ADAL" clId="{6FA2B17D-DAE9-4109-810F-B97351932EDC}" dt="2024-06-09T17:20:42.059" v="2452" actId="20577"/>
          <ac:spMkLst>
            <pc:docMk/>
            <pc:sldMk cId="3214991616" sldId="346"/>
            <ac:spMk id="3" creationId="{821D48E2-5BE2-8F92-D29C-E0B7EC29B4F8}"/>
          </ac:spMkLst>
        </pc:spChg>
        <pc:spChg chg="mod ord">
          <ac:chgData name="Blankenbichler Thomas" userId="caccdb39-0818-4345-b2a2-c62118dc81f6" providerId="ADAL" clId="{6FA2B17D-DAE9-4109-810F-B97351932EDC}" dt="2024-06-09T16:53:53.096" v="1512" actId="700"/>
          <ac:spMkLst>
            <pc:docMk/>
            <pc:sldMk cId="3214991616" sldId="346"/>
            <ac:spMk id="4" creationId="{00000000-0000-0000-0000-000000000000}"/>
          </ac:spMkLst>
        </pc:spChg>
        <pc:spChg chg="add mod ord">
          <ac:chgData name="Blankenbichler Thomas" userId="caccdb39-0818-4345-b2a2-c62118dc81f6" providerId="ADAL" clId="{6FA2B17D-DAE9-4109-810F-B97351932EDC}" dt="2024-06-09T17:20:12.499" v="2416" actId="21"/>
          <ac:spMkLst>
            <pc:docMk/>
            <pc:sldMk cId="3214991616" sldId="346"/>
            <ac:spMk id="5" creationId="{F1C1A44B-E442-CFFA-4818-4C52600D0E77}"/>
          </ac:spMkLst>
        </pc:spChg>
        <pc:spChg chg="mod ord">
          <ac:chgData name="Blankenbichler Thomas" userId="caccdb39-0818-4345-b2a2-c62118dc81f6" providerId="ADAL" clId="{6FA2B17D-DAE9-4109-810F-B97351932EDC}" dt="2024-06-09T16:53:53.096" v="1512" actId="700"/>
          <ac:spMkLst>
            <pc:docMk/>
            <pc:sldMk cId="3214991616" sldId="346"/>
            <ac:spMk id="6" creationId="{00000000-0000-0000-0000-000000000000}"/>
          </ac:spMkLst>
        </pc:spChg>
        <pc:spChg chg="mod ord">
          <ac:chgData name="Blankenbichler Thomas" userId="caccdb39-0818-4345-b2a2-c62118dc81f6" providerId="ADAL" clId="{6FA2B17D-DAE9-4109-810F-B97351932EDC}" dt="2024-06-09T16:53:53.096" v="1512" actId="700"/>
          <ac:spMkLst>
            <pc:docMk/>
            <pc:sldMk cId="3214991616" sldId="346"/>
            <ac:spMk id="8" creationId="{00000000-0000-0000-0000-000000000000}"/>
          </ac:spMkLst>
        </pc:spChg>
        <pc:picChg chg="del">
          <ac:chgData name="Blankenbichler Thomas" userId="caccdb39-0818-4345-b2a2-c62118dc81f6" providerId="ADAL" clId="{6FA2B17D-DAE9-4109-810F-B97351932EDC}" dt="2024-06-09T16:49:08.830" v="1474" actId="478"/>
          <ac:picMkLst>
            <pc:docMk/>
            <pc:sldMk cId="3214991616" sldId="346"/>
            <ac:picMk id="11" creationId="{774DB4CB-3AED-911E-B607-3D49F412A9D0}"/>
          </ac:picMkLst>
        </pc:picChg>
        <pc:picChg chg="del">
          <ac:chgData name="Blankenbichler Thomas" userId="caccdb39-0818-4345-b2a2-c62118dc81f6" providerId="ADAL" clId="{6FA2B17D-DAE9-4109-810F-B97351932EDC}" dt="2024-06-09T16:49:10.616" v="1475" actId="478"/>
          <ac:picMkLst>
            <pc:docMk/>
            <pc:sldMk cId="3214991616" sldId="346"/>
            <ac:picMk id="13" creationId="{46D16402-75E2-A7A1-84E0-0E6DA54BD0CD}"/>
          </ac:picMkLst>
        </pc:picChg>
      </pc:sldChg>
      <pc:sldChg chg="addSp new mod">
        <pc:chgData name="Blankenbichler Thomas" userId="caccdb39-0818-4345-b2a2-c62118dc81f6" providerId="ADAL" clId="{6FA2B17D-DAE9-4109-810F-B97351932EDC}" dt="2024-06-09T18:36:16.887" v="2514" actId="22"/>
        <pc:sldMkLst>
          <pc:docMk/>
          <pc:sldMk cId="695954423" sldId="349"/>
        </pc:sldMkLst>
        <pc:picChg chg="add">
          <ac:chgData name="Blankenbichler Thomas" userId="caccdb39-0818-4345-b2a2-c62118dc81f6" providerId="ADAL" clId="{6FA2B17D-DAE9-4109-810F-B97351932EDC}" dt="2024-06-09T18:36:16.887" v="2514" actId="22"/>
          <ac:picMkLst>
            <pc:docMk/>
            <pc:sldMk cId="695954423" sldId="349"/>
            <ac:picMk id="7" creationId="{EE276E92-E5EC-8777-8D87-6791EEE19529}"/>
          </ac:picMkLst>
        </pc:picChg>
      </pc:sldChg>
    </pc:docChg>
  </pc:docChgLst>
  <pc:docChgLst>
    <pc:chgData name="Popović Angelo" userId="19d35c37-09b3-4fa4-84ec-c33de5596d4c" providerId="ADAL" clId="{5B5D9CD0-6B7F-4DF4-8B52-84AC602EFF7A}"/>
    <pc:docChg chg="undo custSel addSld delSld modSld modMainMaster">
      <pc:chgData name="Popović Angelo" userId="19d35c37-09b3-4fa4-84ec-c33de5596d4c" providerId="ADAL" clId="{5B5D9CD0-6B7F-4DF4-8B52-84AC602EFF7A}" dt="2024-06-10T17:49:43.948" v="252"/>
      <pc:docMkLst>
        <pc:docMk/>
      </pc:docMkLst>
      <pc:sldChg chg="modTransition">
        <pc:chgData name="Popović Angelo" userId="19d35c37-09b3-4fa4-84ec-c33de5596d4c" providerId="ADAL" clId="{5B5D9CD0-6B7F-4DF4-8B52-84AC602EFF7A}" dt="2024-06-10T17:28:16.525" v="175"/>
        <pc:sldMkLst>
          <pc:docMk/>
          <pc:sldMk cId="3792915627" sldId="256"/>
        </pc:sldMkLst>
      </pc:sldChg>
      <pc:sldChg chg="modTransition">
        <pc:chgData name="Popović Angelo" userId="19d35c37-09b3-4fa4-84ec-c33de5596d4c" providerId="ADAL" clId="{5B5D9CD0-6B7F-4DF4-8B52-84AC602EFF7A}" dt="2024-06-10T17:28:18.931" v="176"/>
        <pc:sldMkLst>
          <pc:docMk/>
          <pc:sldMk cId="1511692240" sldId="322"/>
        </pc:sldMkLst>
      </pc:sldChg>
      <pc:sldChg chg="modTransition">
        <pc:chgData name="Popović Angelo" userId="19d35c37-09b3-4fa4-84ec-c33de5596d4c" providerId="ADAL" clId="{5B5D9CD0-6B7F-4DF4-8B52-84AC602EFF7A}" dt="2024-06-10T17:28:21.068" v="177"/>
        <pc:sldMkLst>
          <pc:docMk/>
          <pc:sldMk cId="852444641" sldId="324"/>
        </pc:sldMkLst>
      </pc:sldChg>
      <pc:sldChg chg="modTransition">
        <pc:chgData name="Popović Angelo" userId="19d35c37-09b3-4fa4-84ec-c33de5596d4c" providerId="ADAL" clId="{5B5D9CD0-6B7F-4DF4-8B52-84AC602EFF7A}" dt="2024-06-10T17:28:23.211" v="178"/>
        <pc:sldMkLst>
          <pc:docMk/>
          <pc:sldMk cId="2464792386" sldId="335"/>
        </pc:sldMkLst>
      </pc:sldChg>
      <pc:sldChg chg="modSp mod modTransition">
        <pc:chgData name="Popović Angelo" userId="19d35c37-09b3-4fa4-84ec-c33de5596d4c" providerId="ADAL" clId="{5B5D9CD0-6B7F-4DF4-8B52-84AC602EFF7A}" dt="2024-06-10T17:28:28.609" v="180"/>
        <pc:sldMkLst>
          <pc:docMk/>
          <pc:sldMk cId="309178916" sldId="336"/>
        </pc:sldMkLst>
        <pc:spChg chg="mod">
          <ac:chgData name="Popović Angelo" userId="19d35c37-09b3-4fa4-84ec-c33de5596d4c" providerId="ADAL" clId="{5B5D9CD0-6B7F-4DF4-8B52-84AC602EFF7A}" dt="2024-06-10T17:09:59.116" v="117" actId="20577"/>
          <ac:spMkLst>
            <pc:docMk/>
            <pc:sldMk cId="309178916" sldId="336"/>
            <ac:spMk id="7" creationId="{A215A5FA-FD57-0725-A144-9DE5B95EB477}"/>
          </ac:spMkLst>
        </pc:spChg>
      </pc:sldChg>
      <pc:sldChg chg="modSp mod modTransition modAnim">
        <pc:chgData name="Popović Angelo" userId="19d35c37-09b3-4fa4-84ec-c33de5596d4c" providerId="ADAL" clId="{5B5D9CD0-6B7F-4DF4-8B52-84AC602EFF7A}" dt="2024-06-10T17:28:38.050" v="183"/>
        <pc:sldMkLst>
          <pc:docMk/>
          <pc:sldMk cId="1999311373" sldId="337"/>
        </pc:sldMkLst>
        <pc:picChg chg="mod modCrop">
          <ac:chgData name="Popović Angelo" userId="19d35c37-09b3-4fa4-84ec-c33de5596d4c" providerId="ADAL" clId="{5B5D9CD0-6B7F-4DF4-8B52-84AC602EFF7A}" dt="2024-06-10T17:23:13.907" v="162" actId="1076"/>
          <ac:picMkLst>
            <pc:docMk/>
            <pc:sldMk cId="1999311373" sldId="337"/>
            <ac:picMk id="5" creationId="{A7742D40-4E0D-EF76-BF68-597EA1A3FB41}"/>
          </ac:picMkLst>
        </pc:picChg>
        <pc:picChg chg="mod">
          <ac:chgData name="Popović Angelo" userId="19d35c37-09b3-4fa4-84ec-c33de5596d4c" providerId="ADAL" clId="{5B5D9CD0-6B7F-4DF4-8B52-84AC602EFF7A}" dt="2024-06-10T17:23:37.538" v="164" actId="1076"/>
          <ac:picMkLst>
            <pc:docMk/>
            <pc:sldMk cId="1999311373" sldId="337"/>
            <ac:picMk id="10" creationId="{54137F55-DBB3-5C0B-7EEC-7276AA4DC8B8}"/>
          </ac:picMkLst>
        </pc:picChg>
      </pc:sldChg>
      <pc:sldChg chg="modTransition">
        <pc:chgData name="Popović Angelo" userId="19d35c37-09b3-4fa4-84ec-c33de5596d4c" providerId="ADAL" clId="{5B5D9CD0-6B7F-4DF4-8B52-84AC602EFF7A}" dt="2024-06-10T17:28:33.500" v="181"/>
        <pc:sldMkLst>
          <pc:docMk/>
          <pc:sldMk cId="4083937184" sldId="338"/>
        </pc:sldMkLst>
      </pc:sldChg>
      <pc:sldChg chg="modSp del mod">
        <pc:chgData name="Popović Angelo" userId="19d35c37-09b3-4fa4-84ec-c33de5596d4c" providerId="ADAL" clId="{5B5D9CD0-6B7F-4DF4-8B52-84AC602EFF7A}" dt="2024-06-10T17:18:15.943" v="136" actId="2696"/>
        <pc:sldMkLst>
          <pc:docMk/>
          <pc:sldMk cId="2954134017" sldId="339"/>
        </pc:sldMkLst>
        <pc:spChg chg="mod">
          <ac:chgData name="Popović Angelo" userId="19d35c37-09b3-4fa4-84ec-c33de5596d4c" providerId="ADAL" clId="{5B5D9CD0-6B7F-4DF4-8B52-84AC602EFF7A}" dt="2024-06-10T16:40:34.117" v="23" actId="20577"/>
          <ac:spMkLst>
            <pc:docMk/>
            <pc:sldMk cId="2954134017" sldId="339"/>
            <ac:spMk id="7" creationId="{D32206FE-2BB3-4D52-75FA-5839276A5198}"/>
          </ac:spMkLst>
        </pc:spChg>
      </pc:sldChg>
      <pc:sldChg chg="delSp mod modTransition delAnim modAnim">
        <pc:chgData name="Popović Angelo" userId="19d35c37-09b3-4fa4-84ec-c33de5596d4c" providerId="ADAL" clId="{5B5D9CD0-6B7F-4DF4-8B52-84AC602EFF7A}" dt="2024-06-10T17:36:15.935" v="194"/>
        <pc:sldMkLst>
          <pc:docMk/>
          <pc:sldMk cId="1331398243" sldId="340"/>
        </pc:sldMkLst>
        <pc:picChg chg="del">
          <ac:chgData name="Popović Angelo" userId="19d35c37-09b3-4fa4-84ec-c33de5596d4c" providerId="ADAL" clId="{5B5D9CD0-6B7F-4DF4-8B52-84AC602EFF7A}" dt="2024-06-10T17:30:11.806" v="190" actId="478"/>
          <ac:picMkLst>
            <pc:docMk/>
            <pc:sldMk cId="1331398243" sldId="340"/>
            <ac:picMk id="3" creationId="{F5940B65-2304-2D3C-67AB-D44016C79EAA}"/>
          </ac:picMkLst>
        </pc:picChg>
      </pc:sldChg>
      <pc:sldChg chg="modTransition">
        <pc:chgData name="Popović Angelo" userId="19d35c37-09b3-4fa4-84ec-c33de5596d4c" providerId="ADAL" clId="{5B5D9CD0-6B7F-4DF4-8B52-84AC602EFF7A}" dt="2024-06-10T17:28:46.106" v="186"/>
        <pc:sldMkLst>
          <pc:docMk/>
          <pc:sldMk cId="841406747" sldId="341"/>
        </pc:sldMkLst>
      </pc:sldChg>
      <pc:sldChg chg="addSp modSp mod modTransition">
        <pc:chgData name="Popović Angelo" userId="19d35c37-09b3-4fa4-84ec-c33de5596d4c" providerId="ADAL" clId="{5B5D9CD0-6B7F-4DF4-8B52-84AC602EFF7A}" dt="2024-06-10T17:28:41.427" v="184"/>
        <pc:sldMkLst>
          <pc:docMk/>
          <pc:sldMk cId="3496536127" sldId="342"/>
        </pc:sldMkLst>
        <pc:picChg chg="add mod modCrop">
          <ac:chgData name="Popović Angelo" userId="19d35c37-09b3-4fa4-84ec-c33de5596d4c" providerId="ADAL" clId="{5B5D9CD0-6B7F-4DF4-8B52-84AC602EFF7A}" dt="2024-06-10T17:25:36.825" v="174" actId="1076"/>
          <ac:picMkLst>
            <pc:docMk/>
            <pc:sldMk cId="3496536127" sldId="342"/>
            <ac:picMk id="5" creationId="{BABB9BF2-19B1-0F14-AC7B-2769F3763BA3}"/>
          </ac:picMkLst>
        </pc:picChg>
        <pc:picChg chg="mod modCrop">
          <ac:chgData name="Popović Angelo" userId="19d35c37-09b3-4fa4-84ec-c33de5596d4c" providerId="ADAL" clId="{5B5D9CD0-6B7F-4DF4-8B52-84AC602EFF7A}" dt="2024-06-10T17:25:32.649" v="173" actId="1076"/>
          <ac:picMkLst>
            <pc:docMk/>
            <pc:sldMk cId="3496536127" sldId="342"/>
            <ac:picMk id="7" creationId="{B232C910-76FE-E439-30CB-B2FB6A40295A}"/>
          </ac:picMkLst>
        </pc:picChg>
      </pc:sldChg>
      <pc:sldChg chg="modSp mod modTransition">
        <pc:chgData name="Popović Angelo" userId="19d35c37-09b3-4fa4-84ec-c33de5596d4c" providerId="ADAL" clId="{5B5D9CD0-6B7F-4DF4-8B52-84AC602EFF7A}" dt="2024-06-10T17:39:01.247" v="248" actId="20577"/>
        <pc:sldMkLst>
          <pc:docMk/>
          <pc:sldMk cId="1578307644" sldId="344"/>
        </pc:sldMkLst>
        <pc:spChg chg="mod">
          <ac:chgData name="Popović Angelo" userId="19d35c37-09b3-4fa4-84ec-c33de5596d4c" providerId="ADAL" clId="{5B5D9CD0-6B7F-4DF4-8B52-84AC602EFF7A}" dt="2024-06-10T17:39:01.247" v="248" actId="20577"/>
          <ac:spMkLst>
            <pc:docMk/>
            <pc:sldMk cId="1578307644" sldId="344"/>
            <ac:spMk id="2" creationId="{00000000-0000-0000-0000-000000000000}"/>
          </ac:spMkLst>
        </pc:spChg>
      </pc:sldChg>
      <pc:sldChg chg="mod modTransition modShow">
        <pc:chgData name="Popović Angelo" userId="19d35c37-09b3-4fa4-84ec-c33de5596d4c" providerId="ADAL" clId="{5B5D9CD0-6B7F-4DF4-8B52-84AC602EFF7A}" dt="2024-06-10T17:28:25.533" v="179"/>
        <pc:sldMkLst>
          <pc:docMk/>
          <pc:sldMk cId="658305131" sldId="345"/>
        </pc:sldMkLst>
      </pc:sldChg>
      <pc:sldChg chg="addSp delSp modSp mod modTransition modClrScheme chgLayout">
        <pc:chgData name="Popović Angelo" userId="19d35c37-09b3-4fa4-84ec-c33de5596d4c" providerId="ADAL" clId="{5B5D9CD0-6B7F-4DF4-8B52-84AC602EFF7A}" dt="2024-06-10T17:28:53.904" v="189"/>
        <pc:sldMkLst>
          <pc:docMk/>
          <pc:sldMk cId="3214991616" sldId="346"/>
        </pc:sldMkLst>
        <pc:spChg chg="mod ord">
          <ac:chgData name="Popović Angelo" userId="19d35c37-09b3-4fa4-84ec-c33de5596d4c" providerId="ADAL" clId="{5B5D9CD0-6B7F-4DF4-8B52-84AC602EFF7A}" dt="2024-06-10T17:04:02.751" v="58" actId="20577"/>
          <ac:spMkLst>
            <pc:docMk/>
            <pc:sldMk cId="3214991616" sldId="346"/>
            <ac:spMk id="2" creationId="{00000000-0000-0000-0000-000000000000}"/>
          </ac:spMkLst>
        </pc:spChg>
        <pc:spChg chg="mod ord">
          <ac:chgData name="Popović Angelo" userId="19d35c37-09b3-4fa4-84ec-c33de5596d4c" providerId="ADAL" clId="{5B5D9CD0-6B7F-4DF4-8B52-84AC602EFF7A}" dt="2024-06-10T17:04:23.205" v="77" actId="12"/>
          <ac:spMkLst>
            <pc:docMk/>
            <pc:sldMk cId="3214991616" sldId="346"/>
            <ac:spMk id="3" creationId="{821D48E2-5BE2-8F92-D29C-E0B7EC29B4F8}"/>
          </ac:spMkLst>
        </pc:spChg>
        <pc:spChg chg="mod ord">
          <ac:chgData name="Popović Angelo" userId="19d35c37-09b3-4fa4-84ec-c33de5596d4c" providerId="ADAL" clId="{5B5D9CD0-6B7F-4DF4-8B52-84AC602EFF7A}" dt="2024-06-10T17:02:16.074" v="35" actId="700"/>
          <ac:spMkLst>
            <pc:docMk/>
            <pc:sldMk cId="3214991616" sldId="346"/>
            <ac:spMk id="4" creationId="{00000000-0000-0000-0000-000000000000}"/>
          </ac:spMkLst>
        </pc:spChg>
        <pc:spChg chg="del">
          <ac:chgData name="Popović Angelo" userId="19d35c37-09b3-4fa4-84ec-c33de5596d4c" providerId="ADAL" clId="{5B5D9CD0-6B7F-4DF4-8B52-84AC602EFF7A}" dt="2024-06-10T17:02:03.278" v="33" actId="478"/>
          <ac:spMkLst>
            <pc:docMk/>
            <pc:sldMk cId="3214991616" sldId="346"/>
            <ac:spMk id="5" creationId="{F1C1A44B-E442-CFFA-4818-4C52600D0E77}"/>
          </ac:spMkLst>
        </pc:spChg>
        <pc:spChg chg="mod ord">
          <ac:chgData name="Popović Angelo" userId="19d35c37-09b3-4fa4-84ec-c33de5596d4c" providerId="ADAL" clId="{5B5D9CD0-6B7F-4DF4-8B52-84AC602EFF7A}" dt="2024-06-10T17:02:16.074" v="35" actId="700"/>
          <ac:spMkLst>
            <pc:docMk/>
            <pc:sldMk cId="3214991616" sldId="346"/>
            <ac:spMk id="6" creationId="{00000000-0000-0000-0000-000000000000}"/>
          </ac:spMkLst>
        </pc:spChg>
        <pc:spChg chg="mod ord">
          <ac:chgData name="Popović Angelo" userId="19d35c37-09b3-4fa4-84ec-c33de5596d4c" providerId="ADAL" clId="{5B5D9CD0-6B7F-4DF4-8B52-84AC602EFF7A}" dt="2024-06-10T17:02:16.074" v="35" actId="700"/>
          <ac:spMkLst>
            <pc:docMk/>
            <pc:sldMk cId="3214991616" sldId="346"/>
            <ac:spMk id="8" creationId="{00000000-0000-0000-0000-000000000000}"/>
          </ac:spMkLst>
        </pc:spChg>
        <pc:spChg chg="add del mod">
          <ac:chgData name="Popović Angelo" userId="19d35c37-09b3-4fa4-84ec-c33de5596d4c" providerId="ADAL" clId="{5B5D9CD0-6B7F-4DF4-8B52-84AC602EFF7A}" dt="2024-06-10T17:02:08.054" v="34" actId="478"/>
          <ac:spMkLst>
            <pc:docMk/>
            <pc:sldMk cId="3214991616" sldId="346"/>
            <ac:spMk id="9" creationId="{FC65B665-D3F5-96E9-81FC-D5CB944D5855}"/>
          </ac:spMkLst>
        </pc:spChg>
      </pc:sldChg>
      <pc:sldChg chg="modTransition modAnim">
        <pc:chgData name="Popović Angelo" userId="19d35c37-09b3-4fa4-84ec-c33de5596d4c" providerId="ADAL" clId="{5B5D9CD0-6B7F-4DF4-8B52-84AC602EFF7A}" dt="2024-06-10T17:49:43.948" v="252"/>
        <pc:sldMkLst>
          <pc:docMk/>
          <pc:sldMk cId="1700600089" sldId="347"/>
        </pc:sldMkLst>
      </pc:sldChg>
      <pc:sldChg chg="addSp modSp mod modTransition modAnim">
        <pc:chgData name="Popović Angelo" userId="19d35c37-09b3-4fa4-84ec-c33de5596d4c" providerId="ADAL" clId="{5B5D9CD0-6B7F-4DF4-8B52-84AC602EFF7A}" dt="2024-06-10T17:38:45.343" v="227" actId="20577"/>
        <pc:sldMkLst>
          <pc:docMk/>
          <pc:sldMk cId="966625850" sldId="348"/>
        </pc:sldMkLst>
        <pc:spChg chg="mod">
          <ac:chgData name="Popović Angelo" userId="19d35c37-09b3-4fa4-84ec-c33de5596d4c" providerId="ADAL" clId="{5B5D9CD0-6B7F-4DF4-8B52-84AC602EFF7A}" dt="2024-06-10T17:38:45.343" v="227" actId="20577"/>
          <ac:spMkLst>
            <pc:docMk/>
            <pc:sldMk cId="966625850" sldId="348"/>
            <ac:spMk id="2" creationId="{00000000-0000-0000-0000-000000000000}"/>
          </ac:spMkLst>
        </pc:spChg>
        <pc:grpChg chg="mod">
          <ac:chgData name="Popović Angelo" userId="19d35c37-09b3-4fa4-84ec-c33de5596d4c" providerId="ADAL" clId="{5B5D9CD0-6B7F-4DF4-8B52-84AC602EFF7A}" dt="2024-06-10T17:38:31.353" v="204" actId="1076"/>
          <ac:grpSpMkLst>
            <pc:docMk/>
            <pc:sldMk cId="966625850" sldId="348"/>
            <ac:grpSpMk id="16" creationId="{85EDA784-C8AE-487F-A798-6C419B66872E}"/>
          </ac:grpSpMkLst>
        </pc:grpChg>
        <pc:picChg chg="add mod">
          <ac:chgData name="Popović Angelo" userId="19d35c37-09b3-4fa4-84ec-c33de5596d4c" providerId="ADAL" clId="{5B5D9CD0-6B7F-4DF4-8B52-84AC602EFF7A}" dt="2024-06-10T16:56:32.803" v="28"/>
          <ac:picMkLst>
            <pc:docMk/>
            <pc:sldMk cId="966625850" sldId="348"/>
            <ac:picMk id="9" creationId="{B4EB61A8-DE8E-9576-4D1A-94DE541C75C4}"/>
          </ac:picMkLst>
        </pc:picChg>
        <pc:picChg chg="mod">
          <ac:chgData name="Popović Angelo" userId="19d35c37-09b3-4fa4-84ec-c33de5596d4c" providerId="ADAL" clId="{5B5D9CD0-6B7F-4DF4-8B52-84AC602EFF7A}" dt="2024-06-10T16:57:27.114" v="29" actId="14826"/>
          <ac:picMkLst>
            <pc:docMk/>
            <pc:sldMk cId="966625850" sldId="348"/>
            <ac:picMk id="13" creationId="{46D16402-75E2-A7A1-84E0-0E6DA54BD0CD}"/>
          </ac:picMkLst>
        </pc:picChg>
      </pc:sldChg>
      <pc:sldChg chg="modSp del mod">
        <pc:chgData name="Popović Angelo" userId="19d35c37-09b3-4fa4-84ec-c33de5596d4c" providerId="ADAL" clId="{5B5D9CD0-6B7F-4DF4-8B52-84AC602EFF7A}" dt="2024-06-10T16:57:32.059" v="30" actId="47"/>
        <pc:sldMkLst>
          <pc:docMk/>
          <pc:sldMk cId="695954423" sldId="349"/>
        </pc:sldMkLst>
        <pc:picChg chg="mod">
          <ac:chgData name="Popović Angelo" userId="19d35c37-09b3-4fa4-84ec-c33de5596d4c" providerId="ADAL" clId="{5B5D9CD0-6B7F-4DF4-8B52-84AC602EFF7A}" dt="2024-06-10T16:56:13.105" v="27" actId="1076"/>
          <ac:picMkLst>
            <pc:docMk/>
            <pc:sldMk cId="695954423" sldId="349"/>
            <ac:picMk id="7" creationId="{EE276E92-E5EC-8777-8D87-6791EEE19529}"/>
          </ac:picMkLst>
        </pc:picChg>
      </pc:sldChg>
      <pc:sldChg chg="modSp new mod modShow">
        <pc:chgData name="Popović Angelo" userId="19d35c37-09b3-4fa4-84ec-c33de5596d4c" providerId="ADAL" clId="{5B5D9CD0-6B7F-4DF4-8B52-84AC602EFF7A}" dt="2024-06-10T17:21:01.143" v="159" actId="729"/>
        <pc:sldMkLst>
          <pc:docMk/>
          <pc:sldMk cId="2479070133" sldId="349"/>
        </pc:sldMkLst>
        <pc:spChg chg="mod">
          <ac:chgData name="Popović Angelo" userId="19d35c37-09b3-4fa4-84ec-c33de5596d4c" providerId="ADAL" clId="{5B5D9CD0-6B7F-4DF4-8B52-84AC602EFF7A}" dt="2024-06-10T17:18:04.359" v="135"/>
          <ac:spMkLst>
            <pc:docMk/>
            <pc:sldMk cId="2479070133" sldId="349"/>
            <ac:spMk id="2" creationId="{B83F03AF-D20B-3261-0BA7-C5952A710E77}"/>
          </ac:spMkLst>
        </pc:spChg>
        <pc:spChg chg="mod">
          <ac:chgData name="Popović Angelo" userId="19d35c37-09b3-4fa4-84ec-c33de5596d4c" providerId="ADAL" clId="{5B5D9CD0-6B7F-4DF4-8B52-84AC602EFF7A}" dt="2024-06-10T17:17:32.323" v="121" actId="20577"/>
          <ac:spMkLst>
            <pc:docMk/>
            <pc:sldMk cId="2479070133" sldId="349"/>
            <ac:spMk id="3" creationId="{AE146E14-62E2-5376-DE9D-09034C7AF16D}"/>
          </ac:spMkLst>
        </pc:spChg>
        <pc:spChg chg="mod">
          <ac:chgData name="Popović Angelo" userId="19d35c37-09b3-4fa4-84ec-c33de5596d4c" providerId="ADAL" clId="{5B5D9CD0-6B7F-4DF4-8B52-84AC602EFF7A}" dt="2024-06-10T17:20:11.210" v="158" actId="20577"/>
          <ac:spMkLst>
            <pc:docMk/>
            <pc:sldMk cId="2479070133" sldId="349"/>
            <ac:spMk id="4" creationId="{AB814A9C-E105-194B-2554-B1104EE2E521}"/>
          </ac:spMkLst>
        </pc:spChg>
        <pc:spChg chg="mod">
          <ac:chgData name="Popović Angelo" userId="19d35c37-09b3-4fa4-84ec-c33de5596d4c" providerId="ADAL" clId="{5B5D9CD0-6B7F-4DF4-8B52-84AC602EFF7A}" dt="2024-06-10T17:17:36.989" v="132" actId="20577"/>
          <ac:spMkLst>
            <pc:docMk/>
            <pc:sldMk cId="2479070133" sldId="349"/>
            <ac:spMk id="5" creationId="{59FC5980-319D-03D7-3A19-57F542437389}"/>
          </ac:spMkLst>
        </pc:spChg>
        <pc:spChg chg="mod">
          <ac:chgData name="Popović Angelo" userId="19d35c37-09b3-4fa4-84ec-c33de5596d4c" providerId="ADAL" clId="{5B5D9CD0-6B7F-4DF4-8B52-84AC602EFF7A}" dt="2024-06-10T17:18:24.928" v="141" actId="20577"/>
          <ac:spMkLst>
            <pc:docMk/>
            <pc:sldMk cId="2479070133" sldId="349"/>
            <ac:spMk id="6" creationId="{C37889D8-E25D-BF5D-07B4-2D486FB71527}"/>
          </ac:spMkLst>
        </pc:spChg>
      </pc:sldChg>
      <pc:sldMasterChg chg="addSp modSp modSldLayout">
        <pc:chgData name="Popović Angelo" userId="19d35c37-09b3-4fa4-84ec-c33de5596d4c" providerId="ADAL" clId="{5B5D9CD0-6B7F-4DF4-8B52-84AC602EFF7A}" dt="2024-06-10T16:18:40.305" v="10"/>
        <pc:sldMasterMkLst>
          <pc:docMk/>
          <pc:sldMasterMk cId="2059464327" sldId="2147483648"/>
        </pc:sldMasterMkLst>
        <pc:spChg chg="mod">
          <ac:chgData name="Popović Angelo" userId="19d35c37-09b3-4fa4-84ec-c33de5596d4c" providerId="ADAL" clId="{5B5D9CD0-6B7F-4DF4-8B52-84AC602EFF7A}" dt="2024-06-10T16:18:40.305" v="10"/>
          <ac:spMkLst>
            <pc:docMk/>
            <pc:sldMasterMk cId="2059464327" sldId="2147483648"/>
            <ac:spMk id="13" creationId="{00000000-0000-0000-0000-000000000000}"/>
          </ac:spMkLst>
        </pc:spChg>
        <pc:picChg chg="add mod">
          <ac:chgData name="Popović Angelo" userId="19d35c37-09b3-4fa4-84ec-c33de5596d4c" providerId="ADAL" clId="{5B5D9CD0-6B7F-4DF4-8B52-84AC602EFF7A}" dt="2024-06-10T16:16:32.390" v="6" actId="732"/>
          <ac:picMkLst>
            <pc:docMk/>
            <pc:sldMasterMk cId="2059464327" sldId="2147483648"/>
            <ac:picMk id="4" creationId="{DCA0F29A-45C8-9151-BEFF-D4963EF54BC8}"/>
          </ac:picMkLst>
        </pc:picChg>
        <pc:picChg chg="mod">
          <ac:chgData name="Popović Angelo" userId="19d35c37-09b3-4fa4-84ec-c33de5596d4c" providerId="ADAL" clId="{5B5D9CD0-6B7F-4DF4-8B52-84AC602EFF7A}" dt="2024-06-10T16:16:41.632" v="7" actId="732"/>
          <ac:picMkLst>
            <pc:docMk/>
            <pc:sldMasterMk cId="2059464327" sldId="2147483648"/>
            <ac:picMk id="7" creationId="{00000000-0000-0000-0000-000000000000}"/>
          </ac:picMkLst>
        </pc:picChg>
        <pc:sldLayoutChg chg="modSp mod">
          <pc:chgData name="Popović Angelo" userId="19d35c37-09b3-4fa4-84ec-c33de5596d4c" providerId="ADAL" clId="{5B5D9CD0-6B7F-4DF4-8B52-84AC602EFF7A}" dt="2024-06-10T16:17:19.581" v="9" actId="1076"/>
          <pc:sldLayoutMkLst>
            <pc:docMk/>
            <pc:sldMasterMk cId="2059464327" sldId="2147483648"/>
            <pc:sldLayoutMk cId="2763324857" sldId="2147483650"/>
          </pc:sldLayoutMkLst>
          <pc:spChg chg="mod">
            <ac:chgData name="Popović Angelo" userId="19d35c37-09b3-4fa4-84ec-c33de5596d4c" providerId="ADAL" clId="{5B5D9CD0-6B7F-4DF4-8B52-84AC602EFF7A}" dt="2024-06-10T16:17:19.581" v="9" actId="1076"/>
            <ac:spMkLst>
              <pc:docMk/>
              <pc:sldMasterMk cId="2059464327" sldId="2147483648"/>
              <pc:sldLayoutMk cId="2763324857" sldId="2147483650"/>
              <ac:spMk id="5" creationId="{00000000-0000-0000-0000-000000000000}"/>
            </ac:spMkLst>
          </pc:spChg>
        </pc:sldLayoutChg>
      </pc:sldMasterChg>
    </pc:docChg>
  </pc:docChgLst>
  <pc:docChgLst>
    <pc:chgData name="Leidinger Leo" userId="59916ca2-ece7-424b-9b51-447dd2f26bee" providerId="ADAL" clId="{B596A941-14BC-4D8A-99B1-6924FE961FA7}"/>
    <pc:docChg chg="undo redo custSel modSld sldOrd modMainMaster">
      <pc:chgData name="Leidinger Leo" userId="59916ca2-ece7-424b-9b51-447dd2f26bee" providerId="ADAL" clId="{B596A941-14BC-4D8A-99B1-6924FE961FA7}" dt="2024-06-11T08:32:01.699" v="997" actId="20577"/>
      <pc:docMkLst>
        <pc:docMk/>
      </pc:docMkLst>
      <pc:sldChg chg="modSp mod modTransition">
        <pc:chgData name="Leidinger Leo" userId="59916ca2-ece7-424b-9b51-447dd2f26bee" providerId="ADAL" clId="{B596A941-14BC-4D8A-99B1-6924FE961FA7}" dt="2024-06-11T08:32:01.699" v="997" actId="20577"/>
        <pc:sldMkLst>
          <pc:docMk/>
          <pc:sldMk cId="3792915627" sldId="256"/>
        </pc:sldMkLst>
        <pc:spChg chg="mod">
          <ac:chgData name="Leidinger Leo" userId="59916ca2-ece7-424b-9b51-447dd2f26bee" providerId="ADAL" clId="{B596A941-14BC-4D8A-99B1-6924FE961FA7}" dt="2024-06-11T08:32:01.699" v="997" actId="20577"/>
          <ac:spMkLst>
            <pc:docMk/>
            <pc:sldMk cId="3792915627" sldId="256"/>
            <ac:spMk id="2" creationId="{00000000-0000-0000-0000-000000000000}"/>
          </ac:spMkLst>
        </pc:spChg>
        <pc:spChg chg="mod">
          <ac:chgData name="Leidinger Leo" userId="59916ca2-ece7-424b-9b51-447dd2f26bee" providerId="ADAL" clId="{B596A941-14BC-4D8A-99B1-6924FE961FA7}" dt="2024-06-11T08:31:28.746" v="995" actId="27636"/>
          <ac:spMkLst>
            <pc:docMk/>
            <pc:sldMk cId="3792915627" sldId="256"/>
            <ac:spMk id="3" creationId="{00000000-0000-0000-0000-000000000000}"/>
          </ac:spMkLst>
        </pc:spChg>
      </pc:sldChg>
      <pc:sldChg chg="modSp mod modTransition">
        <pc:chgData name="Leidinger Leo" userId="59916ca2-ece7-424b-9b51-447dd2f26bee" providerId="ADAL" clId="{B596A941-14BC-4D8A-99B1-6924FE961FA7}" dt="2024-06-11T07:30:20.682" v="981" actId="2710"/>
        <pc:sldMkLst>
          <pc:docMk/>
          <pc:sldMk cId="1511692240" sldId="322"/>
        </pc:sldMkLst>
        <pc:spChg chg="mod">
          <ac:chgData name="Leidinger Leo" userId="59916ca2-ece7-424b-9b51-447dd2f26bee" providerId="ADAL" clId="{B596A941-14BC-4D8A-99B1-6924FE961FA7}" dt="2024-06-11T07:30:20.682" v="981" actId="2710"/>
          <ac:spMkLst>
            <pc:docMk/>
            <pc:sldMk cId="1511692240" sldId="322"/>
            <ac:spMk id="10" creationId="{00000000-0000-0000-0000-000000000000}"/>
          </ac:spMkLst>
        </pc:spChg>
      </pc:sldChg>
      <pc:sldChg chg="addSp modSp mod ord modTransition">
        <pc:chgData name="Leidinger Leo" userId="59916ca2-ece7-424b-9b51-447dd2f26bee" providerId="ADAL" clId="{B596A941-14BC-4D8A-99B1-6924FE961FA7}" dt="2024-06-11T07:31:04.260" v="984" actId="20578"/>
        <pc:sldMkLst>
          <pc:docMk/>
          <pc:sldMk cId="852444641" sldId="324"/>
        </pc:sldMkLst>
        <pc:spChg chg="add mod">
          <ac:chgData name="Leidinger Leo" userId="59916ca2-ece7-424b-9b51-447dd2f26bee" providerId="ADAL" clId="{B596A941-14BC-4D8A-99B1-6924FE961FA7}" dt="2024-06-11T07:26:24.289" v="962" actId="20577"/>
          <ac:spMkLst>
            <pc:docMk/>
            <pc:sldMk cId="852444641" sldId="324"/>
            <ac:spMk id="11" creationId="{FE60DD5C-4D60-92C2-6F5E-D9EA852E917D}"/>
          </ac:spMkLst>
        </pc:spChg>
        <pc:spChg chg="mod">
          <ac:chgData name="Leidinger Leo" userId="59916ca2-ece7-424b-9b51-447dd2f26bee" providerId="ADAL" clId="{B596A941-14BC-4D8A-99B1-6924FE961FA7}" dt="2024-06-10T16:22:23.572" v="233" actId="207"/>
          <ac:spMkLst>
            <pc:docMk/>
            <pc:sldMk cId="852444641" sldId="324"/>
            <ac:spMk id="52" creationId="{F3D5964D-A778-DCC8-A251-8C7234251615}"/>
          </ac:spMkLst>
        </pc:spChg>
      </pc:sldChg>
      <pc:sldChg chg="addSp modSp mod modTransition">
        <pc:chgData name="Leidinger Leo" userId="59916ca2-ece7-424b-9b51-447dd2f26bee" providerId="ADAL" clId="{B596A941-14BC-4D8A-99B1-6924FE961FA7}" dt="2024-06-11T07:26:18.357" v="960" actId="20577"/>
        <pc:sldMkLst>
          <pc:docMk/>
          <pc:sldMk cId="2464792386" sldId="335"/>
        </pc:sldMkLst>
        <pc:spChg chg="add mod">
          <ac:chgData name="Leidinger Leo" userId="59916ca2-ece7-424b-9b51-447dd2f26bee" providerId="ADAL" clId="{B596A941-14BC-4D8A-99B1-6924FE961FA7}" dt="2024-06-11T07:26:18.357" v="960" actId="20577"/>
          <ac:spMkLst>
            <pc:docMk/>
            <pc:sldMk cId="2464792386" sldId="335"/>
            <ac:spMk id="9" creationId="{C7689DC7-E589-1D9D-7BE9-5DADE86B1506}"/>
          </ac:spMkLst>
        </pc:spChg>
      </pc:sldChg>
      <pc:sldChg chg="modTransition modNotesTx">
        <pc:chgData name="Leidinger Leo" userId="59916ca2-ece7-424b-9b51-447dd2f26bee" providerId="ADAL" clId="{B596A941-14BC-4D8A-99B1-6924FE961FA7}" dt="2024-06-11T07:41:24.826" v="992" actId="20577"/>
        <pc:sldMkLst>
          <pc:docMk/>
          <pc:sldMk cId="309178916" sldId="336"/>
        </pc:sldMkLst>
      </pc:sldChg>
      <pc:sldChg chg="addSp modSp mod modTransition">
        <pc:chgData name="Leidinger Leo" userId="59916ca2-ece7-424b-9b51-447dd2f26bee" providerId="ADAL" clId="{B596A941-14BC-4D8A-99B1-6924FE961FA7}" dt="2024-06-11T07:13:28.192" v="523" actId="20577"/>
        <pc:sldMkLst>
          <pc:docMk/>
          <pc:sldMk cId="1999311373" sldId="337"/>
        </pc:sldMkLst>
        <pc:spChg chg="add mod">
          <ac:chgData name="Leidinger Leo" userId="59916ca2-ece7-424b-9b51-447dd2f26bee" providerId="ADAL" clId="{B596A941-14BC-4D8A-99B1-6924FE961FA7}" dt="2024-06-11T07:12:48.216" v="492" actId="20577"/>
          <ac:spMkLst>
            <pc:docMk/>
            <pc:sldMk cId="1999311373" sldId="337"/>
            <ac:spMk id="7" creationId="{47440061-2EAD-BFC2-A7EE-25CAF0D63BBF}"/>
          </ac:spMkLst>
        </pc:spChg>
        <pc:spChg chg="add mod">
          <ac:chgData name="Leidinger Leo" userId="59916ca2-ece7-424b-9b51-447dd2f26bee" providerId="ADAL" clId="{B596A941-14BC-4D8A-99B1-6924FE961FA7}" dt="2024-06-11T07:12:55.127" v="493"/>
          <ac:spMkLst>
            <pc:docMk/>
            <pc:sldMk cId="1999311373" sldId="337"/>
            <ac:spMk id="9" creationId="{B7DAC693-7CC6-22E3-4813-97314191226C}"/>
          </ac:spMkLst>
        </pc:spChg>
        <pc:spChg chg="add mod">
          <ac:chgData name="Leidinger Leo" userId="59916ca2-ece7-424b-9b51-447dd2f26bee" providerId="ADAL" clId="{B596A941-14BC-4D8A-99B1-6924FE961FA7}" dt="2024-06-11T07:13:28.192" v="523" actId="20577"/>
          <ac:spMkLst>
            <pc:docMk/>
            <pc:sldMk cId="1999311373" sldId="337"/>
            <ac:spMk id="11" creationId="{AC62E024-A61F-D475-C859-FE86246EC615}"/>
          </ac:spMkLst>
        </pc:spChg>
      </pc:sldChg>
      <pc:sldChg chg="addSp delSp modSp mod modTransition">
        <pc:chgData name="Leidinger Leo" userId="59916ca2-ece7-424b-9b51-447dd2f26bee" providerId="ADAL" clId="{B596A941-14BC-4D8A-99B1-6924FE961FA7}" dt="2024-06-11T07:26:06.167" v="958" actId="20577"/>
        <pc:sldMkLst>
          <pc:docMk/>
          <pc:sldMk cId="4083937184" sldId="338"/>
        </pc:sldMkLst>
        <pc:spChg chg="add del mod">
          <ac:chgData name="Leidinger Leo" userId="59916ca2-ece7-424b-9b51-447dd2f26bee" providerId="ADAL" clId="{B596A941-14BC-4D8A-99B1-6924FE961FA7}" dt="2024-06-11T07:07:25.582" v="308"/>
          <ac:spMkLst>
            <pc:docMk/>
            <pc:sldMk cId="4083937184" sldId="338"/>
            <ac:spMk id="5" creationId="{5B99B354-A1C5-1B69-BBD9-B940BA6EC867}"/>
          </ac:spMkLst>
        </pc:spChg>
        <pc:spChg chg="add mod">
          <ac:chgData name="Leidinger Leo" userId="59916ca2-ece7-424b-9b51-447dd2f26bee" providerId="ADAL" clId="{B596A941-14BC-4D8A-99B1-6924FE961FA7}" dt="2024-06-11T07:26:06.167" v="958" actId="20577"/>
          <ac:spMkLst>
            <pc:docMk/>
            <pc:sldMk cId="4083937184" sldId="338"/>
            <ac:spMk id="7" creationId="{76CB0DD1-9E1D-861C-06A5-708964C31B56}"/>
          </ac:spMkLst>
        </pc:spChg>
        <pc:picChg chg="add del mod">
          <ac:chgData name="Leidinger Leo" userId="59916ca2-ece7-424b-9b51-447dd2f26bee" providerId="ADAL" clId="{B596A941-14BC-4D8A-99B1-6924FE961FA7}" dt="2024-06-09T16:16:50.625" v="4" actId="478"/>
          <ac:picMkLst>
            <pc:docMk/>
            <pc:sldMk cId="4083937184" sldId="338"/>
            <ac:picMk id="9" creationId="{E7F3A057-8FB4-1575-70B2-AC3E9FE4F428}"/>
          </ac:picMkLst>
        </pc:picChg>
        <pc:picChg chg="add del mod">
          <ac:chgData name="Leidinger Leo" userId="59916ca2-ece7-424b-9b51-447dd2f26bee" providerId="ADAL" clId="{B596A941-14BC-4D8A-99B1-6924FE961FA7}" dt="2024-06-09T16:24:13.032" v="12" actId="478"/>
          <ac:picMkLst>
            <pc:docMk/>
            <pc:sldMk cId="4083937184" sldId="338"/>
            <ac:picMk id="11" creationId="{4010413A-2403-FBEC-0F11-AF7383D5E7D5}"/>
          </ac:picMkLst>
        </pc:picChg>
        <pc:picChg chg="add del mod">
          <ac:chgData name="Leidinger Leo" userId="59916ca2-ece7-424b-9b51-447dd2f26bee" providerId="ADAL" clId="{B596A941-14BC-4D8A-99B1-6924FE961FA7}" dt="2024-06-09T16:24:13.032" v="12" actId="478"/>
          <ac:picMkLst>
            <pc:docMk/>
            <pc:sldMk cId="4083937184" sldId="338"/>
            <ac:picMk id="13" creationId="{19DBDABF-4449-5609-5705-81C7BFC62154}"/>
          </ac:picMkLst>
        </pc:picChg>
        <pc:picChg chg="add mod">
          <ac:chgData name="Leidinger Leo" userId="59916ca2-ece7-424b-9b51-447dd2f26bee" providerId="ADAL" clId="{B596A941-14BC-4D8A-99B1-6924FE961FA7}" dt="2024-06-09T16:25:47.206" v="33" actId="14100"/>
          <ac:picMkLst>
            <pc:docMk/>
            <pc:sldMk cId="4083937184" sldId="338"/>
            <ac:picMk id="15" creationId="{818DFA07-96FD-E48C-E4FC-487A1DF62CA1}"/>
          </ac:picMkLst>
        </pc:picChg>
        <pc:picChg chg="add mod">
          <ac:chgData name="Leidinger Leo" userId="59916ca2-ece7-424b-9b51-447dd2f26bee" providerId="ADAL" clId="{B596A941-14BC-4D8A-99B1-6924FE961FA7}" dt="2024-06-09T16:25:52.469" v="34" actId="14100"/>
          <ac:picMkLst>
            <pc:docMk/>
            <pc:sldMk cId="4083937184" sldId="338"/>
            <ac:picMk id="17" creationId="{9DE06696-B32A-F308-C3FB-1BF7B9D58D48}"/>
          </ac:picMkLst>
        </pc:picChg>
        <pc:picChg chg="add mod">
          <ac:chgData name="Leidinger Leo" userId="59916ca2-ece7-424b-9b51-447dd2f26bee" providerId="ADAL" clId="{B596A941-14BC-4D8A-99B1-6924FE961FA7}" dt="2024-06-09T18:20:13.290" v="232" actId="962"/>
          <ac:picMkLst>
            <pc:docMk/>
            <pc:sldMk cId="4083937184" sldId="338"/>
            <ac:picMk id="19" creationId="{11E3BFFC-843D-5B1C-DE3A-DD4F129EEECC}"/>
          </ac:picMkLst>
        </pc:picChg>
      </pc:sldChg>
      <pc:sldChg chg="modTransition">
        <pc:chgData name="Leidinger Leo" userId="59916ca2-ece7-424b-9b51-447dd2f26bee" providerId="ADAL" clId="{B596A941-14BC-4D8A-99B1-6924FE961FA7}" dt="2024-06-10T16:54:03.165" v="234"/>
        <pc:sldMkLst>
          <pc:docMk/>
          <pc:sldMk cId="2954134017" sldId="339"/>
        </pc:sldMkLst>
      </pc:sldChg>
      <pc:sldChg chg="addSp modSp mod modTransition">
        <pc:chgData name="Leidinger Leo" userId="59916ca2-ece7-424b-9b51-447dd2f26bee" providerId="ADAL" clId="{B596A941-14BC-4D8A-99B1-6924FE961FA7}" dt="2024-06-11T07:25:23.785" v="946" actId="20577"/>
        <pc:sldMkLst>
          <pc:docMk/>
          <pc:sldMk cId="1331398243" sldId="340"/>
        </pc:sldMkLst>
        <pc:spChg chg="add mod">
          <ac:chgData name="Leidinger Leo" userId="59916ca2-ece7-424b-9b51-447dd2f26bee" providerId="ADAL" clId="{B596A941-14BC-4D8A-99B1-6924FE961FA7}" dt="2024-06-11T07:25:23.785" v="946" actId="20577"/>
          <ac:spMkLst>
            <pc:docMk/>
            <pc:sldMk cId="1331398243" sldId="340"/>
            <ac:spMk id="7" creationId="{960A0177-721C-785C-A8F3-4640F4E808BD}"/>
          </ac:spMkLst>
        </pc:spChg>
        <pc:spChg chg="add mod">
          <ac:chgData name="Leidinger Leo" userId="59916ca2-ece7-424b-9b51-447dd2f26bee" providerId="ADAL" clId="{B596A941-14BC-4D8A-99B1-6924FE961FA7}" dt="2024-06-11T07:14:58.441" v="577"/>
          <ac:spMkLst>
            <pc:docMk/>
            <pc:sldMk cId="1331398243" sldId="340"/>
            <ac:spMk id="10" creationId="{6290333A-EE76-B382-6463-61BDBE80D12F}"/>
          </ac:spMkLst>
        </pc:spChg>
        <pc:spChg chg="add mod">
          <ac:chgData name="Leidinger Leo" userId="59916ca2-ece7-424b-9b51-447dd2f26bee" providerId="ADAL" clId="{B596A941-14BC-4D8A-99B1-6924FE961FA7}" dt="2024-06-11T07:25:17.470" v="944" actId="20577"/>
          <ac:spMkLst>
            <pc:docMk/>
            <pc:sldMk cId="1331398243" sldId="340"/>
            <ac:spMk id="11" creationId="{0977FFF4-D7B0-C713-D0EA-F47B8087F81E}"/>
          </ac:spMkLst>
        </pc:spChg>
        <pc:picChg chg="mod">
          <ac:chgData name="Leidinger Leo" userId="59916ca2-ece7-424b-9b51-447dd2f26bee" providerId="ADAL" clId="{B596A941-14BC-4D8A-99B1-6924FE961FA7}" dt="2024-06-11T07:15:02.450" v="579" actId="1076"/>
          <ac:picMkLst>
            <pc:docMk/>
            <pc:sldMk cId="1331398243" sldId="340"/>
            <ac:picMk id="5" creationId="{575E62AD-6EEB-44AA-E76F-51E33185C327}"/>
          </ac:picMkLst>
        </pc:picChg>
      </pc:sldChg>
      <pc:sldChg chg="addSp modSp mod modTransition">
        <pc:chgData name="Leidinger Leo" userId="59916ca2-ece7-424b-9b51-447dd2f26bee" providerId="ADAL" clId="{B596A941-14BC-4D8A-99B1-6924FE961FA7}" dt="2024-06-11T07:27:09.564" v="966" actId="20577"/>
        <pc:sldMkLst>
          <pc:docMk/>
          <pc:sldMk cId="841406747" sldId="341"/>
        </pc:sldMkLst>
        <pc:spChg chg="add mod">
          <ac:chgData name="Leidinger Leo" userId="59916ca2-ece7-424b-9b51-447dd2f26bee" providerId="ADAL" clId="{B596A941-14BC-4D8A-99B1-6924FE961FA7}" dt="2024-06-11T07:27:06.058" v="964" actId="20577"/>
          <ac:spMkLst>
            <pc:docMk/>
            <pc:sldMk cId="841406747" sldId="341"/>
            <ac:spMk id="3" creationId="{1BC79044-6543-11CD-3465-1655237A2D98}"/>
          </ac:spMkLst>
        </pc:spChg>
        <pc:spChg chg="add mod">
          <ac:chgData name="Leidinger Leo" userId="59916ca2-ece7-424b-9b51-447dd2f26bee" providerId="ADAL" clId="{B596A941-14BC-4D8A-99B1-6924FE961FA7}" dt="2024-06-11T07:27:09.564" v="966" actId="20577"/>
          <ac:spMkLst>
            <pc:docMk/>
            <pc:sldMk cId="841406747" sldId="341"/>
            <ac:spMk id="5" creationId="{2013F6A6-AF54-86A0-8840-075A5DC1E1D7}"/>
          </ac:spMkLst>
        </pc:spChg>
      </pc:sldChg>
      <pc:sldChg chg="addSp modSp mod modTransition">
        <pc:chgData name="Leidinger Leo" userId="59916ca2-ece7-424b-9b51-447dd2f26bee" providerId="ADAL" clId="{B596A941-14BC-4D8A-99B1-6924FE961FA7}" dt="2024-06-11T07:14:11.598" v="549" actId="20577"/>
        <pc:sldMkLst>
          <pc:docMk/>
          <pc:sldMk cId="3496536127" sldId="342"/>
        </pc:sldMkLst>
        <pc:spChg chg="add mod">
          <ac:chgData name="Leidinger Leo" userId="59916ca2-ece7-424b-9b51-447dd2f26bee" providerId="ADAL" clId="{B596A941-14BC-4D8A-99B1-6924FE961FA7}" dt="2024-06-11T07:14:11.598" v="549" actId="20577"/>
          <ac:spMkLst>
            <pc:docMk/>
            <pc:sldMk cId="3496536127" sldId="342"/>
            <ac:spMk id="9" creationId="{5918DEE3-DC03-7A1C-500B-B03BFEAF9919}"/>
          </ac:spMkLst>
        </pc:spChg>
      </pc:sldChg>
      <pc:sldChg chg="addSp modSp mod modTransition">
        <pc:chgData name="Leidinger Leo" userId="59916ca2-ece7-424b-9b51-447dd2f26bee" providerId="ADAL" clId="{B596A941-14BC-4D8A-99B1-6924FE961FA7}" dt="2024-06-11T07:27:23.995" v="968" actId="20577"/>
        <pc:sldMkLst>
          <pc:docMk/>
          <pc:sldMk cId="1578307644" sldId="344"/>
        </pc:sldMkLst>
        <pc:spChg chg="add mod">
          <ac:chgData name="Leidinger Leo" userId="59916ca2-ece7-424b-9b51-447dd2f26bee" providerId="ADAL" clId="{B596A941-14BC-4D8A-99B1-6924FE961FA7}" dt="2024-06-11T07:27:23.995" v="968" actId="20577"/>
          <ac:spMkLst>
            <pc:docMk/>
            <pc:sldMk cId="1578307644" sldId="344"/>
            <ac:spMk id="5" creationId="{7A097F90-9077-61EF-01C0-B3A9B17B4F7F}"/>
          </ac:spMkLst>
        </pc:spChg>
      </pc:sldChg>
      <pc:sldChg chg="modTransition">
        <pc:chgData name="Leidinger Leo" userId="59916ca2-ece7-424b-9b51-447dd2f26bee" providerId="ADAL" clId="{B596A941-14BC-4D8A-99B1-6924FE961FA7}" dt="2024-06-10T16:54:03.165" v="234"/>
        <pc:sldMkLst>
          <pc:docMk/>
          <pc:sldMk cId="658305131" sldId="345"/>
        </pc:sldMkLst>
      </pc:sldChg>
      <pc:sldChg chg="modSp mod modTransition">
        <pc:chgData name="Leidinger Leo" userId="59916ca2-ece7-424b-9b51-447dd2f26bee" providerId="ADAL" clId="{B596A941-14BC-4D8A-99B1-6924FE961FA7}" dt="2024-06-11T07:33:07.006" v="991" actId="2710"/>
        <pc:sldMkLst>
          <pc:docMk/>
          <pc:sldMk cId="3214991616" sldId="346"/>
        </pc:sldMkLst>
        <pc:spChg chg="mod">
          <ac:chgData name="Leidinger Leo" userId="59916ca2-ece7-424b-9b51-447dd2f26bee" providerId="ADAL" clId="{B596A941-14BC-4D8A-99B1-6924FE961FA7}" dt="2024-06-11T07:33:07.006" v="991" actId="2710"/>
          <ac:spMkLst>
            <pc:docMk/>
            <pc:sldMk cId="3214991616" sldId="346"/>
            <ac:spMk id="3" creationId="{821D48E2-5BE2-8F92-D29C-E0B7EC29B4F8}"/>
          </ac:spMkLst>
        </pc:spChg>
      </pc:sldChg>
      <pc:sldChg chg="addSp modSp mod modTransition">
        <pc:chgData name="Leidinger Leo" userId="59916ca2-ece7-424b-9b51-447dd2f26bee" providerId="ADAL" clId="{B596A941-14BC-4D8A-99B1-6924FE961FA7}" dt="2024-06-11T07:25:54.170" v="954" actId="20577"/>
        <pc:sldMkLst>
          <pc:docMk/>
          <pc:sldMk cId="1700600089" sldId="347"/>
        </pc:sldMkLst>
        <pc:spChg chg="add mod">
          <ac:chgData name="Leidinger Leo" userId="59916ca2-ece7-424b-9b51-447dd2f26bee" providerId="ADAL" clId="{B596A941-14BC-4D8A-99B1-6924FE961FA7}" dt="2024-06-11T07:25:54.170" v="954" actId="20577"/>
          <ac:spMkLst>
            <pc:docMk/>
            <pc:sldMk cId="1700600089" sldId="347"/>
            <ac:spMk id="5" creationId="{28D6D2FD-5133-CAAD-5156-96B495534B35}"/>
          </ac:spMkLst>
        </pc:spChg>
        <pc:spChg chg="add mod">
          <ac:chgData name="Leidinger Leo" userId="59916ca2-ece7-424b-9b51-447dd2f26bee" providerId="ADAL" clId="{B596A941-14BC-4D8A-99B1-6924FE961FA7}" dt="2024-06-11T07:25:46.629" v="950" actId="20577"/>
          <ac:spMkLst>
            <pc:docMk/>
            <pc:sldMk cId="1700600089" sldId="347"/>
            <ac:spMk id="7" creationId="{437EAF4A-6529-C000-CEFC-8E1F428D78CB}"/>
          </ac:spMkLst>
        </pc:spChg>
      </pc:sldChg>
      <pc:sldChg chg="addSp modSp mod modTransition modAnim">
        <pc:chgData name="Leidinger Leo" userId="59916ca2-ece7-424b-9b51-447dd2f26bee" providerId="ADAL" clId="{B596A941-14BC-4D8A-99B1-6924FE961FA7}" dt="2024-06-11T07:29:31.326" v="980" actId="1076"/>
        <pc:sldMkLst>
          <pc:docMk/>
          <pc:sldMk cId="966625850" sldId="348"/>
        </pc:sldMkLst>
        <pc:spChg chg="add mod">
          <ac:chgData name="Leidinger Leo" userId="59916ca2-ece7-424b-9b51-447dd2f26bee" providerId="ADAL" clId="{B596A941-14BC-4D8A-99B1-6924FE961FA7}" dt="2024-06-11T07:23:20.183" v="933" actId="1076"/>
          <ac:spMkLst>
            <pc:docMk/>
            <pc:sldMk cId="966625850" sldId="348"/>
            <ac:spMk id="10" creationId="{AD034347-A89A-A079-027E-0622E602906B}"/>
          </ac:spMkLst>
        </pc:spChg>
        <pc:spChg chg="add mod ord modVis">
          <ac:chgData name="Leidinger Leo" userId="59916ca2-ece7-424b-9b51-447dd2f26bee" providerId="ADAL" clId="{B596A941-14BC-4D8A-99B1-6924FE961FA7}" dt="2024-06-11T07:28:08.611" v="972" actId="1076"/>
          <ac:spMkLst>
            <pc:docMk/>
            <pc:sldMk cId="966625850" sldId="348"/>
            <ac:spMk id="12" creationId="{A6BF7D39-00A0-AF51-333E-151748B2FA45}"/>
          </ac:spMkLst>
        </pc:spChg>
        <pc:spChg chg="add mod">
          <ac:chgData name="Leidinger Leo" userId="59916ca2-ece7-424b-9b51-447dd2f26bee" providerId="ADAL" clId="{B596A941-14BC-4D8A-99B1-6924FE961FA7}" dt="2024-06-11T07:24:37.608" v="937" actId="1076"/>
          <ac:spMkLst>
            <pc:docMk/>
            <pc:sldMk cId="966625850" sldId="348"/>
            <ac:spMk id="14" creationId="{43186168-2431-990B-7642-C23D396752A0}"/>
          </ac:spMkLst>
        </pc:spChg>
        <pc:spChg chg="add mod ord">
          <ac:chgData name="Leidinger Leo" userId="59916ca2-ece7-424b-9b51-447dd2f26bee" providerId="ADAL" clId="{B596A941-14BC-4D8A-99B1-6924FE961FA7}" dt="2024-06-11T07:24:15.025" v="935" actId="166"/>
          <ac:spMkLst>
            <pc:docMk/>
            <pc:sldMk cId="966625850" sldId="348"/>
            <ac:spMk id="15" creationId="{9749C1D0-83FE-D11D-FB48-16895F7C8526}"/>
          </ac:spMkLst>
        </pc:spChg>
        <pc:spChg chg="add mod">
          <ac:chgData name="Leidinger Leo" userId="59916ca2-ece7-424b-9b51-447dd2f26bee" providerId="ADAL" clId="{B596A941-14BC-4D8A-99B1-6924FE961FA7}" dt="2024-06-11T07:29:31.326" v="980" actId="1076"/>
          <ac:spMkLst>
            <pc:docMk/>
            <pc:sldMk cId="966625850" sldId="348"/>
            <ac:spMk id="19" creationId="{1568F3EC-6C42-A0B3-E769-D592C0FD549A}"/>
          </ac:spMkLst>
        </pc:spChg>
      </pc:sldChg>
      <pc:sldChg chg="modTransition">
        <pc:chgData name="Leidinger Leo" userId="59916ca2-ece7-424b-9b51-447dd2f26bee" providerId="ADAL" clId="{B596A941-14BC-4D8A-99B1-6924FE961FA7}" dt="2024-06-10T16:54:03.165" v="234"/>
        <pc:sldMkLst>
          <pc:docMk/>
          <pc:sldMk cId="695954423" sldId="349"/>
        </pc:sldMkLst>
      </pc:sldChg>
      <pc:sldMasterChg chg="modSldLayout">
        <pc:chgData name="Leidinger Leo" userId="59916ca2-ece7-424b-9b51-447dd2f26bee" providerId="ADAL" clId="{B596A941-14BC-4D8A-99B1-6924FE961FA7}" dt="2024-06-11T06:48:25.180" v="241" actId="478"/>
        <pc:sldMasterMkLst>
          <pc:docMk/>
          <pc:sldMasterMk cId="2059464327" sldId="2147483648"/>
        </pc:sldMasterMkLst>
        <pc:sldLayoutChg chg="delSp modSp mod">
          <pc:chgData name="Leidinger Leo" userId="59916ca2-ece7-424b-9b51-447dd2f26bee" providerId="ADAL" clId="{B596A941-14BC-4D8A-99B1-6924FE961FA7}" dt="2024-06-11T06:48:25.180" v="241" actId="478"/>
          <pc:sldLayoutMkLst>
            <pc:docMk/>
            <pc:sldMasterMk cId="2059464327" sldId="2147483648"/>
            <pc:sldLayoutMk cId="1676279296" sldId="2147483652"/>
          </pc:sldLayoutMkLst>
          <pc:spChg chg="del mod">
            <ac:chgData name="Leidinger Leo" userId="59916ca2-ece7-424b-9b51-447dd2f26bee" providerId="ADAL" clId="{B596A941-14BC-4D8A-99B1-6924FE961FA7}" dt="2024-06-11T06:48:25.180" v="241" actId="478"/>
            <ac:spMkLst>
              <pc:docMk/>
              <pc:sldMasterMk cId="2059464327" sldId="2147483648"/>
              <pc:sldLayoutMk cId="1676279296" sldId="2147483652"/>
              <ac:spMk id="10" creationId="{00000000-0000-0000-0000-000000000000}"/>
            </ac:spMkLst>
          </pc:spChg>
        </pc:sldLayoutChg>
      </pc:sldMasterChg>
    </pc:docChg>
  </pc:docChgLst>
  <pc:docChgLst>
    <pc:chgData name="Popović Angelo" userId="19d35c37-09b3-4fa4-84ec-c33de5596d4c" providerId="ADAL" clId="{D2B4A905-4E36-4F7F-8B63-32041792CDED}"/>
    <pc:docChg chg="undo redo custSel addSld delSld modSld modMainMaster">
      <pc:chgData name="Popović Angelo" userId="19d35c37-09b3-4fa4-84ec-c33de5596d4c" providerId="ADAL" clId="{D2B4A905-4E36-4F7F-8B63-32041792CDED}" dt="2024-06-09T18:37:12.937" v="795"/>
      <pc:docMkLst>
        <pc:docMk/>
      </pc:docMkLst>
      <pc:sldChg chg="modSp mod">
        <pc:chgData name="Popović Angelo" userId="19d35c37-09b3-4fa4-84ec-c33de5596d4c" providerId="ADAL" clId="{D2B4A905-4E36-4F7F-8B63-32041792CDED}" dt="2024-06-09T14:42:07.588" v="38" actId="20577"/>
        <pc:sldMkLst>
          <pc:docMk/>
          <pc:sldMk cId="1511692240" sldId="322"/>
        </pc:sldMkLst>
        <pc:spChg chg="mod">
          <ac:chgData name="Popović Angelo" userId="19d35c37-09b3-4fa4-84ec-c33de5596d4c" providerId="ADAL" clId="{D2B4A905-4E36-4F7F-8B63-32041792CDED}" dt="2024-06-09T14:42:07.588" v="38" actId="20577"/>
          <ac:spMkLst>
            <pc:docMk/>
            <pc:sldMk cId="1511692240" sldId="322"/>
            <ac:spMk id="10" creationId="{00000000-0000-0000-0000-000000000000}"/>
          </ac:spMkLst>
        </pc:spChg>
      </pc:sldChg>
      <pc:sldChg chg="addSp delSp modSp mod modClrScheme modAnim chgLayout">
        <pc:chgData name="Popović Angelo" userId="19d35c37-09b3-4fa4-84ec-c33de5596d4c" providerId="ADAL" clId="{D2B4A905-4E36-4F7F-8B63-32041792CDED}" dt="2024-06-09T18:03:08.851" v="711"/>
        <pc:sldMkLst>
          <pc:docMk/>
          <pc:sldMk cId="852444641" sldId="324"/>
        </pc:sldMkLst>
        <pc:spChg chg="mod ord">
          <ac:chgData name="Popović Angelo" userId="19d35c37-09b3-4fa4-84ec-c33de5596d4c" providerId="ADAL" clId="{D2B4A905-4E36-4F7F-8B63-32041792CDED}" dt="2024-06-09T15:42:35.728" v="357" actId="700"/>
          <ac:spMkLst>
            <pc:docMk/>
            <pc:sldMk cId="852444641" sldId="324"/>
            <ac:spMk id="2" creationId="{00000000-0000-0000-0000-000000000000}"/>
          </ac:spMkLst>
        </pc:spChg>
        <pc:spChg chg="add mod">
          <ac:chgData name="Popović Angelo" userId="19d35c37-09b3-4fa4-84ec-c33de5596d4c" providerId="ADAL" clId="{D2B4A905-4E36-4F7F-8B63-32041792CDED}" dt="2024-06-09T18:01:38.147" v="702" actId="1076"/>
          <ac:spMkLst>
            <pc:docMk/>
            <pc:sldMk cId="852444641" sldId="324"/>
            <ac:spMk id="3" creationId="{48D804D0-497D-CD3B-6192-238BDBDE47A8}"/>
          </ac:spMkLst>
        </pc:spChg>
        <pc:spChg chg="mod ord">
          <ac:chgData name="Popović Angelo" userId="19d35c37-09b3-4fa4-84ec-c33de5596d4c" providerId="ADAL" clId="{D2B4A905-4E36-4F7F-8B63-32041792CDED}" dt="2024-06-09T15:42:35.728" v="357" actId="700"/>
          <ac:spMkLst>
            <pc:docMk/>
            <pc:sldMk cId="852444641" sldId="324"/>
            <ac:spMk id="4" creationId="{00000000-0000-0000-0000-000000000000}"/>
          </ac:spMkLst>
        </pc:spChg>
        <pc:spChg chg="add mod">
          <ac:chgData name="Popović Angelo" userId="19d35c37-09b3-4fa4-84ec-c33de5596d4c" providerId="ADAL" clId="{D2B4A905-4E36-4F7F-8B63-32041792CDED}" dt="2024-06-09T18:01:38.147" v="702" actId="1076"/>
          <ac:spMkLst>
            <pc:docMk/>
            <pc:sldMk cId="852444641" sldId="324"/>
            <ac:spMk id="5" creationId="{D86A7774-2939-4AAF-EEE9-BCB0CC7B2EB6}"/>
          </ac:spMkLst>
        </pc:spChg>
        <pc:spChg chg="mod ord">
          <ac:chgData name="Popović Angelo" userId="19d35c37-09b3-4fa4-84ec-c33de5596d4c" providerId="ADAL" clId="{D2B4A905-4E36-4F7F-8B63-32041792CDED}" dt="2024-06-09T15:42:35.728" v="357" actId="700"/>
          <ac:spMkLst>
            <pc:docMk/>
            <pc:sldMk cId="852444641" sldId="324"/>
            <ac:spMk id="6" creationId="{00000000-0000-0000-0000-000000000000}"/>
          </ac:spMkLst>
        </pc:spChg>
        <pc:spChg chg="add mod">
          <ac:chgData name="Popović Angelo" userId="19d35c37-09b3-4fa4-84ec-c33de5596d4c" providerId="ADAL" clId="{D2B4A905-4E36-4F7F-8B63-32041792CDED}" dt="2024-06-09T18:01:46.041" v="704" actId="1076"/>
          <ac:spMkLst>
            <pc:docMk/>
            <pc:sldMk cId="852444641" sldId="324"/>
            <ac:spMk id="7" creationId="{EED70834-B66F-12A7-5CEB-7C14E14701AB}"/>
          </ac:spMkLst>
        </pc:spChg>
        <pc:spChg chg="mod ord">
          <ac:chgData name="Popović Angelo" userId="19d35c37-09b3-4fa4-84ec-c33de5596d4c" providerId="ADAL" clId="{D2B4A905-4E36-4F7F-8B63-32041792CDED}" dt="2024-06-09T15:42:35.728" v="357" actId="700"/>
          <ac:spMkLst>
            <pc:docMk/>
            <pc:sldMk cId="852444641" sldId="324"/>
            <ac:spMk id="8" creationId="{00000000-0000-0000-0000-000000000000}"/>
          </ac:spMkLst>
        </pc:spChg>
        <pc:spChg chg="add mod">
          <ac:chgData name="Popović Angelo" userId="19d35c37-09b3-4fa4-84ec-c33de5596d4c" providerId="ADAL" clId="{D2B4A905-4E36-4F7F-8B63-32041792CDED}" dt="2024-06-09T18:01:46.041" v="704" actId="1076"/>
          <ac:spMkLst>
            <pc:docMk/>
            <pc:sldMk cId="852444641" sldId="324"/>
            <ac:spMk id="9" creationId="{603B4A6F-AD86-6E7C-5103-AAFBD7A99155}"/>
          </ac:spMkLst>
        </pc:spChg>
        <pc:spChg chg="mod">
          <ac:chgData name="Popović Angelo" userId="19d35c37-09b3-4fa4-84ec-c33de5596d4c" providerId="ADAL" clId="{D2B4A905-4E36-4F7F-8B63-32041792CDED}" dt="2024-06-09T16:09:00.999" v="503" actId="14100"/>
          <ac:spMkLst>
            <pc:docMk/>
            <pc:sldMk cId="852444641" sldId="324"/>
            <ac:spMk id="23" creationId="{ACFEEA6B-83B5-4355-B877-499072051F20}"/>
          </ac:spMkLst>
        </pc:spChg>
        <pc:spChg chg="mod">
          <ac:chgData name="Popović Angelo" userId="19d35c37-09b3-4fa4-84ec-c33de5596d4c" providerId="ADAL" clId="{D2B4A905-4E36-4F7F-8B63-32041792CDED}" dt="2024-06-09T16:08:58.240" v="502" actId="1076"/>
          <ac:spMkLst>
            <pc:docMk/>
            <pc:sldMk cId="852444641" sldId="324"/>
            <ac:spMk id="26" creationId="{29F6C585-6B05-35AD-83B2-64434963836B}"/>
          </ac:spMkLst>
        </pc:spChg>
        <pc:spChg chg="mod">
          <ac:chgData name="Popović Angelo" userId="19d35c37-09b3-4fa4-84ec-c33de5596d4c" providerId="ADAL" clId="{D2B4A905-4E36-4F7F-8B63-32041792CDED}" dt="2024-06-09T16:08:58.240" v="502" actId="1076"/>
          <ac:spMkLst>
            <pc:docMk/>
            <pc:sldMk cId="852444641" sldId="324"/>
            <ac:spMk id="28" creationId="{8EC5F481-06DE-7331-91D5-8C0A99F030E5}"/>
          </ac:spMkLst>
        </pc:spChg>
        <pc:spChg chg="mod">
          <ac:chgData name="Popović Angelo" userId="19d35c37-09b3-4fa4-84ec-c33de5596d4c" providerId="ADAL" clId="{D2B4A905-4E36-4F7F-8B63-32041792CDED}" dt="2024-06-09T14:02:20.980" v="12" actId="34135"/>
          <ac:spMkLst>
            <pc:docMk/>
            <pc:sldMk cId="852444641" sldId="324"/>
            <ac:spMk id="29" creationId="{9A151EAF-6CD7-91DB-DEB7-6733C78DB617}"/>
          </ac:spMkLst>
        </pc:spChg>
        <pc:spChg chg="mod">
          <ac:chgData name="Popović Angelo" userId="19d35c37-09b3-4fa4-84ec-c33de5596d4c" providerId="ADAL" clId="{D2B4A905-4E36-4F7F-8B63-32041792CDED}" dt="2024-06-09T16:09:17.606" v="506" actId="1076"/>
          <ac:spMkLst>
            <pc:docMk/>
            <pc:sldMk cId="852444641" sldId="324"/>
            <ac:spMk id="36" creationId="{D68F1689-2F57-77B5-EE77-CD754467F66F}"/>
          </ac:spMkLst>
        </pc:spChg>
        <pc:spChg chg="mod">
          <ac:chgData name="Popović Angelo" userId="19d35c37-09b3-4fa4-84ec-c33de5596d4c" providerId="ADAL" clId="{D2B4A905-4E36-4F7F-8B63-32041792CDED}" dt="2024-06-09T16:09:12.675" v="505" actId="1076"/>
          <ac:spMkLst>
            <pc:docMk/>
            <pc:sldMk cId="852444641" sldId="324"/>
            <ac:spMk id="38" creationId="{07C21181-FF0E-014E-20DD-01A11D8DD4D7}"/>
          </ac:spMkLst>
        </pc:spChg>
        <pc:spChg chg="mod">
          <ac:chgData name="Popović Angelo" userId="19d35c37-09b3-4fa4-84ec-c33de5596d4c" providerId="ADAL" clId="{D2B4A905-4E36-4F7F-8B63-32041792CDED}" dt="2024-06-09T16:09:21.165" v="507" actId="1076"/>
          <ac:spMkLst>
            <pc:docMk/>
            <pc:sldMk cId="852444641" sldId="324"/>
            <ac:spMk id="40" creationId="{AAA725CE-E2FB-FFDE-E88F-D89093DA8A80}"/>
          </ac:spMkLst>
        </pc:spChg>
        <pc:spChg chg="mod">
          <ac:chgData name="Popović Angelo" userId="19d35c37-09b3-4fa4-84ec-c33de5596d4c" providerId="ADAL" clId="{D2B4A905-4E36-4F7F-8B63-32041792CDED}" dt="2024-06-09T14:02:26.165" v="13" actId="1076"/>
          <ac:spMkLst>
            <pc:docMk/>
            <pc:sldMk cId="852444641" sldId="324"/>
            <ac:spMk id="41" creationId="{04D3BBF2-2E71-3242-3F8A-C349B79A4182}"/>
          </ac:spMkLst>
        </pc:spChg>
        <pc:spChg chg="mod">
          <ac:chgData name="Popović Angelo" userId="19d35c37-09b3-4fa4-84ec-c33de5596d4c" providerId="ADAL" clId="{D2B4A905-4E36-4F7F-8B63-32041792CDED}" dt="2024-06-09T14:02:20.980" v="12" actId="34135"/>
          <ac:spMkLst>
            <pc:docMk/>
            <pc:sldMk cId="852444641" sldId="324"/>
            <ac:spMk id="42" creationId="{9B70E3E2-5E89-0C35-2832-DB8362B73D2E}"/>
          </ac:spMkLst>
        </pc:spChg>
        <pc:spChg chg="mod">
          <ac:chgData name="Popović Angelo" userId="19d35c37-09b3-4fa4-84ec-c33de5596d4c" providerId="ADAL" clId="{D2B4A905-4E36-4F7F-8B63-32041792CDED}" dt="2024-06-09T16:07:15.650" v="492" actId="1076"/>
          <ac:spMkLst>
            <pc:docMk/>
            <pc:sldMk cId="852444641" sldId="324"/>
            <ac:spMk id="45" creationId="{C94749B2-018B-52E7-DC0B-9A574F934E74}"/>
          </ac:spMkLst>
        </pc:spChg>
        <pc:spChg chg="mod">
          <ac:chgData name="Popović Angelo" userId="19d35c37-09b3-4fa4-84ec-c33de5596d4c" providerId="ADAL" clId="{D2B4A905-4E36-4F7F-8B63-32041792CDED}" dt="2024-06-09T16:07:59.033" v="493" actId="1076"/>
          <ac:spMkLst>
            <pc:docMk/>
            <pc:sldMk cId="852444641" sldId="324"/>
            <ac:spMk id="46" creationId="{C3AD6D5E-720E-2216-6CBA-122D9A7055AA}"/>
          </ac:spMkLst>
        </pc:spChg>
        <pc:spChg chg="mod">
          <ac:chgData name="Popović Angelo" userId="19d35c37-09b3-4fa4-84ec-c33de5596d4c" providerId="ADAL" clId="{D2B4A905-4E36-4F7F-8B63-32041792CDED}" dt="2024-06-09T16:08:58.240" v="502" actId="1076"/>
          <ac:spMkLst>
            <pc:docMk/>
            <pc:sldMk cId="852444641" sldId="324"/>
            <ac:spMk id="48" creationId="{51B0DB06-1CF5-1A91-99FA-68DEC77CBD9D}"/>
          </ac:spMkLst>
        </pc:spChg>
        <pc:spChg chg="mod">
          <ac:chgData name="Popović Angelo" userId="19d35c37-09b3-4fa4-84ec-c33de5596d4c" providerId="ADAL" clId="{D2B4A905-4E36-4F7F-8B63-32041792CDED}" dt="2024-06-09T16:08:58.240" v="502" actId="1076"/>
          <ac:spMkLst>
            <pc:docMk/>
            <pc:sldMk cId="852444641" sldId="324"/>
            <ac:spMk id="52" creationId="{F3D5964D-A778-DCC8-A251-8C7234251615}"/>
          </ac:spMkLst>
        </pc:spChg>
        <pc:spChg chg="mod">
          <ac:chgData name="Popović Angelo" userId="19d35c37-09b3-4fa4-84ec-c33de5596d4c" providerId="ADAL" clId="{D2B4A905-4E36-4F7F-8B63-32041792CDED}" dt="2024-06-09T16:07:59.033" v="493" actId="1076"/>
          <ac:spMkLst>
            <pc:docMk/>
            <pc:sldMk cId="852444641" sldId="324"/>
            <ac:spMk id="53" creationId="{EB667F35-D35A-6926-7D37-D984B1FE3A3F}"/>
          </ac:spMkLst>
        </pc:spChg>
        <pc:spChg chg="mod">
          <ac:chgData name="Popović Angelo" userId="19d35c37-09b3-4fa4-84ec-c33de5596d4c" providerId="ADAL" clId="{D2B4A905-4E36-4F7F-8B63-32041792CDED}" dt="2024-06-09T16:07:59.033" v="493" actId="1076"/>
          <ac:spMkLst>
            <pc:docMk/>
            <pc:sldMk cId="852444641" sldId="324"/>
            <ac:spMk id="54" creationId="{A116D5F5-9FE0-730A-E2B5-86894352119D}"/>
          </ac:spMkLst>
        </pc:spChg>
        <pc:spChg chg="mod">
          <ac:chgData name="Popović Angelo" userId="19d35c37-09b3-4fa4-84ec-c33de5596d4c" providerId="ADAL" clId="{D2B4A905-4E36-4F7F-8B63-32041792CDED}" dt="2024-06-09T16:07:59.033" v="493" actId="1076"/>
          <ac:spMkLst>
            <pc:docMk/>
            <pc:sldMk cId="852444641" sldId="324"/>
            <ac:spMk id="57" creationId="{913FB0E8-E789-45A5-A3EF-A2C3F343A60C}"/>
          </ac:spMkLst>
        </pc:spChg>
        <pc:spChg chg="mod">
          <ac:chgData name="Popović Angelo" userId="19d35c37-09b3-4fa4-84ec-c33de5596d4c" providerId="ADAL" clId="{D2B4A905-4E36-4F7F-8B63-32041792CDED}" dt="2024-06-09T16:07:59.033" v="493" actId="1076"/>
          <ac:spMkLst>
            <pc:docMk/>
            <pc:sldMk cId="852444641" sldId="324"/>
            <ac:spMk id="58" creationId="{3125AA43-FDF3-8882-7D26-7EB47CB3B0D2}"/>
          </ac:spMkLst>
        </pc:spChg>
        <pc:spChg chg="mod">
          <ac:chgData name="Popović Angelo" userId="19d35c37-09b3-4fa4-84ec-c33de5596d4c" providerId="ADAL" clId="{D2B4A905-4E36-4F7F-8B63-32041792CDED}" dt="2024-06-09T16:07:59.033" v="493" actId="1076"/>
          <ac:spMkLst>
            <pc:docMk/>
            <pc:sldMk cId="852444641" sldId="324"/>
            <ac:spMk id="60" creationId="{7B00CE86-1564-351A-51C2-CDDBD1BDB3AC}"/>
          </ac:spMkLst>
        </pc:spChg>
        <pc:spChg chg="mod">
          <ac:chgData name="Popović Angelo" userId="19d35c37-09b3-4fa4-84ec-c33de5596d4c" providerId="ADAL" clId="{D2B4A905-4E36-4F7F-8B63-32041792CDED}" dt="2024-06-09T16:07:59.033" v="493" actId="1076"/>
          <ac:spMkLst>
            <pc:docMk/>
            <pc:sldMk cId="852444641" sldId="324"/>
            <ac:spMk id="61" creationId="{5459ED03-3BB7-1009-E116-144FF8D70CC6}"/>
          </ac:spMkLst>
        </pc:spChg>
        <pc:spChg chg="mod">
          <ac:chgData name="Popović Angelo" userId="19d35c37-09b3-4fa4-84ec-c33de5596d4c" providerId="ADAL" clId="{D2B4A905-4E36-4F7F-8B63-32041792CDED}" dt="2024-06-09T16:07:59.033" v="493" actId="1076"/>
          <ac:spMkLst>
            <pc:docMk/>
            <pc:sldMk cId="852444641" sldId="324"/>
            <ac:spMk id="66" creationId="{EFB2C18B-4210-1E3E-14A6-26C774ECAD7B}"/>
          </ac:spMkLst>
        </pc:spChg>
        <pc:spChg chg="add mod ord">
          <ac:chgData name="Popović Angelo" userId="19d35c37-09b3-4fa4-84ec-c33de5596d4c" providerId="ADAL" clId="{D2B4A905-4E36-4F7F-8B63-32041792CDED}" dt="2024-06-09T16:07:59.033" v="493" actId="1076"/>
          <ac:spMkLst>
            <pc:docMk/>
            <pc:sldMk cId="852444641" sldId="324"/>
            <ac:spMk id="67" creationId="{186B76F8-4F50-FCDC-6E86-D95E0BC516CA}"/>
          </ac:spMkLst>
        </pc:spChg>
        <pc:spChg chg="add mod">
          <ac:chgData name="Popović Angelo" userId="19d35c37-09b3-4fa4-84ec-c33de5596d4c" providerId="ADAL" clId="{D2B4A905-4E36-4F7F-8B63-32041792CDED}" dt="2024-06-09T16:07:59.033" v="493" actId="1076"/>
          <ac:spMkLst>
            <pc:docMk/>
            <pc:sldMk cId="852444641" sldId="324"/>
            <ac:spMk id="68" creationId="{86A89DA2-5DDF-02BF-A585-733E50BD971D}"/>
          </ac:spMkLst>
        </pc:spChg>
        <pc:spChg chg="add mod">
          <ac:chgData name="Popović Angelo" userId="19d35c37-09b3-4fa4-84ec-c33de5596d4c" providerId="ADAL" clId="{D2B4A905-4E36-4F7F-8B63-32041792CDED}" dt="2024-06-09T16:07:59.033" v="493" actId="1076"/>
          <ac:spMkLst>
            <pc:docMk/>
            <pc:sldMk cId="852444641" sldId="324"/>
            <ac:spMk id="69" creationId="{C5C92683-6A5D-91D2-4FD6-5266695C818F}"/>
          </ac:spMkLst>
        </pc:spChg>
        <pc:spChg chg="add mod">
          <ac:chgData name="Popović Angelo" userId="19d35c37-09b3-4fa4-84ec-c33de5596d4c" providerId="ADAL" clId="{D2B4A905-4E36-4F7F-8B63-32041792CDED}" dt="2024-06-09T16:08:04.756" v="494" actId="1076"/>
          <ac:spMkLst>
            <pc:docMk/>
            <pc:sldMk cId="852444641" sldId="324"/>
            <ac:spMk id="70" creationId="{ABF1575B-AEB9-37FF-F149-73A89880C6FD}"/>
          </ac:spMkLst>
        </pc:spChg>
        <pc:spChg chg="add mod">
          <ac:chgData name="Popović Angelo" userId="19d35c37-09b3-4fa4-84ec-c33de5596d4c" providerId="ADAL" clId="{D2B4A905-4E36-4F7F-8B63-32041792CDED}" dt="2024-06-09T16:07:59.033" v="493" actId="1076"/>
          <ac:spMkLst>
            <pc:docMk/>
            <pc:sldMk cId="852444641" sldId="324"/>
            <ac:spMk id="71" creationId="{EF3C4AF2-1716-7746-3359-0C6025C4527A}"/>
          </ac:spMkLst>
        </pc:spChg>
        <pc:spChg chg="add mod">
          <ac:chgData name="Popović Angelo" userId="19d35c37-09b3-4fa4-84ec-c33de5596d4c" providerId="ADAL" clId="{D2B4A905-4E36-4F7F-8B63-32041792CDED}" dt="2024-06-09T16:07:59.033" v="493" actId="1076"/>
          <ac:spMkLst>
            <pc:docMk/>
            <pc:sldMk cId="852444641" sldId="324"/>
            <ac:spMk id="72" creationId="{C21278E9-27B7-F104-8EE9-6ED294B6A8D1}"/>
          </ac:spMkLst>
        </pc:spChg>
        <pc:spChg chg="add mod">
          <ac:chgData name="Popović Angelo" userId="19d35c37-09b3-4fa4-84ec-c33de5596d4c" providerId="ADAL" clId="{D2B4A905-4E36-4F7F-8B63-32041792CDED}" dt="2024-06-09T16:07:59.033" v="493" actId="1076"/>
          <ac:spMkLst>
            <pc:docMk/>
            <pc:sldMk cId="852444641" sldId="324"/>
            <ac:spMk id="73" creationId="{FFADD0DE-278A-2A6E-E10A-3BF27E97650B}"/>
          </ac:spMkLst>
        </pc:spChg>
        <pc:spChg chg="add mod">
          <ac:chgData name="Popović Angelo" userId="19d35c37-09b3-4fa4-84ec-c33de5596d4c" providerId="ADAL" clId="{D2B4A905-4E36-4F7F-8B63-32041792CDED}" dt="2024-06-09T16:07:59.033" v="493" actId="1076"/>
          <ac:spMkLst>
            <pc:docMk/>
            <pc:sldMk cId="852444641" sldId="324"/>
            <ac:spMk id="74" creationId="{D82A1F10-BEED-0309-05F3-C4DB3C82A98F}"/>
          </ac:spMkLst>
        </pc:spChg>
        <pc:spChg chg="add del mod ord">
          <ac:chgData name="Popović Angelo" userId="19d35c37-09b3-4fa4-84ec-c33de5596d4c" providerId="ADAL" clId="{D2B4A905-4E36-4F7F-8B63-32041792CDED}" dt="2024-06-09T15:42:34.433" v="356" actId="700"/>
          <ac:spMkLst>
            <pc:docMk/>
            <pc:sldMk cId="852444641" sldId="324"/>
            <ac:spMk id="77" creationId="{D5DB423B-9F39-8347-C261-2DF420B1915B}"/>
          </ac:spMkLst>
        </pc:spChg>
        <pc:picChg chg="del mod ord">
          <ac:chgData name="Popović Angelo" userId="19d35c37-09b3-4fa4-84ec-c33de5596d4c" providerId="ADAL" clId="{D2B4A905-4E36-4F7F-8B63-32041792CDED}" dt="2024-06-09T17:00:27.678" v="593" actId="478"/>
          <ac:picMkLst>
            <pc:docMk/>
            <pc:sldMk cId="852444641" sldId="324"/>
            <ac:picMk id="10" creationId="{FE5AC1E2-23BD-0D08-90C4-C4C84FC3315F}"/>
          </ac:picMkLst>
        </pc:picChg>
        <pc:cxnChg chg="mod">
          <ac:chgData name="Popović Angelo" userId="19d35c37-09b3-4fa4-84ec-c33de5596d4c" providerId="ADAL" clId="{D2B4A905-4E36-4F7F-8B63-32041792CDED}" dt="2024-06-09T16:08:14.375" v="495" actId="1076"/>
          <ac:cxnSpMkLst>
            <pc:docMk/>
            <pc:sldMk cId="852444641" sldId="324"/>
            <ac:cxnSpMk id="32" creationId="{31B7509E-5E56-7FFF-94EF-782CBF652FD5}"/>
          </ac:cxnSpMkLst>
        </pc:cxnChg>
        <pc:cxnChg chg="mod">
          <ac:chgData name="Popović Angelo" userId="19d35c37-09b3-4fa4-84ec-c33de5596d4c" providerId="ADAL" clId="{D2B4A905-4E36-4F7F-8B63-32041792CDED}" dt="2024-06-09T16:08:22.534" v="497" actId="14100"/>
          <ac:cxnSpMkLst>
            <pc:docMk/>
            <pc:sldMk cId="852444641" sldId="324"/>
            <ac:cxnSpMk id="44" creationId="{1796BE8B-7993-B914-1CB4-341183AAA60B}"/>
          </ac:cxnSpMkLst>
        </pc:cxnChg>
      </pc:sldChg>
      <pc:sldChg chg="del">
        <pc:chgData name="Popović Angelo" userId="19d35c37-09b3-4fa4-84ec-c33de5596d4c" providerId="ADAL" clId="{D2B4A905-4E36-4F7F-8B63-32041792CDED}" dt="2024-06-09T16:24:19.327" v="528" actId="2696"/>
        <pc:sldMkLst>
          <pc:docMk/>
          <pc:sldMk cId="2725121819" sldId="326"/>
        </pc:sldMkLst>
      </pc:sldChg>
      <pc:sldChg chg="addSp delSp modSp add mod modTransition delAnim modAnim">
        <pc:chgData name="Popović Angelo" userId="19d35c37-09b3-4fa4-84ec-c33de5596d4c" providerId="ADAL" clId="{D2B4A905-4E36-4F7F-8B63-32041792CDED}" dt="2024-06-09T18:01:12.819" v="700" actId="14100"/>
        <pc:sldMkLst>
          <pc:docMk/>
          <pc:sldMk cId="2464792386" sldId="335"/>
        </pc:sldMkLst>
        <pc:spChg chg="mod">
          <ac:chgData name="Popović Angelo" userId="19d35c37-09b3-4fa4-84ec-c33de5596d4c" providerId="ADAL" clId="{D2B4A905-4E36-4F7F-8B63-32041792CDED}" dt="2024-06-09T14:45:35.668" v="56" actId="20577"/>
          <ac:spMkLst>
            <pc:docMk/>
            <pc:sldMk cId="2464792386" sldId="335"/>
            <ac:spMk id="2" creationId="{00000000-0000-0000-0000-000000000000}"/>
          </ac:spMkLst>
        </pc:spChg>
        <pc:spChg chg="add mod">
          <ac:chgData name="Popović Angelo" userId="19d35c37-09b3-4fa4-84ec-c33de5596d4c" providerId="ADAL" clId="{D2B4A905-4E36-4F7F-8B63-32041792CDED}" dt="2024-06-09T17:59:38.211" v="675" actId="14100"/>
          <ac:spMkLst>
            <pc:docMk/>
            <pc:sldMk cId="2464792386" sldId="335"/>
            <ac:spMk id="3" creationId="{77F4A900-6107-5720-1DBD-A07128FDD2C7}"/>
          </ac:spMkLst>
        </pc:spChg>
        <pc:spChg chg="add mod">
          <ac:chgData name="Popović Angelo" userId="19d35c37-09b3-4fa4-84ec-c33de5596d4c" providerId="ADAL" clId="{D2B4A905-4E36-4F7F-8B63-32041792CDED}" dt="2024-06-09T18:01:12.819" v="700" actId="14100"/>
          <ac:spMkLst>
            <pc:docMk/>
            <pc:sldMk cId="2464792386" sldId="335"/>
            <ac:spMk id="5" creationId="{65258A21-755B-574B-1363-E039C0842954}"/>
          </ac:spMkLst>
        </pc:spChg>
        <pc:spChg chg="add mod">
          <ac:chgData name="Popović Angelo" userId="19d35c37-09b3-4fa4-84ec-c33de5596d4c" providerId="ADAL" clId="{D2B4A905-4E36-4F7F-8B63-32041792CDED}" dt="2024-06-09T16:01:44.466" v="467" actId="1076"/>
          <ac:spMkLst>
            <pc:docMk/>
            <pc:sldMk cId="2464792386" sldId="335"/>
            <ac:spMk id="22" creationId="{14058EB2-2F5C-628F-6D5B-44102485EB6A}"/>
          </ac:spMkLst>
        </pc:spChg>
        <pc:spChg chg="del">
          <ac:chgData name="Popović Angelo" userId="19d35c37-09b3-4fa4-84ec-c33de5596d4c" providerId="ADAL" clId="{D2B4A905-4E36-4F7F-8B63-32041792CDED}" dt="2024-06-09T14:48:36.055" v="58" actId="478"/>
          <ac:spMkLst>
            <pc:docMk/>
            <pc:sldMk cId="2464792386" sldId="335"/>
            <ac:spMk id="23" creationId="{ACFEEA6B-83B5-4355-B877-499072051F20}"/>
          </ac:spMkLst>
        </pc:spChg>
        <pc:spChg chg="add del mod">
          <ac:chgData name="Popović Angelo" userId="19d35c37-09b3-4fa4-84ec-c33de5596d4c" providerId="ADAL" clId="{D2B4A905-4E36-4F7F-8B63-32041792CDED}" dt="2024-06-09T14:58:27.776" v="181"/>
          <ac:spMkLst>
            <pc:docMk/>
            <pc:sldMk cId="2464792386" sldId="335"/>
            <ac:spMk id="24" creationId="{90F84669-18A4-C12B-5F4E-66B8027D431D}"/>
          </ac:spMkLst>
        </pc:spChg>
        <pc:spChg chg="del">
          <ac:chgData name="Popović Angelo" userId="19d35c37-09b3-4fa4-84ec-c33de5596d4c" providerId="ADAL" clId="{D2B4A905-4E36-4F7F-8B63-32041792CDED}" dt="2024-06-09T14:48:36.055" v="58" actId="478"/>
          <ac:spMkLst>
            <pc:docMk/>
            <pc:sldMk cId="2464792386" sldId="335"/>
            <ac:spMk id="26" creationId="{29F6C585-6B05-35AD-83B2-64434963836B}"/>
          </ac:spMkLst>
        </pc:spChg>
        <pc:spChg chg="add mod">
          <ac:chgData name="Popović Angelo" userId="19d35c37-09b3-4fa4-84ec-c33de5596d4c" providerId="ADAL" clId="{D2B4A905-4E36-4F7F-8B63-32041792CDED}" dt="2024-06-09T16:01:40.878" v="466" actId="1076"/>
          <ac:spMkLst>
            <pc:docMk/>
            <pc:sldMk cId="2464792386" sldId="335"/>
            <ac:spMk id="27" creationId="{78D12E85-0720-3022-23A0-2285C0FABB83}"/>
          </ac:spMkLst>
        </pc:spChg>
        <pc:spChg chg="del">
          <ac:chgData name="Popović Angelo" userId="19d35c37-09b3-4fa4-84ec-c33de5596d4c" providerId="ADAL" clId="{D2B4A905-4E36-4F7F-8B63-32041792CDED}" dt="2024-06-09T14:48:36.055" v="58" actId="478"/>
          <ac:spMkLst>
            <pc:docMk/>
            <pc:sldMk cId="2464792386" sldId="335"/>
            <ac:spMk id="28" creationId="{8EC5F481-06DE-7331-91D5-8C0A99F030E5}"/>
          </ac:spMkLst>
        </pc:spChg>
        <pc:spChg chg="del">
          <ac:chgData name="Popović Angelo" userId="19d35c37-09b3-4fa4-84ec-c33de5596d4c" providerId="ADAL" clId="{D2B4A905-4E36-4F7F-8B63-32041792CDED}" dt="2024-06-09T14:48:36.055" v="58" actId="478"/>
          <ac:spMkLst>
            <pc:docMk/>
            <pc:sldMk cId="2464792386" sldId="335"/>
            <ac:spMk id="29" creationId="{9A151EAF-6CD7-91DB-DEB7-6733C78DB617}"/>
          </ac:spMkLst>
        </pc:spChg>
        <pc:spChg chg="add mod">
          <ac:chgData name="Popović Angelo" userId="19d35c37-09b3-4fa4-84ec-c33de5596d4c" providerId="ADAL" clId="{D2B4A905-4E36-4F7F-8B63-32041792CDED}" dt="2024-06-09T16:01:30.446" v="465" actId="1076"/>
          <ac:spMkLst>
            <pc:docMk/>
            <pc:sldMk cId="2464792386" sldId="335"/>
            <ac:spMk id="30" creationId="{4A4AD9B1-C0B4-EE43-9EB2-B3C3A3B29121}"/>
          </ac:spMkLst>
        </pc:spChg>
        <pc:spChg chg="add mod">
          <ac:chgData name="Popović Angelo" userId="19d35c37-09b3-4fa4-84ec-c33de5596d4c" providerId="ADAL" clId="{D2B4A905-4E36-4F7F-8B63-32041792CDED}" dt="2024-06-09T16:04:22.138" v="480" actId="1076"/>
          <ac:spMkLst>
            <pc:docMk/>
            <pc:sldMk cId="2464792386" sldId="335"/>
            <ac:spMk id="31" creationId="{3CF69D6E-777E-B668-92B9-4A5E5D73A394}"/>
          </ac:spMkLst>
        </pc:spChg>
        <pc:spChg chg="add mod">
          <ac:chgData name="Popović Angelo" userId="19d35c37-09b3-4fa4-84ec-c33de5596d4c" providerId="ADAL" clId="{D2B4A905-4E36-4F7F-8B63-32041792CDED}" dt="2024-06-09T16:04:22.138" v="480" actId="1076"/>
          <ac:spMkLst>
            <pc:docMk/>
            <pc:sldMk cId="2464792386" sldId="335"/>
            <ac:spMk id="33" creationId="{D57F235B-510B-0167-CE30-CE88B1B38588}"/>
          </ac:spMkLst>
        </pc:spChg>
        <pc:spChg chg="add del mod">
          <ac:chgData name="Popović Angelo" userId="19d35c37-09b3-4fa4-84ec-c33de5596d4c" providerId="ADAL" clId="{D2B4A905-4E36-4F7F-8B63-32041792CDED}" dt="2024-06-09T15:31:45.996" v="324" actId="478"/>
          <ac:spMkLst>
            <pc:docMk/>
            <pc:sldMk cId="2464792386" sldId="335"/>
            <ac:spMk id="34" creationId="{336C8FBB-D2BD-67C6-61E6-4AB587BD2FCA}"/>
          </ac:spMkLst>
        </pc:spChg>
        <pc:spChg chg="add del mod">
          <ac:chgData name="Popović Angelo" userId="19d35c37-09b3-4fa4-84ec-c33de5596d4c" providerId="ADAL" clId="{D2B4A905-4E36-4F7F-8B63-32041792CDED}" dt="2024-06-09T15:31:45.996" v="324" actId="478"/>
          <ac:spMkLst>
            <pc:docMk/>
            <pc:sldMk cId="2464792386" sldId="335"/>
            <ac:spMk id="35" creationId="{BD2DB181-A47D-800E-E4BE-9C8C19985CCA}"/>
          </ac:spMkLst>
        </pc:spChg>
        <pc:spChg chg="del">
          <ac:chgData name="Popović Angelo" userId="19d35c37-09b3-4fa4-84ec-c33de5596d4c" providerId="ADAL" clId="{D2B4A905-4E36-4F7F-8B63-32041792CDED}" dt="2024-06-09T14:48:36.055" v="58" actId="478"/>
          <ac:spMkLst>
            <pc:docMk/>
            <pc:sldMk cId="2464792386" sldId="335"/>
            <ac:spMk id="36" creationId="{D68F1689-2F57-77B5-EE77-CD754467F66F}"/>
          </ac:spMkLst>
        </pc:spChg>
        <pc:spChg chg="del">
          <ac:chgData name="Popović Angelo" userId="19d35c37-09b3-4fa4-84ec-c33de5596d4c" providerId="ADAL" clId="{D2B4A905-4E36-4F7F-8B63-32041792CDED}" dt="2024-06-09T14:48:36.055" v="58" actId="478"/>
          <ac:spMkLst>
            <pc:docMk/>
            <pc:sldMk cId="2464792386" sldId="335"/>
            <ac:spMk id="38" creationId="{07C21181-FF0E-014E-20DD-01A11D8DD4D7}"/>
          </ac:spMkLst>
        </pc:spChg>
        <pc:spChg chg="add del mod">
          <ac:chgData name="Popović Angelo" userId="19d35c37-09b3-4fa4-84ec-c33de5596d4c" providerId="ADAL" clId="{D2B4A905-4E36-4F7F-8B63-32041792CDED}" dt="2024-06-09T15:31:45.996" v="324" actId="478"/>
          <ac:spMkLst>
            <pc:docMk/>
            <pc:sldMk cId="2464792386" sldId="335"/>
            <ac:spMk id="39" creationId="{36C0A2B9-368B-F9CF-5E4A-9B1791D95062}"/>
          </ac:spMkLst>
        </pc:spChg>
        <pc:spChg chg="del">
          <ac:chgData name="Popović Angelo" userId="19d35c37-09b3-4fa4-84ec-c33de5596d4c" providerId="ADAL" clId="{D2B4A905-4E36-4F7F-8B63-32041792CDED}" dt="2024-06-09T14:48:36.055" v="58" actId="478"/>
          <ac:spMkLst>
            <pc:docMk/>
            <pc:sldMk cId="2464792386" sldId="335"/>
            <ac:spMk id="40" creationId="{AAA725CE-E2FB-FFDE-E88F-D89093DA8A80}"/>
          </ac:spMkLst>
        </pc:spChg>
        <pc:spChg chg="del">
          <ac:chgData name="Popović Angelo" userId="19d35c37-09b3-4fa4-84ec-c33de5596d4c" providerId="ADAL" clId="{D2B4A905-4E36-4F7F-8B63-32041792CDED}" dt="2024-06-09T14:48:36.055" v="58" actId="478"/>
          <ac:spMkLst>
            <pc:docMk/>
            <pc:sldMk cId="2464792386" sldId="335"/>
            <ac:spMk id="41" creationId="{04D3BBF2-2E71-3242-3F8A-C349B79A4182}"/>
          </ac:spMkLst>
        </pc:spChg>
        <pc:spChg chg="del">
          <ac:chgData name="Popović Angelo" userId="19d35c37-09b3-4fa4-84ec-c33de5596d4c" providerId="ADAL" clId="{D2B4A905-4E36-4F7F-8B63-32041792CDED}" dt="2024-06-09T14:48:36.055" v="58" actId="478"/>
          <ac:spMkLst>
            <pc:docMk/>
            <pc:sldMk cId="2464792386" sldId="335"/>
            <ac:spMk id="42" creationId="{9B70E3E2-5E89-0C35-2832-DB8362B73D2E}"/>
          </ac:spMkLst>
        </pc:spChg>
        <pc:spChg chg="add del mod">
          <ac:chgData name="Popović Angelo" userId="19d35c37-09b3-4fa4-84ec-c33de5596d4c" providerId="ADAL" clId="{D2B4A905-4E36-4F7F-8B63-32041792CDED}" dt="2024-06-09T15:31:45.996" v="324" actId="478"/>
          <ac:spMkLst>
            <pc:docMk/>
            <pc:sldMk cId="2464792386" sldId="335"/>
            <ac:spMk id="43" creationId="{B070FE30-84BB-E869-4B1F-104D809844A0}"/>
          </ac:spMkLst>
        </pc:spChg>
        <pc:spChg chg="add mod">
          <ac:chgData name="Popović Angelo" userId="19d35c37-09b3-4fa4-84ec-c33de5596d4c" providerId="ADAL" clId="{D2B4A905-4E36-4F7F-8B63-32041792CDED}" dt="2024-06-09T16:04:33.265" v="481" actId="1076"/>
          <ac:spMkLst>
            <pc:docMk/>
            <pc:sldMk cId="2464792386" sldId="335"/>
            <ac:spMk id="45" creationId="{4684A6F8-9940-4BD2-BFE3-CA4A8EF681C6}"/>
          </ac:spMkLst>
        </pc:spChg>
        <pc:spChg chg="del">
          <ac:chgData name="Popović Angelo" userId="19d35c37-09b3-4fa4-84ec-c33de5596d4c" providerId="ADAL" clId="{D2B4A905-4E36-4F7F-8B63-32041792CDED}" dt="2024-06-09T14:48:36.055" v="58" actId="478"/>
          <ac:spMkLst>
            <pc:docMk/>
            <pc:sldMk cId="2464792386" sldId="335"/>
            <ac:spMk id="45" creationId="{C94749B2-018B-52E7-DC0B-9A574F934E74}"/>
          </ac:spMkLst>
        </pc:spChg>
        <pc:spChg chg="del">
          <ac:chgData name="Popović Angelo" userId="19d35c37-09b3-4fa4-84ec-c33de5596d4c" providerId="ADAL" clId="{D2B4A905-4E36-4F7F-8B63-32041792CDED}" dt="2024-06-09T14:48:36.055" v="58" actId="478"/>
          <ac:spMkLst>
            <pc:docMk/>
            <pc:sldMk cId="2464792386" sldId="335"/>
            <ac:spMk id="46" creationId="{C3AD6D5E-720E-2216-6CBA-122D9A7055AA}"/>
          </ac:spMkLst>
        </pc:spChg>
        <pc:spChg chg="add del mod">
          <ac:chgData name="Popović Angelo" userId="19d35c37-09b3-4fa4-84ec-c33de5596d4c" providerId="ADAL" clId="{D2B4A905-4E36-4F7F-8B63-32041792CDED}" dt="2024-06-09T15:31:45.996" v="324" actId="478"/>
          <ac:spMkLst>
            <pc:docMk/>
            <pc:sldMk cId="2464792386" sldId="335"/>
            <ac:spMk id="47" creationId="{C071C1B0-7905-BD36-0078-6C67BC8202CC}"/>
          </ac:spMkLst>
        </pc:spChg>
        <pc:spChg chg="del">
          <ac:chgData name="Popović Angelo" userId="19d35c37-09b3-4fa4-84ec-c33de5596d4c" providerId="ADAL" clId="{D2B4A905-4E36-4F7F-8B63-32041792CDED}" dt="2024-06-09T14:48:36.055" v="58" actId="478"/>
          <ac:spMkLst>
            <pc:docMk/>
            <pc:sldMk cId="2464792386" sldId="335"/>
            <ac:spMk id="48" creationId="{51B0DB06-1CF5-1A91-99FA-68DEC77CBD9D}"/>
          </ac:spMkLst>
        </pc:spChg>
        <pc:spChg chg="add del mod">
          <ac:chgData name="Popović Angelo" userId="19d35c37-09b3-4fa4-84ec-c33de5596d4c" providerId="ADAL" clId="{D2B4A905-4E36-4F7F-8B63-32041792CDED}" dt="2024-06-09T15:31:49.271" v="325" actId="478"/>
          <ac:spMkLst>
            <pc:docMk/>
            <pc:sldMk cId="2464792386" sldId="335"/>
            <ac:spMk id="49" creationId="{BC095E07-2DC5-5231-2673-CCC98E358AE3}"/>
          </ac:spMkLst>
        </pc:spChg>
        <pc:spChg chg="add del mod">
          <ac:chgData name="Popović Angelo" userId="19d35c37-09b3-4fa4-84ec-c33de5596d4c" providerId="ADAL" clId="{D2B4A905-4E36-4F7F-8B63-32041792CDED}" dt="2024-06-09T15:31:45.996" v="324" actId="478"/>
          <ac:spMkLst>
            <pc:docMk/>
            <pc:sldMk cId="2464792386" sldId="335"/>
            <ac:spMk id="50" creationId="{7F1E50DF-6B54-7F34-D844-A00DB8FBCD44}"/>
          </ac:spMkLst>
        </pc:spChg>
        <pc:spChg chg="add del mod">
          <ac:chgData name="Popović Angelo" userId="19d35c37-09b3-4fa4-84ec-c33de5596d4c" providerId="ADAL" clId="{D2B4A905-4E36-4F7F-8B63-32041792CDED}" dt="2024-06-09T15:31:45.996" v="324" actId="478"/>
          <ac:spMkLst>
            <pc:docMk/>
            <pc:sldMk cId="2464792386" sldId="335"/>
            <ac:spMk id="51" creationId="{64C626F6-E717-174D-BBC9-BB6A89726585}"/>
          </ac:spMkLst>
        </pc:spChg>
        <pc:spChg chg="del">
          <ac:chgData name="Popović Angelo" userId="19d35c37-09b3-4fa4-84ec-c33de5596d4c" providerId="ADAL" clId="{D2B4A905-4E36-4F7F-8B63-32041792CDED}" dt="2024-06-09T14:48:36.055" v="58" actId="478"/>
          <ac:spMkLst>
            <pc:docMk/>
            <pc:sldMk cId="2464792386" sldId="335"/>
            <ac:spMk id="52" creationId="{F3D5964D-A778-DCC8-A251-8C7234251615}"/>
          </ac:spMkLst>
        </pc:spChg>
        <pc:spChg chg="del">
          <ac:chgData name="Popović Angelo" userId="19d35c37-09b3-4fa4-84ec-c33de5596d4c" providerId="ADAL" clId="{D2B4A905-4E36-4F7F-8B63-32041792CDED}" dt="2024-06-09T14:48:36.055" v="58" actId="478"/>
          <ac:spMkLst>
            <pc:docMk/>
            <pc:sldMk cId="2464792386" sldId="335"/>
            <ac:spMk id="53" creationId="{EB667F35-D35A-6926-7D37-D984B1FE3A3F}"/>
          </ac:spMkLst>
        </pc:spChg>
        <pc:spChg chg="del">
          <ac:chgData name="Popović Angelo" userId="19d35c37-09b3-4fa4-84ec-c33de5596d4c" providerId="ADAL" clId="{D2B4A905-4E36-4F7F-8B63-32041792CDED}" dt="2024-06-09T14:48:36.055" v="58" actId="478"/>
          <ac:spMkLst>
            <pc:docMk/>
            <pc:sldMk cId="2464792386" sldId="335"/>
            <ac:spMk id="54" creationId="{A116D5F5-9FE0-730A-E2B5-86894352119D}"/>
          </ac:spMkLst>
        </pc:spChg>
        <pc:spChg chg="add del mod">
          <ac:chgData name="Popović Angelo" userId="19d35c37-09b3-4fa4-84ec-c33de5596d4c" providerId="ADAL" clId="{D2B4A905-4E36-4F7F-8B63-32041792CDED}" dt="2024-06-09T15:31:45.996" v="324" actId="478"/>
          <ac:spMkLst>
            <pc:docMk/>
            <pc:sldMk cId="2464792386" sldId="335"/>
            <ac:spMk id="55" creationId="{64757035-040A-0E79-85FC-E2353112115D}"/>
          </ac:spMkLst>
        </pc:spChg>
        <pc:spChg chg="add del mod">
          <ac:chgData name="Popović Angelo" userId="19d35c37-09b3-4fa4-84ec-c33de5596d4c" providerId="ADAL" clId="{D2B4A905-4E36-4F7F-8B63-32041792CDED}" dt="2024-06-09T15:31:45.996" v="324" actId="478"/>
          <ac:spMkLst>
            <pc:docMk/>
            <pc:sldMk cId="2464792386" sldId="335"/>
            <ac:spMk id="56" creationId="{BAD47ACB-8331-BFF9-4B44-B99BC5FDE774}"/>
          </ac:spMkLst>
        </pc:spChg>
        <pc:spChg chg="del">
          <ac:chgData name="Popović Angelo" userId="19d35c37-09b3-4fa4-84ec-c33de5596d4c" providerId="ADAL" clId="{D2B4A905-4E36-4F7F-8B63-32041792CDED}" dt="2024-06-09T14:48:36.055" v="58" actId="478"/>
          <ac:spMkLst>
            <pc:docMk/>
            <pc:sldMk cId="2464792386" sldId="335"/>
            <ac:spMk id="57" creationId="{913FB0E8-E789-45A5-A3EF-A2C3F343A60C}"/>
          </ac:spMkLst>
        </pc:spChg>
        <pc:spChg chg="del">
          <ac:chgData name="Popović Angelo" userId="19d35c37-09b3-4fa4-84ec-c33de5596d4c" providerId="ADAL" clId="{D2B4A905-4E36-4F7F-8B63-32041792CDED}" dt="2024-06-09T14:48:36.055" v="58" actId="478"/>
          <ac:spMkLst>
            <pc:docMk/>
            <pc:sldMk cId="2464792386" sldId="335"/>
            <ac:spMk id="58" creationId="{3125AA43-FDF3-8882-7D26-7EB47CB3B0D2}"/>
          </ac:spMkLst>
        </pc:spChg>
        <pc:spChg chg="add del mod">
          <ac:chgData name="Popović Angelo" userId="19d35c37-09b3-4fa4-84ec-c33de5596d4c" providerId="ADAL" clId="{D2B4A905-4E36-4F7F-8B63-32041792CDED}" dt="2024-06-09T15:31:45.996" v="324" actId="478"/>
          <ac:spMkLst>
            <pc:docMk/>
            <pc:sldMk cId="2464792386" sldId="335"/>
            <ac:spMk id="59" creationId="{1FB30FFC-6C35-1DDD-8E7A-3B16C537A0E8}"/>
          </ac:spMkLst>
        </pc:spChg>
        <pc:spChg chg="del">
          <ac:chgData name="Popović Angelo" userId="19d35c37-09b3-4fa4-84ec-c33de5596d4c" providerId="ADAL" clId="{D2B4A905-4E36-4F7F-8B63-32041792CDED}" dt="2024-06-09T14:48:36.055" v="58" actId="478"/>
          <ac:spMkLst>
            <pc:docMk/>
            <pc:sldMk cId="2464792386" sldId="335"/>
            <ac:spMk id="60" creationId="{7B00CE86-1564-351A-51C2-CDDBD1BDB3AC}"/>
          </ac:spMkLst>
        </pc:spChg>
        <pc:spChg chg="del">
          <ac:chgData name="Popović Angelo" userId="19d35c37-09b3-4fa4-84ec-c33de5596d4c" providerId="ADAL" clId="{D2B4A905-4E36-4F7F-8B63-32041792CDED}" dt="2024-06-09T14:48:36.055" v="58" actId="478"/>
          <ac:spMkLst>
            <pc:docMk/>
            <pc:sldMk cId="2464792386" sldId="335"/>
            <ac:spMk id="61" creationId="{5459ED03-3BB7-1009-E116-144FF8D70CC6}"/>
          </ac:spMkLst>
        </pc:spChg>
        <pc:spChg chg="add del mod">
          <ac:chgData name="Popović Angelo" userId="19d35c37-09b3-4fa4-84ec-c33de5596d4c" providerId="ADAL" clId="{D2B4A905-4E36-4F7F-8B63-32041792CDED}" dt="2024-06-09T15:31:20.700" v="322" actId="478"/>
          <ac:spMkLst>
            <pc:docMk/>
            <pc:sldMk cId="2464792386" sldId="335"/>
            <ac:spMk id="62" creationId="{8054CC88-B4C2-E86C-3E95-51039CF71AE1}"/>
          </ac:spMkLst>
        </pc:spChg>
        <pc:spChg chg="add del mod">
          <ac:chgData name="Popović Angelo" userId="19d35c37-09b3-4fa4-84ec-c33de5596d4c" providerId="ADAL" clId="{D2B4A905-4E36-4F7F-8B63-32041792CDED}" dt="2024-06-09T15:58:52.962" v="456" actId="478"/>
          <ac:spMkLst>
            <pc:docMk/>
            <pc:sldMk cId="2464792386" sldId="335"/>
            <ac:spMk id="63" creationId="{43770FCB-A729-9483-0FE8-42C12544229A}"/>
          </ac:spMkLst>
        </pc:spChg>
        <pc:spChg chg="add del mod">
          <ac:chgData name="Popović Angelo" userId="19d35c37-09b3-4fa4-84ec-c33de5596d4c" providerId="ADAL" clId="{D2B4A905-4E36-4F7F-8B63-32041792CDED}" dt="2024-06-09T15:58:52.962" v="456" actId="478"/>
          <ac:spMkLst>
            <pc:docMk/>
            <pc:sldMk cId="2464792386" sldId="335"/>
            <ac:spMk id="64" creationId="{4E38467B-E8DC-4FD8-A6D3-2E69AF5A2A7E}"/>
          </ac:spMkLst>
        </pc:spChg>
        <pc:spChg chg="add del mod">
          <ac:chgData name="Popović Angelo" userId="19d35c37-09b3-4fa4-84ec-c33de5596d4c" providerId="ADAL" clId="{D2B4A905-4E36-4F7F-8B63-32041792CDED}" dt="2024-06-09T15:58:52.962" v="456" actId="478"/>
          <ac:spMkLst>
            <pc:docMk/>
            <pc:sldMk cId="2464792386" sldId="335"/>
            <ac:spMk id="65" creationId="{932439CD-0CBB-6BBC-C15E-37AA037246E7}"/>
          </ac:spMkLst>
        </pc:spChg>
        <pc:spChg chg="del">
          <ac:chgData name="Popović Angelo" userId="19d35c37-09b3-4fa4-84ec-c33de5596d4c" providerId="ADAL" clId="{D2B4A905-4E36-4F7F-8B63-32041792CDED}" dt="2024-06-09T14:48:36.055" v="58" actId="478"/>
          <ac:spMkLst>
            <pc:docMk/>
            <pc:sldMk cId="2464792386" sldId="335"/>
            <ac:spMk id="66" creationId="{EFB2C18B-4210-1E3E-14A6-26C774ECAD7B}"/>
          </ac:spMkLst>
        </pc:spChg>
        <pc:spChg chg="del">
          <ac:chgData name="Popović Angelo" userId="19d35c37-09b3-4fa4-84ec-c33de5596d4c" providerId="ADAL" clId="{D2B4A905-4E36-4F7F-8B63-32041792CDED}" dt="2024-06-09T14:48:36.055" v="58" actId="478"/>
          <ac:spMkLst>
            <pc:docMk/>
            <pc:sldMk cId="2464792386" sldId="335"/>
            <ac:spMk id="67" creationId="{186B76F8-4F50-FCDC-6E86-D95E0BC516CA}"/>
          </ac:spMkLst>
        </pc:spChg>
        <pc:spChg chg="del">
          <ac:chgData name="Popović Angelo" userId="19d35c37-09b3-4fa4-84ec-c33de5596d4c" providerId="ADAL" clId="{D2B4A905-4E36-4F7F-8B63-32041792CDED}" dt="2024-06-09T14:48:36.055" v="58" actId="478"/>
          <ac:spMkLst>
            <pc:docMk/>
            <pc:sldMk cId="2464792386" sldId="335"/>
            <ac:spMk id="68" creationId="{86A89DA2-5DDF-02BF-A585-733E50BD971D}"/>
          </ac:spMkLst>
        </pc:spChg>
        <pc:spChg chg="del">
          <ac:chgData name="Popović Angelo" userId="19d35c37-09b3-4fa4-84ec-c33de5596d4c" providerId="ADAL" clId="{D2B4A905-4E36-4F7F-8B63-32041792CDED}" dt="2024-06-09T14:48:36.055" v="58" actId="478"/>
          <ac:spMkLst>
            <pc:docMk/>
            <pc:sldMk cId="2464792386" sldId="335"/>
            <ac:spMk id="69" creationId="{C5C92683-6A5D-91D2-4FD6-5266695C818F}"/>
          </ac:spMkLst>
        </pc:spChg>
        <pc:spChg chg="del">
          <ac:chgData name="Popović Angelo" userId="19d35c37-09b3-4fa4-84ec-c33de5596d4c" providerId="ADAL" clId="{D2B4A905-4E36-4F7F-8B63-32041792CDED}" dt="2024-06-09T14:48:36.055" v="58" actId="478"/>
          <ac:spMkLst>
            <pc:docMk/>
            <pc:sldMk cId="2464792386" sldId="335"/>
            <ac:spMk id="70" creationId="{ABF1575B-AEB9-37FF-F149-73A89880C6FD}"/>
          </ac:spMkLst>
        </pc:spChg>
        <pc:spChg chg="del">
          <ac:chgData name="Popović Angelo" userId="19d35c37-09b3-4fa4-84ec-c33de5596d4c" providerId="ADAL" clId="{D2B4A905-4E36-4F7F-8B63-32041792CDED}" dt="2024-06-09T14:48:36.055" v="58" actId="478"/>
          <ac:spMkLst>
            <pc:docMk/>
            <pc:sldMk cId="2464792386" sldId="335"/>
            <ac:spMk id="71" creationId="{EF3C4AF2-1716-7746-3359-0C6025C4527A}"/>
          </ac:spMkLst>
        </pc:spChg>
        <pc:spChg chg="del">
          <ac:chgData name="Popović Angelo" userId="19d35c37-09b3-4fa4-84ec-c33de5596d4c" providerId="ADAL" clId="{D2B4A905-4E36-4F7F-8B63-32041792CDED}" dt="2024-06-09T14:48:36.055" v="58" actId="478"/>
          <ac:spMkLst>
            <pc:docMk/>
            <pc:sldMk cId="2464792386" sldId="335"/>
            <ac:spMk id="72" creationId="{C21278E9-27B7-F104-8EE9-6ED294B6A8D1}"/>
          </ac:spMkLst>
        </pc:spChg>
        <pc:spChg chg="del">
          <ac:chgData name="Popović Angelo" userId="19d35c37-09b3-4fa4-84ec-c33de5596d4c" providerId="ADAL" clId="{D2B4A905-4E36-4F7F-8B63-32041792CDED}" dt="2024-06-09T14:48:36.055" v="58" actId="478"/>
          <ac:spMkLst>
            <pc:docMk/>
            <pc:sldMk cId="2464792386" sldId="335"/>
            <ac:spMk id="73" creationId="{FFADD0DE-278A-2A6E-E10A-3BF27E97650B}"/>
          </ac:spMkLst>
        </pc:spChg>
        <pc:spChg chg="del">
          <ac:chgData name="Popović Angelo" userId="19d35c37-09b3-4fa4-84ec-c33de5596d4c" providerId="ADAL" clId="{D2B4A905-4E36-4F7F-8B63-32041792CDED}" dt="2024-06-09T14:48:36.055" v="58" actId="478"/>
          <ac:spMkLst>
            <pc:docMk/>
            <pc:sldMk cId="2464792386" sldId="335"/>
            <ac:spMk id="74" creationId="{D82A1F10-BEED-0309-05F3-C4DB3C82A98F}"/>
          </ac:spMkLst>
        </pc:spChg>
        <pc:spChg chg="add del mod">
          <ac:chgData name="Popović Angelo" userId="19d35c37-09b3-4fa4-84ec-c33de5596d4c" providerId="ADAL" clId="{D2B4A905-4E36-4F7F-8B63-32041792CDED}" dt="2024-06-09T15:58:52.962" v="456" actId="478"/>
          <ac:spMkLst>
            <pc:docMk/>
            <pc:sldMk cId="2464792386" sldId="335"/>
            <ac:spMk id="75" creationId="{76B47228-A69F-ADE2-5DE8-79FAA89AEC10}"/>
          </ac:spMkLst>
        </pc:spChg>
        <pc:spChg chg="add del mod">
          <ac:chgData name="Popović Angelo" userId="19d35c37-09b3-4fa4-84ec-c33de5596d4c" providerId="ADAL" clId="{D2B4A905-4E36-4F7F-8B63-32041792CDED}" dt="2024-06-09T15:58:52.962" v="456" actId="478"/>
          <ac:spMkLst>
            <pc:docMk/>
            <pc:sldMk cId="2464792386" sldId="335"/>
            <ac:spMk id="76" creationId="{32BA2BE9-D728-EC30-A1EA-D9DE65AB69E8}"/>
          </ac:spMkLst>
        </pc:spChg>
        <pc:spChg chg="add del mod">
          <ac:chgData name="Popović Angelo" userId="19d35c37-09b3-4fa4-84ec-c33de5596d4c" providerId="ADAL" clId="{D2B4A905-4E36-4F7F-8B63-32041792CDED}" dt="2024-06-09T15:58:52.962" v="456" actId="478"/>
          <ac:spMkLst>
            <pc:docMk/>
            <pc:sldMk cId="2464792386" sldId="335"/>
            <ac:spMk id="77" creationId="{ADE80AD9-48D5-781F-2C6D-6B0B696BC120}"/>
          </ac:spMkLst>
        </pc:spChg>
        <pc:spChg chg="add del mod">
          <ac:chgData name="Popović Angelo" userId="19d35c37-09b3-4fa4-84ec-c33de5596d4c" providerId="ADAL" clId="{D2B4A905-4E36-4F7F-8B63-32041792CDED}" dt="2024-06-09T15:58:52.962" v="456" actId="478"/>
          <ac:spMkLst>
            <pc:docMk/>
            <pc:sldMk cId="2464792386" sldId="335"/>
            <ac:spMk id="78" creationId="{2FA004DA-C367-9241-59C6-7299A559D7F1}"/>
          </ac:spMkLst>
        </pc:spChg>
        <pc:spChg chg="add del mod">
          <ac:chgData name="Popović Angelo" userId="19d35c37-09b3-4fa4-84ec-c33de5596d4c" providerId="ADAL" clId="{D2B4A905-4E36-4F7F-8B63-32041792CDED}" dt="2024-06-09T15:58:53.865" v="457" actId="478"/>
          <ac:spMkLst>
            <pc:docMk/>
            <pc:sldMk cId="2464792386" sldId="335"/>
            <ac:spMk id="80" creationId="{95CB0DC5-2A00-7B9F-158B-966A347EB92C}"/>
          </ac:spMkLst>
        </pc:spChg>
        <pc:spChg chg="add del mod">
          <ac:chgData name="Popović Angelo" userId="19d35c37-09b3-4fa4-84ec-c33de5596d4c" providerId="ADAL" clId="{D2B4A905-4E36-4F7F-8B63-32041792CDED}" dt="2024-06-09T15:58:52.962" v="456" actId="478"/>
          <ac:spMkLst>
            <pc:docMk/>
            <pc:sldMk cId="2464792386" sldId="335"/>
            <ac:spMk id="81" creationId="{4100A4F8-35DE-1250-C1F7-3E88537C2A13}"/>
          </ac:spMkLst>
        </pc:spChg>
        <pc:spChg chg="add del mod">
          <ac:chgData name="Popović Angelo" userId="19d35c37-09b3-4fa4-84ec-c33de5596d4c" providerId="ADAL" clId="{D2B4A905-4E36-4F7F-8B63-32041792CDED}" dt="2024-06-09T15:58:52.962" v="456" actId="478"/>
          <ac:spMkLst>
            <pc:docMk/>
            <pc:sldMk cId="2464792386" sldId="335"/>
            <ac:spMk id="82" creationId="{D403382C-7F72-0790-A3FC-B2E16DA444C9}"/>
          </ac:spMkLst>
        </pc:spChg>
        <pc:spChg chg="add del mod">
          <ac:chgData name="Popović Angelo" userId="19d35c37-09b3-4fa4-84ec-c33de5596d4c" providerId="ADAL" clId="{D2B4A905-4E36-4F7F-8B63-32041792CDED}" dt="2024-06-09T15:58:52.962" v="456" actId="478"/>
          <ac:spMkLst>
            <pc:docMk/>
            <pc:sldMk cId="2464792386" sldId="335"/>
            <ac:spMk id="83" creationId="{F6CF6CF1-100E-10C9-13CE-4EC9EFCEFF42}"/>
          </ac:spMkLst>
        </pc:spChg>
        <pc:spChg chg="add del mod">
          <ac:chgData name="Popović Angelo" userId="19d35c37-09b3-4fa4-84ec-c33de5596d4c" providerId="ADAL" clId="{D2B4A905-4E36-4F7F-8B63-32041792CDED}" dt="2024-06-09T15:58:54.874" v="458" actId="478"/>
          <ac:spMkLst>
            <pc:docMk/>
            <pc:sldMk cId="2464792386" sldId="335"/>
            <ac:spMk id="84" creationId="{40446EC7-CD84-58A8-50D2-926C632FC794}"/>
          </ac:spMkLst>
        </pc:spChg>
        <pc:spChg chg="add del mod">
          <ac:chgData name="Popović Angelo" userId="19d35c37-09b3-4fa4-84ec-c33de5596d4c" providerId="ADAL" clId="{D2B4A905-4E36-4F7F-8B63-32041792CDED}" dt="2024-06-09T15:58:52.962" v="456" actId="478"/>
          <ac:spMkLst>
            <pc:docMk/>
            <pc:sldMk cId="2464792386" sldId="335"/>
            <ac:spMk id="85" creationId="{BB734581-F01E-F5BD-DBAA-1D35EE84CF1A}"/>
          </ac:spMkLst>
        </pc:spChg>
        <pc:spChg chg="add del mod">
          <ac:chgData name="Popović Angelo" userId="19d35c37-09b3-4fa4-84ec-c33de5596d4c" providerId="ADAL" clId="{D2B4A905-4E36-4F7F-8B63-32041792CDED}" dt="2024-06-09T15:58:52.962" v="456" actId="478"/>
          <ac:spMkLst>
            <pc:docMk/>
            <pc:sldMk cId="2464792386" sldId="335"/>
            <ac:spMk id="86" creationId="{8CF239FB-D6DC-901D-8768-113CF431EABD}"/>
          </ac:spMkLst>
        </pc:spChg>
        <pc:spChg chg="add del mod">
          <ac:chgData name="Popović Angelo" userId="19d35c37-09b3-4fa4-84ec-c33de5596d4c" providerId="ADAL" clId="{D2B4A905-4E36-4F7F-8B63-32041792CDED}" dt="2024-06-09T15:58:52.962" v="456" actId="478"/>
          <ac:spMkLst>
            <pc:docMk/>
            <pc:sldMk cId="2464792386" sldId="335"/>
            <ac:spMk id="87" creationId="{5ED92C82-4F78-4455-6968-82C2E13BF18A}"/>
          </ac:spMkLst>
        </pc:spChg>
        <pc:spChg chg="add del mod">
          <ac:chgData name="Popović Angelo" userId="19d35c37-09b3-4fa4-84ec-c33de5596d4c" providerId="ADAL" clId="{D2B4A905-4E36-4F7F-8B63-32041792CDED}" dt="2024-06-09T15:58:52.962" v="456" actId="478"/>
          <ac:spMkLst>
            <pc:docMk/>
            <pc:sldMk cId="2464792386" sldId="335"/>
            <ac:spMk id="88" creationId="{C74354F7-6980-5A66-B3C2-FCF2E3A76CCF}"/>
          </ac:spMkLst>
        </pc:spChg>
        <pc:spChg chg="add del mod">
          <ac:chgData name="Popović Angelo" userId="19d35c37-09b3-4fa4-84ec-c33de5596d4c" providerId="ADAL" clId="{D2B4A905-4E36-4F7F-8B63-32041792CDED}" dt="2024-06-09T16:09:54.236" v="508" actId="478"/>
          <ac:spMkLst>
            <pc:docMk/>
            <pc:sldMk cId="2464792386" sldId="335"/>
            <ac:spMk id="89" creationId="{C072B20E-6B99-EB7F-525C-835FC398D1B9}"/>
          </ac:spMkLst>
        </pc:spChg>
        <pc:spChg chg="add del mod">
          <ac:chgData name="Popović Angelo" userId="19d35c37-09b3-4fa4-84ec-c33de5596d4c" providerId="ADAL" clId="{D2B4A905-4E36-4F7F-8B63-32041792CDED}" dt="2024-06-09T16:09:54.236" v="508" actId="478"/>
          <ac:spMkLst>
            <pc:docMk/>
            <pc:sldMk cId="2464792386" sldId="335"/>
            <ac:spMk id="90" creationId="{3FA13ADE-B209-5974-CD51-D6F3AB3F8D7F}"/>
          </ac:spMkLst>
        </pc:spChg>
        <pc:spChg chg="add del mod">
          <ac:chgData name="Popović Angelo" userId="19d35c37-09b3-4fa4-84ec-c33de5596d4c" providerId="ADAL" clId="{D2B4A905-4E36-4F7F-8B63-32041792CDED}" dt="2024-06-09T16:09:54.236" v="508" actId="478"/>
          <ac:spMkLst>
            <pc:docMk/>
            <pc:sldMk cId="2464792386" sldId="335"/>
            <ac:spMk id="91" creationId="{4AB6EF65-C5AD-5AE6-0339-B269BC61ED31}"/>
          </ac:spMkLst>
        </pc:spChg>
        <pc:spChg chg="add del mod">
          <ac:chgData name="Popović Angelo" userId="19d35c37-09b3-4fa4-84ec-c33de5596d4c" providerId="ADAL" clId="{D2B4A905-4E36-4F7F-8B63-32041792CDED}" dt="2024-06-09T16:09:54.236" v="508" actId="478"/>
          <ac:spMkLst>
            <pc:docMk/>
            <pc:sldMk cId="2464792386" sldId="335"/>
            <ac:spMk id="92" creationId="{AC8D7DDE-A1F7-81A1-5D80-65E795E76A6D}"/>
          </ac:spMkLst>
        </pc:spChg>
        <pc:spChg chg="add del mod">
          <ac:chgData name="Popović Angelo" userId="19d35c37-09b3-4fa4-84ec-c33de5596d4c" providerId="ADAL" clId="{D2B4A905-4E36-4F7F-8B63-32041792CDED}" dt="2024-06-09T16:09:54.236" v="508" actId="478"/>
          <ac:spMkLst>
            <pc:docMk/>
            <pc:sldMk cId="2464792386" sldId="335"/>
            <ac:spMk id="93" creationId="{867F4603-AD26-A982-61F5-D08CA40A4E07}"/>
          </ac:spMkLst>
        </pc:spChg>
        <pc:spChg chg="add del mod">
          <ac:chgData name="Popović Angelo" userId="19d35c37-09b3-4fa4-84ec-c33de5596d4c" providerId="ADAL" clId="{D2B4A905-4E36-4F7F-8B63-32041792CDED}" dt="2024-06-09T16:09:54.236" v="508" actId="478"/>
          <ac:spMkLst>
            <pc:docMk/>
            <pc:sldMk cId="2464792386" sldId="335"/>
            <ac:spMk id="94" creationId="{183017BC-8B89-40A0-2A1A-12C783A1DECB}"/>
          </ac:spMkLst>
        </pc:spChg>
        <pc:spChg chg="add del mod">
          <ac:chgData name="Popović Angelo" userId="19d35c37-09b3-4fa4-84ec-c33de5596d4c" providerId="ADAL" clId="{D2B4A905-4E36-4F7F-8B63-32041792CDED}" dt="2024-06-09T16:09:54.236" v="508" actId="478"/>
          <ac:spMkLst>
            <pc:docMk/>
            <pc:sldMk cId="2464792386" sldId="335"/>
            <ac:spMk id="95" creationId="{6C952F2C-D437-0A62-002B-21A951248893}"/>
          </ac:spMkLst>
        </pc:spChg>
        <pc:spChg chg="add del mod">
          <ac:chgData name="Popović Angelo" userId="19d35c37-09b3-4fa4-84ec-c33de5596d4c" providerId="ADAL" clId="{D2B4A905-4E36-4F7F-8B63-32041792CDED}" dt="2024-06-09T16:09:54.236" v="508" actId="478"/>
          <ac:spMkLst>
            <pc:docMk/>
            <pc:sldMk cId="2464792386" sldId="335"/>
            <ac:spMk id="97" creationId="{B050AEE7-F3BD-E50D-E55D-841533F78F0F}"/>
          </ac:spMkLst>
        </pc:spChg>
        <pc:spChg chg="add del mod">
          <ac:chgData name="Popović Angelo" userId="19d35c37-09b3-4fa4-84ec-c33de5596d4c" providerId="ADAL" clId="{D2B4A905-4E36-4F7F-8B63-32041792CDED}" dt="2024-06-09T16:09:54.236" v="508" actId="478"/>
          <ac:spMkLst>
            <pc:docMk/>
            <pc:sldMk cId="2464792386" sldId="335"/>
            <ac:spMk id="98" creationId="{313BD1B1-0825-527A-6DDB-B939229B9041}"/>
          </ac:spMkLst>
        </pc:spChg>
        <pc:spChg chg="add del mod">
          <ac:chgData name="Popović Angelo" userId="19d35c37-09b3-4fa4-84ec-c33de5596d4c" providerId="ADAL" clId="{D2B4A905-4E36-4F7F-8B63-32041792CDED}" dt="2024-06-09T16:09:54.236" v="508" actId="478"/>
          <ac:spMkLst>
            <pc:docMk/>
            <pc:sldMk cId="2464792386" sldId="335"/>
            <ac:spMk id="99" creationId="{60A1B0D7-8DB7-CD51-FB02-10E712DADC93}"/>
          </ac:spMkLst>
        </pc:spChg>
        <pc:spChg chg="add del mod">
          <ac:chgData name="Popović Angelo" userId="19d35c37-09b3-4fa4-84ec-c33de5596d4c" providerId="ADAL" clId="{D2B4A905-4E36-4F7F-8B63-32041792CDED}" dt="2024-06-09T16:09:54.236" v="508" actId="478"/>
          <ac:spMkLst>
            <pc:docMk/>
            <pc:sldMk cId="2464792386" sldId="335"/>
            <ac:spMk id="100" creationId="{6212C0D8-2396-F239-70F3-D3CF6EF0906C}"/>
          </ac:spMkLst>
        </pc:spChg>
        <pc:spChg chg="add del mod">
          <ac:chgData name="Popović Angelo" userId="19d35c37-09b3-4fa4-84ec-c33de5596d4c" providerId="ADAL" clId="{D2B4A905-4E36-4F7F-8B63-32041792CDED}" dt="2024-06-09T16:09:54.236" v="508" actId="478"/>
          <ac:spMkLst>
            <pc:docMk/>
            <pc:sldMk cId="2464792386" sldId="335"/>
            <ac:spMk id="101" creationId="{CB22B2B9-7CD4-2D1D-825A-F5465F706D52}"/>
          </ac:spMkLst>
        </pc:spChg>
        <pc:spChg chg="add del mod">
          <ac:chgData name="Popović Angelo" userId="19d35c37-09b3-4fa4-84ec-c33de5596d4c" providerId="ADAL" clId="{D2B4A905-4E36-4F7F-8B63-32041792CDED}" dt="2024-06-09T16:09:54.236" v="508" actId="478"/>
          <ac:spMkLst>
            <pc:docMk/>
            <pc:sldMk cId="2464792386" sldId="335"/>
            <ac:spMk id="102" creationId="{B33068D3-21FC-5743-80EE-C112EB9C20C0}"/>
          </ac:spMkLst>
        </pc:spChg>
        <pc:spChg chg="add del mod">
          <ac:chgData name="Popović Angelo" userId="19d35c37-09b3-4fa4-84ec-c33de5596d4c" providerId="ADAL" clId="{D2B4A905-4E36-4F7F-8B63-32041792CDED}" dt="2024-06-09T16:09:54.236" v="508" actId="478"/>
          <ac:spMkLst>
            <pc:docMk/>
            <pc:sldMk cId="2464792386" sldId="335"/>
            <ac:spMk id="103" creationId="{E5034320-9687-C9C5-6F4C-596E108C081A}"/>
          </ac:spMkLst>
        </pc:spChg>
        <pc:spChg chg="add del mod">
          <ac:chgData name="Popović Angelo" userId="19d35c37-09b3-4fa4-84ec-c33de5596d4c" providerId="ADAL" clId="{D2B4A905-4E36-4F7F-8B63-32041792CDED}" dt="2024-06-09T16:09:54.236" v="508" actId="478"/>
          <ac:spMkLst>
            <pc:docMk/>
            <pc:sldMk cId="2464792386" sldId="335"/>
            <ac:spMk id="104" creationId="{0871C288-9A38-1BC9-810E-A349B2362192}"/>
          </ac:spMkLst>
        </pc:spChg>
        <pc:spChg chg="add del mod">
          <ac:chgData name="Popović Angelo" userId="19d35c37-09b3-4fa4-84ec-c33de5596d4c" providerId="ADAL" clId="{D2B4A905-4E36-4F7F-8B63-32041792CDED}" dt="2024-06-09T16:09:54.236" v="508" actId="478"/>
          <ac:spMkLst>
            <pc:docMk/>
            <pc:sldMk cId="2464792386" sldId="335"/>
            <ac:spMk id="105" creationId="{8273603A-6A89-3BA6-78DC-64EA89C227CC}"/>
          </ac:spMkLst>
        </pc:spChg>
        <pc:spChg chg="add del mod">
          <ac:chgData name="Popović Angelo" userId="19d35c37-09b3-4fa4-84ec-c33de5596d4c" providerId="ADAL" clId="{D2B4A905-4E36-4F7F-8B63-32041792CDED}" dt="2024-06-09T16:09:54.236" v="508" actId="478"/>
          <ac:spMkLst>
            <pc:docMk/>
            <pc:sldMk cId="2464792386" sldId="335"/>
            <ac:spMk id="106" creationId="{D50CA258-737D-0FD1-6E3A-1444078980AE}"/>
          </ac:spMkLst>
        </pc:spChg>
        <pc:spChg chg="add mod">
          <ac:chgData name="Popović Angelo" userId="19d35c37-09b3-4fa4-84ec-c33de5596d4c" providerId="ADAL" clId="{D2B4A905-4E36-4F7F-8B63-32041792CDED}" dt="2024-06-09T16:10:05.630" v="510" actId="1076"/>
          <ac:spMkLst>
            <pc:docMk/>
            <pc:sldMk cId="2464792386" sldId="335"/>
            <ac:spMk id="107" creationId="{1AE2091F-929D-F670-FC66-478D5198781C}"/>
          </ac:spMkLst>
        </pc:spChg>
        <pc:spChg chg="add mod">
          <ac:chgData name="Popović Angelo" userId="19d35c37-09b3-4fa4-84ec-c33de5596d4c" providerId="ADAL" clId="{D2B4A905-4E36-4F7F-8B63-32041792CDED}" dt="2024-06-09T16:10:05.630" v="510" actId="1076"/>
          <ac:spMkLst>
            <pc:docMk/>
            <pc:sldMk cId="2464792386" sldId="335"/>
            <ac:spMk id="108" creationId="{B68CBF87-435C-F43B-B8D9-4A315F222805}"/>
          </ac:spMkLst>
        </pc:spChg>
        <pc:spChg chg="add mod">
          <ac:chgData name="Popović Angelo" userId="19d35c37-09b3-4fa4-84ec-c33de5596d4c" providerId="ADAL" clId="{D2B4A905-4E36-4F7F-8B63-32041792CDED}" dt="2024-06-09T16:10:05.630" v="510" actId="1076"/>
          <ac:spMkLst>
            <pc:docMk/>
            <pc:sldMk cId="2464792386" sldId="335"/>
            <ac:spMk id="109" creationId="{9E579376-1164-89EB-54A2-7BD7349B6FEB}"/>
          </ac:spMkLst>
        </pc:spChg>
        <pc:spChg chg="add mod">
          <ac:chgData name="Popović Angelo" userId="19d35c37-09b3-4fa4-84ec-c33de5596d4c" providerId="ADAL" clId="{D2B4A905-4E36-4F7F-8B63-32041792CDED}" dt="2024-06-09T16:10:05.630" v="510" actId="1076"/>
          <ac:spMkLst>
            <pc:docMk/>
            <pc:sldMk cId="2464792386" sldId="335"/>
            <ac:spMk id="110" creationId="{23173CDB-22FC-424B-1E45-3AD4DAA2DDFD}"/>
          </ac:spMkLst>
        </pc:spChg>
        <pc:spChg chg="add mod">
          <ac:chgData name="Popović Angelo" userId="19d35c37-09b3-4fa4-84ec-c33de5596d4c" providerId="ADAL" clId="{D2B4A905-4E36-4F7F-8B63-32041792CDED}" dt="2024-06-09T16:10:05.630" v="510" actId="1076"/>
          <ac:spMkLst>
            <pc:docMk/>
            <pc:sldMk cId="2464792386" sldId="335"/>
            <ac:spMk id="111" creationId="{A3F3FEAC-51D2-A9E6-EB17-6CB1005D79FB}"/>
          </ac:spMkLst>
        </pc:spChg>
        <pc:spChg chg="add mod">
          <ac:chgData name="Popović Angelo" userId="19d35c37-09b3-4fa4-84ec-c33de5596d4c" providerId="ADAL" clId="{D2B4A905-4E36-4F7F-8B63-32041792CDED}" dt="2024-06-09T16:10:05.630" v="510" actId="1076"/>
          <ac:spMkLst>
            <pc:docMk/>
            <pc:sldMk cId="2464792386" sldId="335"/>
            <ac:spMk id="112" creationId="{4B3C81F4-5A1B-3A37-8FF3-95A10D908EC6}"/>
          </ac:spMkLst>
        </pc:spChg>
        <pc:spChg chg="add mod">
          <ac:chgData name="Popović Angelo" userId="19d35c37-09b3-4fa4-84ec-c33de5596d4c" providerId="ADAL" clId="{D2B4A905-4E36-4F7F-8B63-32041792CDED}" dt="2024-06-09T16:10:05.630" v="510" actId="1076"/>
          <ac:spMkLst>
            <pc:docMk/>
            <pc:sldMk cId="2464792386" sldId="335"/>
            <ac:spMk id="113" creationId="{E465AA9D-DC79-D474-A9B6-D97546411911}"/>
          </ac:spMkLst>
        </pc:spChg>
        <pc:spChg chg="add mod">
          <ac:chgData name="Popović Angelo" userId="19d35c37-09b3-4fa4-84ec-c33de5596d4c" providerId="ADAL" clId="{D2B4A905-4E36-4F7F-8B63-32041792CDED}" dt="2024-06-09T16:10:05.630" v="510" actId="1076"/>
          <ac:spMkLst>
            <pc:docMk/>
            <pc:sldMk cId="2464792386" sldId="335"/>
            <ac:spMk id="115" creationId="{3FA2AEAF-7FD9-37E3-CD20-7192EBBE676E}"/>
          </ac:spMkLst>
        </pc:spChg>
        <pc:spChg chg="add mod">
          <ac:chgData name="Popović Angelo" userId="19d35c37-09b3-4fa4-84ec-c33de5596d4c" providerId="ADAL" clId="{D2B4A905-4E36-4F7F-8B63-32041792CDED}" dt="2024-06-09T16:10:05.630" v="510" actId="1076"/>
          <ac:spMkLst>
            <pc:docMk/>
            <pc:sldMk cId="2464792386" sldId="335"/>
            <ac:spMk id="116" creationId="{EAB90586-AFAC-28CD-B377-16BD77379E3E}"/>
          </ac:spMkLst>
        </pc:spChg>
        <pc:spChg chg="add mod">
          <ac:chgData name="Popović Angelo" userId="19d35c37-09b3-4fa4-84ec-c33de5596d4c" providerId="ADAL" clId="{D2B4A905-4E36-4F7F-8B63-32041792CDED}" dt="2024-06-09T16:10:05.630" v="510" actId="1076"/>
          <ac:spMkLst>
            <pc:docMk/>
            <pc:sldMk cId="2464792386" sldId="335"/>
            <ac:spMk id="117" creationId="{1A15CF70-2EC5-ECD4-B6BA-1AD89544E3E2}"/>
          </ac:spMkLst>
        </pc:spChg>
        <pc:spChg chg="add mod">
          <ac:chgData name="Popović Angelo" userId="19d35c37-09b3-4fa4-84ec-c33de5596d4c" providerId="ADAL" clId="{D2B4A905-4E36-4F7F-8B63-32041792CDED}" dt="2024-06-09T16:10:05.630" v="510" actId="1076"/>
          <ac:spMkLst>
            <pc:docMk/>
            <pc:sldMk cId="2464792386" sldId="335"/>
            <ac:spMk id="118" creationId="{88C1B80E-5E04-54A9-82A4-F7E5AD9E0D64}"/>
          </ac:spMkLst>
        </pc:spChg>
        <pc:spChg chg="add mod">
          <ac:chgData name="Popović Angelo" userId="19d35c37-09b3-4fa4-84ec-c33de5596d4c" providerId="ADAL" clId="{D2B4A905-4E36-4F7F-8B63-32041792CDED}" dt="2024-06-09T16:10:05.630" v="510" actId="1076"/>
          <ac:spMkLst>
            <pc:docMk/>
            <pc:sldMk cId="2464792386" sldId="335"/>
            <ac:spMk id="119" creationId="{76E5D6C8-382E-4C35-0FDF-43648C7913E3}"/>
          </ac:spMkLst>
        </pc:spChg>
        <pc:spChg chg="add mod">
          <ac:chgData name="Popović Angelo" userId="19d35c37-09b3-4fa4-84ec-c33de5596d4c" providerId="ADAL" clId="{D2B4A905-4E36-4F7F-8B63-32041792CDED}" dt="2024-06-09T16:10:05.630" v="510" actId="1076"/>
          <ac:spMkLst>
            <pc:docMk/>
            <pc:sldMk cId="2464792386" sldId="335"/>
            <ac:spMk id="120" creationId="{9FD5AEF3-02D3-E1A6-5A9D-0170F7914895}"/>
          </ac:spMkLst>
        </pc:spChg>
        <pc:spChg chg="add mod">
          <ac:chgData name="Popović Angelo" userId="19d35c37-09b3-4fa4-84ec-c33de5596d4c" providerId="ADAL" clId="{D2B4A905-4E36-4F7F-8B63-32041792CDED}" dt="2024-06-09T16:10:05.630" v="510" actId="1076"/>
          <ac:spMkLst>
            <pc:docMk/>
            <pc:sldMk cId="2464792386" sldId="335"/>
            <ac:spMk id="121" creationId="{9B538402-5E7A-3187-246C-88ABDCC03060}"/>
          </ac:spMkLst>
        </pc:spChg>
        <pc:spChg chg="add mod">
          <ac:chgData name="Popović Angelo" userId="19d35c37-09b3-4fa4-84ec-c33de5596d4c" providerId="ADAL" clId="{D2B4A905-4E36-4F7F-8B63-32041792CDED}" dt="2024-06-09T16:10:05.630" v="510" actId="1076"/>
          <ac:spMkLst>
            <pc:docMk/>
            <pc:sldMk cId="2464792386" sldId="335"/>
            <ac:spMk id="122" creationId="{35718179-5FE2-3EAF-140F-0DDCC7D4BF9C}"/>
          </ac:spMkLst>
        </pc:spChg>
        <pc:spChg chg="add mod">
          <ac:chgData name="Popović Angelo" userId="19d35c37-09b3-4fa4-84ec-c33de5596d4c" providerId="ADAL" clId="{D2B4A905-4E36-4F7F-8B63-32041792CDED}" dt="2024-06-09T16:10:05.630" v="510" actId="1076"/>
          <ac:spMkLst>
            <pc:docMk/>
            <pc:sldMk cId="2464792386" sldId="335"/>
            <ac:spMk id="123" creationId="{1441776D-CDB7-FF80-5C79-5C90690B8076}"/>
          </ac:spMkLst>
        </pc:spChg>
        <pc:spChg chg="add mod">
          <ac:chgData name="Popović Angelo" userId="19d35c37-09b3-4fa4-84ec-c33de5596d4c" providerId="ADAL" clId="{D2B4A905-4E36-4F7F-8B63-32041792CDED}" dt="2024-06-09T16:10:05.630" v="510" actId="1076"/>
          <ac:spMkLst>
            <pc:docMk/>
            <pc:sldMk cId="2464792386" sldId="335"/>
            <ac:spMk id="124" creationId="{F7B66AAC-5522-D8E2-BA73-2F6ED930F888}"/>
          </ac:spMkLst>
        </pc:spChg>
        <pc:grpChg chg="del mod">
          <ac:chgData name="Popović Angelo" userId="19d35c37-09b3-4fa4-84ec-c33de5596d4c" providerId="ADAL" clId="{D2B4A905-4E36-4F7F-8B63-32041792CDED}" dt="2024-06-09T14:49:28.985" v="65"/>
          <ac:grpSpMkLst>
            <pc:docMk/>
            <pc:sldMk cId="2464792386" sldId="335"/>
            <ac:grpSpMk id="11" creationId="{C32D47DE-2A68-945E-FAE7-812A0567D0C9}"/>
          </ac:grpSpMkLst>
        </pc:grpChg>
        <pc:grpChg chg="del mod">
          <ac:chgData name="Popović Angelo" userId="19d35c37-09b3-4fa4-84ec-c33de5596d4c" providerId="ADAL" clId="{D2B4A905-4E36-4F7F-8B63-32041792CDED}" dt="2024-06-09T14:49:31.861" v="69"/>
          <ac:grpSpMkLst>
            <pc:docMk/>
            <pc:sldMk cId="2464792386" sldId="335"/>
            <ac:grpSpMk id="13" creationId="{FA17CD8D-0F23-8447-B336-DCADCEF29506}"/>
          </ac:grpSpMkLst>
        </pc:grpChg>
        <pc:grpChg chg="del mod">
          <ac:chgData name="Popović Angelo" userId="19d35c37-09b3-4fa4-84ec-c33de5596d4c" providerId="ADAL" clId="{D2B4A905-4E36-4F7F-8B63-32041792CDED}" dt="2024-06-09T14:49:40.954" v="74" actId="34122"/>
          <ac:grpSpMkLst>
            <pc:docMk/>
            <pc:sldMk cId="2464792386" sldId="335"/>
            <ac:grpSpMk id="17" creationId="{C5E4DCD5-3882-9C6D-5938-3D00E6ED41CB}"/>
          </ac:grpSpMkLst>
        </pc:grpChg>
        <pc:grpChg chg="del mod">
          <ac:chgData name="Popović Angelo" userId="19d35c37-09b3-4fa4-84ec-c33de5596d4c" providerId="ADAL" clId="{D2B4A905-4E36-4F7F-8B63-32041792CDED}" dt="2024-06-09T14:49:40.954" v="74" actId="34122"/>
          <ac:grpSpMkLst>
            <pc:docMk/>
            <pc:sldMk cId="2464792386" sldId="335"/>
            <ac:grpSpMk id="21" creationId="{C23010FF-7E4F-72F9-6AD2-D2C855C94093}"/>
          </ac:grpSpMkLst>
        </pc:grpChg>
        <pc:picChg chg="del">
          <ac:chgData name="Popović Angelo" userId="19d35c37-09b3-4fa4-84ec-c33de5596d4c" providerId="ADAL" clId="{D2B4A905-4E36-4F7F-8B63-32041792CDED}" dt="2024-06-09T14:48:25.467" v="57" actId="478"/>
          <ac:picMkLst>
            <pc:docMk/>
            <pc:sldMk cId="2464792386" sldId="335"/>
            <ac:picMk id="10" creationId="{FE5AC1E2-23BD-0D08-90C4-C4C84FC3315F}"/>
          </ac:picMkLst>
        </pc:picChg>
        <pc:inkChg chg="add del">
          <ac:chgData name="Popović Angelo" userId="19d35c37-09b3-4fa4-84ec-c33de5596d4c" providerId="ADAL" clId="{D2B4A905-4E36-4F7F-8B63-32041792CDED}" dt="2024-06-09T14:49:40.954" v="74" actId="34122"/>
          <ac:inkMkLst>
            <pc:docMk/>
            <pc:sldMk cId="2464792386" sldId="335"/>
            <ac:inkMk id="3" creationId="{B564E5F5-8040-2BCF-3A88-FFC83B580FA1}"/>
          </ac:inkMkLst>
        </pc:inkChg>
        <pc:inkChg chg="add del mod">
          <ac:chgData name="Popović Angelo" userId="19d35c37-09b3-4fa4-84ec-c33de5596d4c" providerId="ADAL" clId="{D2B4A905-4E36-4F7F-8B63-32041792CDED}" dt="2024-06-09T14:49:40.954" v="74" actId="34122"/>
          <ac:inkMkLst>
            <pc:docMk/>
            <pc:sldMk cId="2464792386" sldId="335"/>
            <ac:inkMk id="5" creationId="{7DED236E-C889-7096-ED15-1DAC8BE28175}"/>
          </ac:inkMkLst>
        </pc:inkChg>
        <pc:inkChg chg="add del mod">
          <ac:chgData name="Popović Angelo" userId="19d35c37-09b3-4fa4-84ec-c33de5596d4c" providerId="ADAL" clId="{D2B4A905-4E36-4F7F-8B63-32041792CDED}" dt="2024-06-09T14:49:40.954" v="74" actId="34122"/>
          <ac:inkMkLst>
            <pc:docMk/>
            <pc:sldMk cId="2464792386" sldId="335"/>
            <ac:inkMk id="7" creationId="{DF473555-A6D0-48F2-3177-CE8C0059973D}"/>
          </ac:inkMkLst>
        </pc:inkChg>
        <pc:inkChg chg="add del mod">
          <ac:chgData name="Popović Angelo" userId="19d35c37-09b3-4fa4-84ec-c33de5596d4c" providerId="ADAL" clId="{D2B4A905-4E36-4F7F-8B63-32041792CDED}" dt="2024-06-09T14:49:40.954" v="74" actId="34122"/>
          <ac:inkMkLst>
            <pc:docMk/>
            <pc:sldMk cId="2464792386" sldId="335"/>
            <ac:inkMk id="9" creationId="{D8D01B0C-C81D-3DA7-3128-090ACB536484}"/>
          </ac:inkMkLst>
        </pc:inkChg>
        <pc:inkChg chg="add del mod topLvl">
          <ac:chgData name="Popović Angelo" userId="19d35c37-09b3-4fa4-84ec-c33de5596d4c" providerId="ADAL" clId="{D2B4A905-4E36-4F7F-8B63-32041792CDED}" dt="2024-06-09T14:49:40.954" v="74" actId="34122"/>
          <ac:inkMkLst>
            <pc:docMk/>
            <pc:sldMk cId="2464792386" sldId="335"/>
            <ac:inkMk id="12" creationId="{4A119F24-AF46-EA93-71F3-1A02EC120E93}"/>
          </ac:inkMkLst>
        </pc:inkChg>
        <pc:inkChg chg="add del">
          <ac:chgData name="Popović Angelo" userId="19d35c37-09b3-4fa4-84ec-c33de5596d4c" providerId="ADAL" clId="{D2B4A905-4E36-4F7F-8B63-32041792CDED}" dt="2024-06-09T14:49:40.954" v="74" actId="34122"/>
          <ac:inkMkLst>
            <pc:docMk/>
            <pc:sldMk cId="2464792386" sldId="335"/>
            <ac:inkMk id="14" creationId="{5DC84F11-8501-3CEA-F8C3-54B6191DFBCD}"/>
          </ac:inkMkLst>
        </pc:inkChg>
        <pc:inkChg chg="add del mod topLvl">
          <ac:chgData name="Popović Angelo" userId="19d35c37-09b3-4fa4-84ec-c33de5596d4c" providerId="ADAL" clId="{D2B4A905-4E36-4F7F-8B63-32041792CDED}" dt="2024-06-09T14:49:40.954" v="74" actId="34122"/>
          <ac:inkMkLst>
            <pc:docMk/>
            <pc:sldMk cId="2464792386" sldId="335"/>
            <ac:inkMk id="15" creationId="{D562FA81-8E4D-0CC0-3E4C-BB0A91BB345E}"/>
          </ac:inkMkLst>
        </pc:inkChg>
        <pc:inkChg chg="add del mod">
          <ac:chgData name="Popović Angelo" userId="19d35c37-09b3-4fa4-84ec-c33de5596d4c" providerId="ADAL" clId="{D2B4A905-4E36-4F7F-8B63-32041792CDED}" dt="2024-06-09T14:49:40.954" v="74" actId="34122"/>
          <ac:inkMkLst>
            <pc:docMk/>
            <pc:sldMk cId="2464792386" sldId="335"/>
            <ac:inkMk id="16" creationId="{0237BFEF-63FE-F140-878A-DF89C97F51F3}"/>
          </ac:inkMkLst>
        </pc:inkChg>
        <pc:inkChg chg="add del mod topLvl">
          <ac:chgData name="Popović Angelo" userId="19d35c37-09b3-4fa4-84ec-c33de5596d4c" providerId="ADAL" clId="{D2B4A905-4E36-4F7F-8B63-32041792CDED}" dt="2024-06-09T14:49:40.954" v="74" actId="34122"/>
          <ac:inkMkLst>
            <pc:docMk/>
            <pc:sldMk cId="2464792386" sldId="335"/>
            <ac:inkMk id="18" creationId="{E1624244-5AF5-F95E-630A-1AC6B857FFFF}"/>
          </ac:inkMkLst>
        </pc:inkChg>
        <pc:inkChg chg="add del mod topLvl">
          <ac:chgData name="Popović Angelo" userId="19d35c37-09b3-4fa4-84ec-c33de5596d4c" providerId="ADAL" clId="{D2B4A905-4E36-4F7F-8B63-32041792CDED}" dt="2024-06-09T14:49:40.954" v="74" actId="34122"/>
          <ac:inkMkLst>
            <pc:docMk/>
            <pc:sldMk cId="2464792386" sldId="335"/>
            <ac:inkMk id="19" creationId="{DBA43F08-176A-FB51-9A43-8109CFFF6BD4}"/>
          </ac:inkMkLst>
        </pc:inkChg>
        <pc:inkChg chg="add del mod">
          <ac:chgData name="Popović Angelo" userId="19d35c37-09b3-4fa4-84ec-c33de5596d4c" providerId="ADAL" clId="{D2B4A905-4E36-4F7F-8B63-32041792CDED}" dt="2024-06-09T14:49:40.954" v="74" actId="34122"/>
          <ac:inkMkLst>
            <pc:docMk/>
            <pc:sldMk cId="2464792386" sldId="335"/>
            <ac:inkMk id="20" creationId="{D63B4BAE-F671-BAA9-5F5A-77A31F1D9ED9}"/>
          </ac:inkMkLst>
        </pc:inkChg>
        <pc:cxnChg chg="del">
          <ac:chgData name="Popović Angelo" userId="19d35c37-09b3-4fa4-84ec-c33de5596d4c" providerId="ADAL" clId="{D2B4A905-4E36-4F7F-8B63-32041792CDED}" dt="2024-06-09T14:48:36.055" v="58" actId="478"/>
          <ac:cxnSpMkLst>
            <pc:docMk/>
            <pc:sldMk cId="2464792386" sldId="335"/>
            <ac:cxnSpMk id="32" creationId="{31B7509E-5E56-7FFF-94EF-782CBF652FD5}"/>
          </ac:cxnSpMkLst>
        </pc:cxnChg>
        <pc:cxnChg chg="add del mod">
          <ac:chgData name="Popović Angelo" userId="19d35c37-09b3-4fa4-84ec-c33de5596d4c" providerId="ADAL" clId="{D2B4A905-4E36-4F7F-8B63-32041792CDED}" dt="2024-06-09T15:31:45.996" v="324" actId="478"/>
          <ac:cxnSpMkLst>
            <pc:docMk/>
            <pc:sldMk cId="2464792386" sldId="335"/>
            <ac:cxnSpMk id="37" creationId="{0C17E9F2-4537-1A1A-E886-7C65DDCBB9CE}"/>
          </ac:cxnSpMkLst>
        </pc:cxnChg>
        <pc:cxnChg chg="del">
          <ac:chgData name="Popović Angelo" userId="19d35c37-09b3-4fa4-84ec-c33de5596d4c" providerId="ADAL" clId="{D2B4A905-4E36-4F7F-8B63-32041792CDED}" dt="2024-06-09T14:48:36.055" v="58" actId="478"/>
          <ac:cxnSpMkLst>
            <pc:docMk/>
            <pc:sldMk cId="2464792386" sldId="335"/>
            <ac:cxnSpMk id="44" creationId="{1796BE8B-7993-B914-1CB4-341183AAA60B}"/>
          </ac:cxnSpMkLst>
        </pc:cxnChg>
        <pc:cxnChg chg="add del mod">
          <ac:chgData name="Popović Angelo" userId="19d35c37-09b3-4fa4-84ec-c33de5596d4c" providerId="ADAL" clId="{D2B4A905-4E36-4F7F-8B63-32041792CDED}" dt="2024-06-09T15:58:52.962" v="456" actId="478"/>
          <ac:cxnSpMkLst>
            <pc:docMk/>
            <pc:sldMk cId="2464792386" sldId="335"/>
            <ac:cxnSpMk id="79" creationId="{85FD8273-72F3-2559-CC5F-432427F56FF8}"/>
          </ac:cxnSpMkLst>
        </pc:cxnChg>
        <pc:cxnChg chg="add del mod">
          <ac:chgData name="Popović Angelo" userId="19d35c37-09b3-4fa4-84ec-c33de5596d4c" providerId="ADAL" clId="{D2B4A905-4E36-4F7F-8B63-32041792CDED}" dt="2024-06-09T16:09:54.236" v="508" actId="478"/>
          <ac:cxnSpMkLst>
            <pc:docMk/>
            <pc:sldMk cId="2464792386" sldId="335"/>
            <ac:cxnSpMk id="96" creationId="{FECAF040-86C2-5E54-A63A-68F4A94E0F77}"/>
          </ac:cxnSpMkLst>
        </pc:cxnChg>
        <pc:cxnChg chg="add mod">
          <ac:chgData name="Popović Angelo" userId="19d35c37-09b3-4fa4-84ec-c33de5596d4c" providerId="ADAL" clId="{D2B4A905-4E36-4F7F-8B63-32041792CDED}" dt="2024-06-09T16:10:05.630" v="510" actId="1076"/>
          <ac:cxnSpMkLst>
            <pc:docMk/>
            <pc:sldMk cId="2464792386" sldId="335"/>
            <ac:cxnSpMk id="114" creationId="{2CA3D9CA-F472-E76A-12FD-35046679F1BD}"/>
          </ac:cxnSpMkLst>
        </pc:cxnChg>
      </pc:sldChg>
      <pc:sldChg chg="delSp modSp add mod delAnim">
        <pc:chgData name="Popović Angelo" userId="19d35c37-09b3-4fa4-84ec-c33de5596d4c" providerId="ADAL" clId="{D2B4A905-4E36-4F7F-8B63-32041792CDED}" dt="2024-06-09T16:31:02.251" v="563" actId="20577"/>
        <pc:sldMkLst>
          <pc:docMk/>
          <pc:sldMk cId="309178916" sldId="336"/>
        </pc:sldMkLst>
        <pc:spChg chg="mod">
          <ac:chgData name="Popović Angelo" userId="19d35c37-09b3-4fa4-84ec-c33de5596d4c" providerId="ADAL" clId="{D2B4A905-4E36-4F7F-8B63-32041792CDED}" dt="2024-06-09T15:32:56.890" v="352" actId="20577"/>
          <ac:spMkLst>
            <pc:docMk/>
            <pc:sldMk cId="309178916" sldId="336"/>
            <ac:spMk id="2" creationId="{00000000-0000-0000-0000-000000000000}"/>
          </ac:spMkLst>
        </pc:spChg>
        <pc:spChg chg="mod">
          <ac:chgData name="Popović Angelo" userId="19d35c37-09b3-4fa4-84ec-c33de5596d4c" providerId="ADAL" clId="{D2B4A905-4E36-4F7F-8B63-32041792CDED}" dt="2024-06-09T16:31:02.251" v="563" actId="20577"/>
          <ac:spMkLst>
            <pc:docMk/>
            <pc:sldMk cId="309178916" sldId="336"/>
            <ac:spMk id="7" creationId="{A215A5FA-FD57-0725-A144-9DE5B95EB477}"/>
          </ac:spMkLst>
        </pc:spChg>
        <pc:spChg chg="del">
          <ac:chgData name="Popović Angelo" userId="19d35c37-09b3-4fa4-84ec-c33de5596d4c" providerId="ADAL" clId="{D2B4A905-4E36-4F7F-8B63-32041792CDED}" dt="2024-06-09T15:32:43.173" v="330" actId="478"/>
          <ac:spMkLst>
            <pc:docMk/>
            <pc:sldMk cId="309178916" sldId="336"/>
            <ac:spMk id="22" creationId="{14058EB2-2F5C-628F-6D5B-44102485EB6A}"/>
          </ac:spMkLst>
        </pc:spChg>
        <pc:spChg chg="del">
          <ac:chgData name="Popović Angelo" userId="19d35c37-09b3-4fa4-84ec-c33de5596d4c" providerId="ADAL" clId="{D2B4A905-4E36-4F7F-8B63-32041792CDED}" dt="2024-06-09T15:32:43.173" v="330" actId="478"/>
          <ac:spMkLst>
            <pc:docMk/>
            <pc:sldMk cId="309178916" sldId="336"/>
            <ac:spMk id="27" creationId="{78D12E85-0720-3022-23A0-2285C0FABB83}"/>
          </ac:spMkLst>
        </pc:spChg>
        <pc:spChg chg="del">
          <ac:chgData name="Popović Angelo" userId="19d35c37-09b3-4fa4-84ec-c33de5596d4c" providerId="ADAL" clId="{D2B4A905-4E36-4F7F-8B63-32041792CDED}" dt="2024-06-09T15:32:43.173" v="330" actId="478"/>
          <ac:spMkLst>
            <pc:docMk/>
            <pc:sldMk cId="309178916" sldId="336"/>
            <ac:spMk id="30" creationId="{4A4AD9B1-C0B4-EE43-9EB2-B3C3A3B29121}"/>
          </ac:spMkLst>
        </pc:spChg>
        <pc:spChg chg="del mod">
          <ac:chgData name="Popović Angelo" userId="19d35c37-09b3-4fa4-84ec-c33de5596d4c" providerId="ADAL" clId="{D2B4A905-4E36-4F7F-8B63-32041792CDED}" dt="2024-06-09T15:32:47.182" v="332" actId="478"/>
          <ac:spMkLst>
            <pc:docMk/>
            <pc:sldMk cId="309178916" sldId="336"/>
            <ac:spMk id="31" creationId="{3CF69D6E-777E-B668-92B9-4A5E5D73A394}"/>
          </ac:spMkLst>
        </pc:spChg>
        <pc:spChg chg="del">
          <ac:chgData name="Popović Angelo" userId="19d35c37-09b3-4fa4-84ec-c33de5596d4c" providerId="ADAL" clId="{D2B4A905-4E36-4F7F-8B63-32041792CDED}" dt="2024-06-09T15:32:48.326" v="333" actId="478"/>
          <ac:spMkLst>
            <pc:docMk/>
            <pc:sldMk cId="309178916" sldId="336"/>
            <ac:spMk id="33" creationId="{D57F235B-510B-0167-CE30-CE88B1B38588}"/>
          </ac:spMkLst>
        </pc:spChg>
        <pc:spChg chg="del">
          <ac:chgData name="Popović Angelo" userId="19d35c37-09b3-4fa4-84ec-c33de5596d4c" providerId="ADAL" clId="{D2B4A905-4E36-4F7F-8B63-32041792CDED}" dt="2024-06-09T15:32:43.173" v="330" actId="478"/>
          <ac:spMkLst>
            <pc:docMk/>
            <pc:sldMk cId="309178916" sldId="336"/>
            <ac:spMk id="45" creationId="{4684A6F8-9940-4BD2-BFE3-CA4A8EF681C6}"/>
          </ac:spMkLst>
        </pc:spChg>
        <pc:spChg chg="del">
          <ac:chgData name="Popović Angelo" userId="19d35c37-09b3-4fa4-84ec-c33de5596d4c" providerId="ADAL" clId="{D2B4A905-4E36-4F7F-8B63-32041792CDED}" dt="2024-06-09T15:32:43.173" v="330" actId="478"/>
          <ac:spMkLst>
            <pc:docMk/>
            <pc:sldMk cId="309178916" sldId="336"/>
            <ac:spMk id="63" creationId="{43770FCB-A729-9483-0FE8-42C12544229A}"/>
          </ac:spMkLst>
        </pc:spChg>
        <pc:spChg chg="del">
          <ac:chgData name="Popović Angelo" userId="19d35c37-09b3-4fa4-84ec-c33de5596d4c" providerId="ADAL" clId="{D2B4A905-4E36-4F7F-8B63-32041792CDED}" dt="2024-06-09T15:32:43.173" v="330" actId="478"/>
          <ac:spMkLst>
            <pc:docMk/>
            <pc:sldMk cId="309178916" sldId="336"/>
            <ac:spMk id="64" creationId="{4E38467B-E8DC-4FD8-A6D3-2E69AF5A2A7E}"/>
          </ac:spMkLst>
        </pc:spChg>
        <pc:spChg chg="del">
          <ac:chgData name="Popović Angelo" userId="19d35c37-09b3-4fa4-84ec-c33de5596d4c" providerId="ADAL" clId="{D2B4A905-4E36-4F7F-8B63-32041792CDED}" dt="2024-06-09T15:32:43.173" v="330" actId="478"/>
          <ac:spMkLst>
            <pc:docMk/>
            <pc:sldMk cId="309178916" sldId="336"/>
            <ac:spMk id="65" creationId="{932439CD-0CBB-6BBC-C15E-37AA037246E7}"/>
          </ac:spMkLst>
        </pc:spChg>
        <pc:spChg chg="del">
          <ac:chgData name="Popović Angelo" userId="19d35c37-09b3-4fa4-84ec-c33de5596d4c" providerId="ADAL" clId="{D2B4A905-4E36-4F7F-8B63-32041792CDED}" dt="2024-06-09T15:32:43.173" v="330" actId="478"/>
          <ac:spMkLst>
            <pc:docMk/>
            <pc:sldMk cId="309178916" sldId="336"/>
            <ac:spMk id="75" creationId="{76B47228-A69F-ADE2-5DE8-79FAA89AEC10}"/>
          </ac:spMkLst>
        </pc:spChg>
        <pc:spChg chg="del">
          <ac:chgData name="Popović Angelo" userId="19d35c37-09b3-4fa4-84ec-c33de5596d4c" providerId="ADAL" clId="{D2B4A905-4E36-4F7F-8B63-32041792CDED}" dt="2024-06-09T15:32:43.173" v="330" actId="478"/>
          <ac:spMkLst>
            <pc:docMk/>
            <pc:sldMk cId="309178916" sldId="336"/>
            <ac:spMk id="76" creationId="{32BA2BE9-D728-EC30-A1EA-D9DE65AB69E8}"/>
          </ac:spMkLst>
        </pc:spChg>
        <pc:spChg chg="del">
          <ac:chgData name="Popović Angelo" userId="19d35c37-09b3-4fa4-84ec-c33de5596d4c" providerId="ADAL" clId="{D2B4A905-4E36-4F7F-8B63-32041792CDED}" dt="2024-06-09T15:32:43.173" v="330" actId="478"/>
          <ac:spMkLst>
            <pc:docMk/>
            <pc:sldMk cId="309178916" sldId="336"/>
            <ac:spMk id="77" creationId="{ADE80AD9-48D5-781F-2C6D-6B0B696BC120}"/>
          </ac:spMkLst>
        </pc:spChg>
        <pc:spChg chg="del">
          <ac:chgData name="Popović Angelo" userId="19d35c37-09b3-4fa4-84ec-c33de5596d4c" providerId="ADAL" clId="{D2B4A905-4E36-4F7F-8B63-32041792CDED}" dt="2024-06-09T15:32:43.173" v="330" actId="478"/>
          <ac:spMkLst>
            <pc:docMk/>
            <pc:sldMk cId="309178916" sldId="336"/>
            <ac:spMk id="78" creationId="{2FA004DA-C367-9241-59C6-7299A559D7F1}"/>
          </ac:spMkLst>
        </pc:spChg>
        <pc:spChg chg="del">
          <ac:chgData name="Popović Angelo" userId="19d35c37-09b3-4fa4-84ec-c33de5596d4c" providerId="ADAL" clId="{D2B4A905-4E36-4F7F-8B63-32041792CDED}" dt="2024-06-09T15:32:43.173" v="330" actId="478"/>
          <ac:spMkLst>
            <pc:docMk/>
            <pc:sldMk cId="309178916" sldId="336"/>
            <ac:spMk id="80" creationId="{95CB0DC5-2A00-7B9F-158B-966A347EB92C}"/>
          </ac:spMkLst>
        </pc:spChg>
        <pc:spChg chg="del">
          <ac:chgData name="Popović Angelo" userId="19d35c37-09b3-4fa4-84ec-c33de5596d4c" providerId="ADAL" clId="{D2B4A905-4E36-4F7F-8B63-32041792CDED}" dt="2024-06-09T15:32:43.173" v="330" actId="478"/>
          <ac:spMkLst>
            <pc:docMk/>
            <pc:sldMk cId="309178916" sldId="336"/>
            <ac:spMk id="81" creationId="{4100A4F8-35DE-1250-C1F7-3E88537C2A13}"/>
          </ac:spMkLst>
        </pc:spChg>
        <pc:spChg chg="del">
          <ac:chgData name="Popović Angelo" userId="19d35c37-09b3-4fa4-84ec-c33de5596d4c" providerId="ADAL" clId="{D2B4A905-4E36-4F7F-8B63-32041792CDED}" dt="2024-06-09T15:32:43.173" v="330" actId="478"/>
          <ac:spMkLst>
            <pc:docMk/>
            <pc:sldMk cId="309178916" sldId="336"/>
            <ac:spMk id="82" creationId="{D403382C-7F72-0790-A3FC-B2E16DA444C9}"/>
          </ac:spMkLst>
        </pc:spChg>
        <pc:spChg chg="del">
          <ac:chgData name="Popović Angelo" userId="19d35c37-09b3-4fa4-84ec-c33de5596d4c" providerId="ADAL" clId="{D2B4A905-4E36-4F7F-8B63-32041792CDED}" dt="2024-06-09T15:32:43.173" v="330" actId="478"/>
          <ac:spMkLst>
            <pc:docMk/>
            <pc:sldMk cId="309178916" sldId="336"/>
            <ac:spMk id="83" creationId="{F6CF6CF1-100E-10C9-13CE-4EC9EFCEFF42}"/>
          </ac:spMkLst>
        </pc:spChg>
        <pc:spChg chg="del">
          <ac:chgData name="Popović Angelo" userId="19d35c37-09b3-4fa4-84ec-c33de5596d4c" providerId="ADAL" clId="{D2B4A905-4E36-4F7F-8B63-32041792CDED}" dt="2024-06-09T15:32:43.173" v="330" actId="478"/>
          <ac:spMkLst>
            <pc:docMk/>
            <pc:sldMk cId="309178916" sldId="336"/>
            <ac:spMk id="84" creationId="{40446EC7-CD84-58A8-50D2-926C632FC794}"/>
          </ac:spMkLst>
        </pc:spChg>
        <pc:spChg chg="del">
          <ac:chgData name="Popović Angelo" userId="19d35c37-09b3-4fa4-84ec-c33de5596d4c" providerId="ADAL" clId="{D2B4A905-4E36-4F7F-8B63-32041792CDED}" dt="2024-06-09T15:32:43.173" v="330" actId="478"/>
          <ac:spMkLst>
            <pc:docMk/>
            <pc:sldMk cId="309178916" sldId="336"/>
            <ac:spMk id="85" creationId="{BB734581-F01E-F5BD-DBAA-1D35EE84CF1A}"/>
          </ac:spMkLst>
        </pc:spChg>
        <pc:spChg chg="del">
          <ac:chgData name="Popović Angelo" userId="19d35c37-09b3-4fa4-84ec-c33de5596d4c" providerId="ADAL" clId="{D2B4A905-4E36-4F7F-8B63-32041792CDED}" dt="2024-06-09T15:32:43.173" v="330" actId="478"/>
          <ac:spMkLst>
            <pc:docMk/>
            <pc:sldMk cId="309178916" sldId="336"/>
            <ac:spMk id="86" creationId="{8CF239FB-D6DC-901D-8768-113CF431EABD}"/>
          </ac:spMkLst>
        </pc:spChg>
        <pc:spChg chg="del">
          <ac:chgData name="Popović Angelo" userId="19d35c37-09b3-4fa4-84ec-c33de5596d4c" providerId="ADAL" clId="{D2B4A905-4E36-4F7F-8B63-32041792CDED}" dt="2024-06-09T15:32:43.173" v="330" actId="478"/>
          <ac:spMkLst>
            <pc:docMk/>
            <pc:sldMk cId="309178916" sldId="336"/>
            <ac:spMk id="87" creationId="{5ED92C82-4F78-4455-6968-82C2E13BF18A}"/>
          </ac:spMkLst>
        </pc:spChg>
        <pc:spChg chg="del">
          <ac:chgData name="Popović Angelo" userId="19d35c37-09b3-4fa4-84ec-c33de5596d4c" providerId="ADAL" clId="{D2B4A905-4E36-4F7F-8B63-32041792CDED}" dt="2024-06-09T15:32:43.173" v="330" actId="478"/>
          <ac:spMkLst>
            <pc:docMk/>
            <pc:sldMk cId="309178916" sldId="336"/>
            <ac:spMk id="88" creationId="{C74354F7-6980-5A66-B3C2-FCF2E3A76CCF}"/>
          </ac:spMkLst>
        </pc:spChg>
        <pc:cxnChg chg="del">
          <ac:chgData name="Popović Angelo" userId="19d35c37-09b3-4fa4-84ec-c33de5596d4c" providerId="ADAL" clId="{D2B4A905-4E36-4F7F-8B63-32041792CDED}" dt="2024-06-09T15:32:43.173" v="330" actId="478"/>
          <ac:cxnSpMkLst>
            <pc:docMk/>
            <pc:sldMk cId="309178916" sldId="336"/>
            <ac:cxnSpMk id="79" creationId="{85FD8273-72F3-2559-CC5F-432427F56FF8}"/>
          </ac:cxnSpMkLst>
        </pc:cxnChg>
      </pc:sldChg>
      <pc:sldChg chg="addSp delSp modSp mod modClrScheme delAnim modAnim chgLayout">
        <pc:chgData name="Popović Angelo" userId="19d35c37-09b3-4fa4-84ec-c33de5596d4c" providerId="ADAL" clId="{D2B4A905-4E36-4F7F-8B63-32041792CDED}" dt="2024-06-09T18:21:46.643" v="734"/>
        <pc:sldMkLst>
          <pc:docMk/>
          <pc:sldMk cId="4083937184" sldId="338"/>
        </pc:sldMkLst>
        <pc:spChg chg="mod ord">
          <ac:chgData name="Popović Angelo" userId="19d35c37-09b3-4fa4-84ec-c33de5596d4c" providerId="ADAL" clId="{D2B4A905-4E36-4F7F-8B63-32041792CDED}" dt="2024-06-09T15:44:23.422" v="371" actId="700"/>
          <ac:spMkLst>
            <pc:docMk/>
            <pc:sldMk cId="4083937184" sldId="338"/>
            <ac:spMk id="2" creationId="{00000000-0000-0000-0000-000000000000}"/>
          </ac:spMkLst>
        </pc:spChg>
        <pc:spChg chg="add del mod ord">
          <ac:chgData name="Popović Angelo" userId="19d35c37-09b3-4fa4-84ec-c33de5596d4c" providerId="ADAL" clId="{D2B4A905-4E36-4F7F-8B63-32041792CDED}" dt="2024-06-09T15:44:23.422" v="371" actId="700"/>
          <ac:spMkLst>
            <pc:docMk/>
            <pc:sldMk cId="4083937184" sldId="338"/>
            <ac:spMk id="3" creationId="{BC42B708-B4B2-2E0F-56FD-B9ED0495A866}"/>
          </ac:spMkLst>
        </pc:spChg>
        <pc:spChg chg="mod ord">
          <ac:chgData name="Popović Angelo" userId="19d35c37-09b3-4fa4-84ec-c33de5596d4c" providerId="ADAL" clId="{D2B4A905-4E36-4F7F-8B63-32041792CDED}" dt="2024-06-09T15:44:23.422" v="371" actId="700"/>
          <ac:spMkLst>
            <pc:docMk/>
            <pc:sldMk cId="4083937184" sldId="338"/>
            <ac:spMk id="4" creationId="{00000000-0000-0000-0000-000000000000}"/>
          </ac:spMkLst>
        </pc:spChg>
        <pc:spChg chg="add del mod ord">
          <ac:chgData name="Popović Angelo" userId="19d35c37-09b3-4fa4-84ec-c33de5596d4c" providerId="ADAL" clId="{D2B4A905-4E36-4F7F-8B63-32041792CDED}" dt="2024-06-09T15:44:23.422" v="371" actId="700"/>
          <ac:spMkLst>
            <pc:docMk/>
            <pc:sldMk cId="4083937184" sldId="338"/>
            <ac:spMk id="5" creationId="{C4356546-8A48-D5C1-0245-B89416DA363B}"/>
          </ac:spMkLst>
        </pc:spChg>
        <pc:spChg chg="mod ord">
          <ac:chgData name="Popović Angelo" userId="19d35c37-09b3-4fa4-84ec-c33de5596d4c" providerId="ADAL" clId="{D2B4A905-4E36-4F7F-8B63-32041792CDED}" dt="2024-06-09T15:44:23.422" v="371" actId="700"/>
          <ac:spMkLst>
            <pc:docMk/>
            <pc:sldMk cId="4083937184" sldId="338"/>
            <ac:spMk id="6" creationId="{00000000-0000-0000-0000-000000000000}"/>
          </ac:spMkLst>
        </pc:spChg>
        <pc:spChg chg="mod ord">
          <ac:chgData name="Popović Angelo" userId="19d35c37-09b3-4fa4-84ec-c33de5596d4c" providerId="ADAL" clId="{D2B4A905-4E36-4F7F-8B63-32041792CDED}" dt="2024-06-09T15:44:23.422" v="371" actId="700"/>
          <ac:spMkLst>
            <pc:docMk/>
            <pc:sldMk cId="4083937184" sldId="338"/>
            <ac:spMk id="8" creationId="{00000000-0000-0000-0000-000000000000}"/>
          </ac:spMkLst>
        </pc:spChg>
        <pc:picChg chg="del mod">
          <ac:chgData name="Popović Angelo" userId="19d35c37-09b3-4fa4-84ec-c33de5596d4c" providerId="ADAL" clId="{D2B4A905-4E36-4F7F-8B63-32041792CDED}" dt="2024-06-09T18:21:01.977" v="729" actId="478"/>
          <ac:picMkLst>
            <pc:docMk/>
            <pc:sldMk cId="4083937184" sldId="338"/>
            <ac:picMk id="15" creationId="{818DFA07-96FD-E48C-E4FC-487A1DF62CA1}"/>
          </ac:picMkLst>
        </pc:picChg>
        <pc:picChg chg="del mod">
          <ac:chgData name="Popović Angelo" userId="19d35c37-09b3-4fa4-84ec-c33de5596d4c" providerId="ADAL" clId="{D2B4A905-4E36-4F7F-8B63-32041792CDED}" dt="2024-06-09T18:21:02.398" v="730" actId="478"/>
          <ac:picMkLst>
            <pc:docMk/>
            <pc:sldMk cId="4083937184" sldId="338"/>
            <ac:picMk id="17" creationId="{9DE06696-B32A-F308-C3FB-1BF7B9D58D48}"/>
          </ac:picMkLst>
        </pc:picChg>
        <pc:picChg chg="mod ord">
          <ac:chgData name="Popović Angelo" userId="19d35c37-09b3-4fa4-84ec-c33de5596d4c" providerId="ADAL" clId="{D2B4A905-4E36-4F7F-8B63-32041792CDED}" dt="2024-06-09T18:21:05.996" v="731" actId="1076"/>
          <ac:picMkLst>
            <pc:docMk/>
            <pc:sldMk cId="4083937184" sldId="338"/>
            <ac:picMk id="19" creationId="{11E3BFFC-843D-5B1C-DE3A-DD4F129EEECC}"/>
          </ac:picMkLst>
        </pc:picChg>
      </pc:sldChg>
      <pc:sldChg chg="addSp delSp modSp mod modClrScheme chgLayout">
        <pc:chgData name="Popović Angelo" userId="19d35c37-09b3-4fa4-84ec-c33de5596d4c" providerId="ADAL" clId="{D2B4A905-4E36-4F7F-8B63-32041792CDED}" dt="2024-06-09T16:29:03.539" v="559"/>
        <pc:sldMkLst>
          <pc:docMk/>
          <pc:sldMk cId="2954134017" sldId="339"/>
        </pc:sldMkLst>
        <pc:spChg chg="mod ord">
          <ac:chgData name="Popović Angelo" userId="19d35c37-09b3-4fa4-84ec-c33de5596d4c" providerId="ADAL" clId="{D2B4A905-4E36-4F7F-8B63-32041792CDED}" dt="2024-06-09T15:52:30.975" v="375" actId="700"/>
          <ac:spMkLst>
            <pc:docMk/>
            <pc:sldMk cId="2954134017" sldId="339"/>
            <ac:spMk id="2" creationId="{00000000-0000-0000-0000-000000000000}"/>
          </ac:spMkLst>
        </pc:spChg>
        <pc:spChg chg="mod ord">
          <ac:chgData name="Popović Angelo" userId="19d35c37-09b3-4fa4-84ec-c33de5596d4c" providerId="ADAL" clId="{D2B4A905-4E36-4F7F-8B63-32041792CDED}" dt="2024-06-09T15:52:30.975" v="375" actId="700"/>
          <ac:spMkLst>
            <pc:docMk/>
            <pc:sldMk cId="2954134017" sldId="339"/>
            <ac:spMk id="4" creationId="{00000000-0000-0000-0000-000000000000}"/>
          </ac:spMkLst>
        </pc:spChg>
        <pc:spChg chg="add del mod ord">
          <ac:chgData name="Popović Angelo" userId="19d35c37-09b3-4fa4-84ec-c33de5596d4c" providerId="ADAL" clId="{D2B4A905-4E36-4F7F-8B63-32041792CDED}" dt="2024-06-09T15:45:01.306" v="373" actId="700"/>
          <ac:spMkLst>
            <pc:docMk/>
            <pc:sldMk cId="2954134017" sldId="339"/>
            <ac:spMk id="5" creationId="{A44CF8C5-E8C6-63E6-F324-A264B5AD5E41}"/>
          </ac:spMkLst>
        </pc:spChg>
        <pc:spChg chg="mod ord">
          <ac:chgData name="Popović Angelo" userId="19d35c37-09b3-4fa4-84ec-c33de5596d4c" providerId="ADAL" clId="{D2B4A905-4E36-4F7F-8B63-32041792CDED}" dt="2024-06-09T15:52:30.975" v="375" actId="700"/>
          <ac:spMkLst>
            <pc:docMk/>
            <pc:sldMk cId="2954134017" sldId="339"/>
            <ac:spMk id="6" creationId="{00000000-0000-0000-0000-000000000000}"/>
          </ac:spMkLst>
        </pc:spChg>
        <pc:spChg chg="add mod ord">
          <ac:chgData name="Popović Angelo" userId="19d35c37-09b3-4fa4-84ec-c33de5596d4c" providerId="ADAL" clId="{D2B4A905-4E36-4F7F-8B63-32041792CDED}" dt="2024-06-09T16:27:18.445" v="532" actId="12"/>
          <ac:spMkLst>
            <pc:docMk/>
            <pc:sldMk cId="2954134017" sldId="339"/>
            <ac:spMk id="7" creationId="{D32206FE-2BB3-4D52-75FA-5839276A5198}"/>
          </ac:spMkLst>
        </pc:spChg>
        <pc:spChg chg="mod ord">
          <ac:chgData name="Popović Angelo" userId="19d35c37-09b3-4fa4-84ec-c33de5596d4c" providerId="ADAL" clId="{D2B4A905-4E36-4F7F-8B63-32041792CDED}" dt="2024-06-09T15:52:30.975" v="375" actId="700"/>
          <ac:spMkLst>
            <pc:docMk/>
            <pc:sldMk cId="2954134017" sldId="339"/>
            <ac:spMk id="8" creationId="{00000000-0000-0000-0000-000000000000}"/>
          </ac:spMkLst>
        </pc:spChg>
        <pc:spChg chg="add mod ord">
          <ac:chgData name="Popović Angelo" userId="19d35c37-09b3-4fa4-84ec-c33de5596d4c" providerId="ADAL" clId="{D2B4A905-4E36-4F7F-8B63-32041792CDED}" dt="2024-06-09T16:29:03.539" v="559"/>
          <ac:spMkLst>
            <pc:docMk/>
            <pc:sldMk cId="2954134017" sldId="339"/>
            <ac:spMk id="9" creationId="{73D2BFD9-0362-F7A7-B743-8FBA55BE4694}"/>
          </ac:spMkLst>
        </pc:spChg>
        <pc:spChg chg="add mod ord">
          <ac:chgData name="Popović Angelo" userId="19d35c37-09b3-4fa4-84ec-c33de5596d4c" providerId="ADAL" clId="{D2B4A905-4E36-4F7F-8B63-32041792CDED}" dt="2024-06-09T15:52:39.123" v="378" actId="20577"/>
          <ac:spMkLst>
            <pc:docMk/>
            <pc:sldMk cId="2954134017" sldId="339"/>
            <ac:spMk id="10" creationId="{37E24325-45FD-4067-B88B-A25DCC99FD88}"/>
          </ac:spMkLst>
        </pc:spChg>
        <pc:spChg chg="add mod ord">
          <ac:chgData name="Popović Angelo" userId="19d35c37-09b3-4fa4-84ec-c33de5596d4c" providerId="ADAL" clId="{D2B4A905-4E36-4F7F-8B63-32041792CDED}" dt="2024-06-09T15:52:43.884" v="380" actId="20577"/>
          <ac:spMkLst>
            <pc:docMk/>
            <pc:sldMk cId="2954134017" sldId="339"/>
            <ac:spMk id="11" creationId="{1333629A-E6B1-0E31-082C-C8A9B51B703E}"/>
          </ac:spMkLst>
        </pc:spChg>
      </pc:sldChg>
      <pc:sldChg chg="addSp modSp mod modTransition modAnim">
        <pc:chgData name="Popović Angelo" userId="19d35c37-09b3-4fa4-84ec-c33de5596d4c" providerId="ADAL" clId="{D2B4A905-4E36-4F7F-8B63-32041792CDED}" dt="2024-06-09T17:56:50.895" v="662"/>
        <pc:sldMkLst>
          <pc:docMk/>
          <pc:sldMk cId="1331398243" sldId="340"/>
        </pc:sldMkLst>
        <pc:picChg chg="add mod ord">
          <ac:chgData name="Popović Angelo" userId="19d35c37-09b3-4fa4-84ec-c33de5596d4c" providerId="ADAL" clId="{D2B4A905-4E36-4F7F-8B63-32041792CDED}" dt="2024-06-09T17:54:20.816" v="656" actId="167"/>
          <ac:picMkLst>
            <pc:docMk/>
            <pc:sldMk cId="1331398243" sldId="340"/>
            <ac:picMk id="3" creationId="{F5940B65-2304-2D3C-67AB-D44016C79EAA}"/>
          </ac:picMkLst>
        </pc:picChg>
        <pc:picChg chg="mod ord modVis">
          <ac:chgData name="Popović Angelo" userId="19d35c37-09b3-4fa4-84ec-c33de5596d4c" providerId="ADAL" clId="{D2B4A905-4E36-4F7F-8B63-32041792CDED}" dt="2024-06-09T17:55:13.572" v="659" actId="167"/>
          <ac:picMkLst>
            <pc:docMk/>
            <pc:sldMk cId="1331398243" sldId="340"/>
            <ac:picMk id="5" creationId="{575E62AD-6EEB-44AA-E76F-51E33185C327}"/>
          </ac:picMkLst>
        </pc:picChg>
      </pc:sldChg>
      <pc:sldChg chg="addSp delSp modSp mod modClrScheme chgLayout">
        <pc:chgData name="Popović Angelo" userId="19d35c37-09b3-4fa4-84ec-c33de5596d4c" providerId="ADAL" clId="{D2B4A905-4E36-4F7F-8B63-32041792CDED}" dt="2024-06-09T18:37:12.937" v="795"/>
        <pc:sldMkLst>
          <pc:docMk/>
          <pc:sldMk cId="841406747" sldId="341"/>
        </pc:sldMkLst>
        <pc:spChg chg="mod ord">
          <ac:chgData name="Popović Angelo" userId="19d35c37-09b3-4fa4-84ec-c33de5596d4c" providerId="ADAL" clId="{D2B4A905-4E36-4F7F-8B63-32041792CDED}" dt="2024-06-09T18:36:58.377" v="791" actId="700"/>
          <ac:spMkLst>
            <pc:docMk/>
            <pc:sldMk cId="841406747" sldId="341"/>
            <ac:spMk id="2" creationId="{00000000-0000-0000-0000-000000000000}"/>
          </ac:spMkLst>
        </pc:spChg>
        <pc:spChg chg="mod ord">
          <ac:chgData name="Popović Angelo" userId="19d35c37-09b3-4fa4-84ec-c33de5596d4c" providerId="ADAL" clId="{D2B4A905-4E36-4F7F-8B63-32041792CDED}" dt="2024-06-09T18:36:58.377" v="791" actId="700"/>
          <ac:spMkLst>
            <pc:docMk/>
            <pc:sldMk cId="841406747" sldId="341"/>
            <ac:spMk id="4" creationId="{00000000-0000-0000-0000-000000000000}"/>
          </ac:spMkLst>
        </pc:spChg>
        <pc:spChg chg="add del mod ord">
          <ac:chgData name="Popović Angelo" userId="19d35c37-09b3-4fa4-84ec-c33de5596d4c" providerId="ADAL" clId="{D2B4A905-4E36-4F7F-8B63-32041792CDED}" dt="2024-06-09T18:37:08.218" v="793"/>
          <ac:spMkLst>
            <pc:docMk/>
            <pc:sldMk cId="841406747" sldId="341"/>
            <ac:spMk id="5" creationId="{68B2C0D4-BC5B-AD02-39A9-7C5DF6ABDEF9}"/>
          </ac:spMkLst>
        </pc:spChg>
        <pc:spChg chg="mod ord">
          <ac:chgData name="Popović Angelo" userId="19d35c37-09b3-4fa4-84ec-c33de5596d4c" providerId="ADAL" clId="{D2B4A905-4E36-4F7F-8B63-32041792CDED}" dt="2024-06-09T18:36:58.377" v="791" actId="700"/>
          <ac:spMkLst>
            <pc:docMk/>
            <pc:sldMk cId="841406747" sldId="341"/>
            <ac:spMk id="6" creationId="{00000000-0000-0000-0000-000000000000}"/>
          </ac:spMkLst>
        </pc:spChg>
        <pc:spChg chg="mod ord">
          <ac:chgData name="Popović Angelo" userId="19d35c37-09b3-4fa4-84ec-c33de5596d4c" providerId="ADAL" clId="{D2B4A905-4E36-4F7F-8B63-32041792CDED}" dt="2024-06-09T18:36:58.377" v="791" actId="700"/>
          <ac:spMkLst>
            <pc:docMk/>
            <pc:sldMk cId="841406747" sldId="341"/>
            <ac:spMk id="8" creationId="{00000000-0000-0000-0000-000000000000}"/>
          </ac:spMkLst>
        </pc:spChg>
        <pc:spChg chg="add del mod ord">
          <ac:chgData name="Popović Angelo" userId="19d35c37-09b3-4fa4-84ec-c33de5596d4c" providerId="ADAL" clId="{D2B4A905-4E36-4F7F-8B63-32041792CDED}" dt="2024-06-09T18:37:12.937" v="795"/>
          <ac:spMkLst>
            <pc:docMk/>
            <pc:sldMk cId="841406747" sldId="341"/>
            <ac:spMk id="9" creationId="{C7565251-4113-B907-38B2-3E100804FC3E}"/>
          </ac:spMkLst>
        </pc:spChg>
        <pc:picChg chg="del">
          <ac:chgData name="Popović Angelo" userId="19d35c37-09b3-4fa4-84ec-c33de5596d4c" providerId="ADAL" clId="{D2B4A905-4E36-4F7F-8B63-32041792CDED}" dt="2024-06-09T18:37:11.259" v="794" actId="21"/>
          <ac:picMkLst>
            <pc:docMk/>
            <pc:sldMk cId="841406747" sldId="341"/>
            <ac:picMk id="3" creationId="{72E166DB-D9A6-3B57-835E-DF978CEC963E}"/>
          </ac:picMkLst>
        </pc:picChg>
        <pc:picChg chg="add mod">
          <ac:chgData name="Popović Angelo" userId="19d35c37-09b3-4fa4-84ec-c33de5596d4c" providerId="ADAL" clId="{D2B4A905-4E36-4F7F-8B63-32041792CDED}" dt="2024-06-09T18:37:08.218" v="793"/>
          <ac:picMkLst>
            <pc:docMk/>
            <pc:sldMk cId="841406747" sldId="341"/>
            <ac:picMk id="10" creationId="{CAD81849-7301-D81F-7A71-53AB247209E9}"/>
          </ac:picMkLst>
        </pc:picChg>
        <pc:picChg chg="del mod">
          <ac:chgData name="Popović Angelo" userId="19d35c37-09b3-4fa4-84ec-c33de5596d4c" providerId="ADAL" clId="{D2B4A905-4E36-4F7F-8B63-32041792CDED}" dt="2024-06-09T18:37:03.068" v="792" actId="21"/>
          <ac:picMkLst>
            <pc:docMk/>
            <pc:sldMk cId="841406747" sldId="341"/>
            <ac:picMk id="11" creationId="{CAD81849-7301-D81F-7A71-53AB247209E9}"/>
          </ac:picMkLst>
        </pc:picChg>
        <pc:picChg chg="add mod">
          <ac:chgData name="Popović Angelo" userId="19d35c37-09b3-4fa4-84ec-c33de5596d4c" providerId="ADAL" clId="{D2B4A905-4E36-4F7F-8B63-32041792CDED}" dt="2024-06-09T18:37:12.937" v="795"/>
          <ac:picMkLst>
            <pc:docMk/>
            <pc:sldMk cId="841406747" sldId="341"/>
            <ac:picMk id="12" creationId="{72E166DB-D9A6-3B57-835E-DF978CEC963E}"/>
          </ac:picMkLst>
        </pc:picChg>
      </pc:sldChg>
      <pc:sldChg chg="addSp delSp add del mod addAnim delAnim modAnim">
        <pc:chgData name="Popović Angelo" userId="19d35c37-09b3-4fa4-84ec-c33de5596d4c" providerId="ADAL" clId="{D2B4A905-4E36-4F7F-8B63-32041792CDED}" dt="2024-06-09T17:00:09.161" v="592" actId="47"/>
        <pc:sldMkLst>
          <pc:docMk/>
          <pc:sldMk cId="507374122" sldId="343"/>
        </pc:sldMkLst>
        <pc:spChg chg="add del">
          <ac:chgData name="Popović Angelo" userId="19d35c37-09b3-4fa4-84ec-c33de5596d4c" providerId="ADAL" clId="{D2B4A905-4E36-4F7F-8B63-32041792CDED}" dt="2024-06-09T16:34:50.592" v="567" actId="478"/>
          <ac:spMkLst>
            <pc:docMk/>
            <pc:sldMk cId="507374122" sldId="343"/>
            <ac:spMk id="23" creationId="{ACFEEA6B-83B5-4355-B877-499072051F20}"/>
          </ac:spMkLst>
        </pc:spChg>
        <pc:spChg chg="add del">
          <ac:chgData name="Popović Angelo" userId="19d35c37-09b3-4fa4-84ec-c33de5596d4c" providerId="ADAL" clId="{D2B4A905-4E36-4F7F-8B63-32041792CDED}" dt="2024-06-09T16:34:50.592" v="567" actId="478"/>
          <ac:spMkLst>
            <pc:docMk/>
            <pc:sldMk cId="507374122" sldId="343"/>
            <ac:spMk id="26" creationId="{29F6C585-6B05-35AD-83B2-64434963836B}"/>
          </ac:spMkLst>
        </pc:spChg>
        <pc:spChg chg="add del">
          <ac:chgData name="Popović Angelo" userId="19d35c37-09b3-4fa4-84ec-c33de5596d4c" providerId="ADAL" clId="{D2B4A905-4E36-4F7F-8B63-32041792CDED}" dt="2024-06-09T16:34:50.592" v="567" actId="478"/>
          <ac:spMkLst>
            <pc:docMk/>
            <pc:sldMk cId="507374122" sldId="343"/>
            <ac:spMk id="28" creationId="{8EC5F481-06DE-7331-91D5-8C0A99F030E5}"/>
          </ac:spMkLst>
        </pc:spChg>
        <pc:spChg chg="add del">
          <ac:chgData name="Popović Angelo" userId="19d35c37-09b3-4fa4-84ec-c33de5596d4c" providerId="ADAL" clId="{D2B4A905-4E36-4F7F-8B63-32041792CDED}" dt="2024-06-09T16:34:50.592" v="567" actId="478"/>
          <ac:spMkLst>
            <pc:docMk/>
            <pc:sldMk cId="507374122" sldId="343"/>
            <ac:spMk id="36" creationId="{D68F1689-2F57-77B5-EE77-CD754467F66F}"/>
          </ac:spMkLst>
        </pc:spChg>
        <pc:spChg chg="add del">
          <ac:chgData name="Popović Angelo" userId="19d35c37-09b3-4fa4-84ec-c33de5596d4c" providerId="ADAL" clId="{D2B4A905-4E36-4F7F-8B63-32041792CDED}" dt="2024-06-09T16:34:50.592" v="567" actId="478"/>
          <ac:spMkLst>
            <pc:docMk/>
            <pc:sldMk cId="507374122" sldId="343"/>
            <ac:spMk id="38" creationId="{07C21181-FF0E-014E-20DD-01A11D8DD4D7}"/>
          </ac:spMkLst>
        </pc:spChg>
        <pc:spChg chg="add del">
          <ac:chgData name="Popović Angelo" userId="19d35c37-09b3-4fa4-84ec-c33de5596d4c" providerId="ADAL" clId="{D2B4A905-4E36-4F7F-8B63-32041792CDED}" dt="2024-06-09T16:34:50.592" v="567" actId="478"/>
          <ac:spMkLst>
            <pc:docMk/>
            <pc:sldMk cId="507374122" sldId="343"/>
            <ac:spMk id="40" creationId="{AAA725CE-E2FB-FFDE-E88F-D89093DA8A80}"/>
          </ac:spMkLst>
        </pc:spChg>
        <pc:spChg chg="add del">
          <ac:chgData name="Popović Angelo" userId="19d35c37-09b3-4fa4-84ec-c33de5596d4c" providerId="ADAL" clId="{D2B4A905-4E36-4F7F-8B63-32041792CDED}" dt="2024-06-09T16:34:50.592" v="567" actId="478"/>
          <ac:spMkLst>
            <pc:docMk/>
            <pc:sldMk cId="507374122" sldId="343"/>
            <ac:spMk id="45" creationId="{C94749B2-018B-52E7-DC0B-9A574F934E74}"/>
          </ac:spMkLst>
        </pc:spChg>
        <pc:spChg chg="add del">
          <ac:chgData name="Popović Angelo" userId="19d35c37-09b3-4fa4-84ec-c33de5596d4c" providerId="ADAL" clId="{D2B4A905-4E36-4F7F-8B63-32041792CDED}" dt="2024-06-09T16:34:50.592" v="567" actId="478"/>
          <ac:spMkLst>
            <pc:docMk/>
            <pc:sldMk cId="507374122" sldId="343"/>
            <ac:spMk id="48" creationId="{51B0DB06-1CF5-1A91-99FA-68DEC77CBD9D}"/>
          </ac:spMkLst>
        </pc:spChg>
        <pc:spChg chg="add del">
          <ac:chgData name="Popović Angelo" userId="19d35c37-09b3-4fa4-84ec-c33de5596d4c" providerId="ADAL" clId="{D2B4A905-4E36-4F7F-8B63-32041792CDED}" dt="2024-06-09T16:34:50.592" v="567" actId="478"/>
          <ac:spMkLst>
            <pc:docMk/>
            <pc:sldMk cId="507374122" sldId="343"/>
            <ac:spMk id="52" creationId="{F3D5964D-A778-DCC8-A251-8C7234251615}"/>
          </ac:spMkLst>
        </pc:spChg>
        <pc:spChg chg="add del">
          <ac:chgData name="Popović Angelo" userId="19d35c37-09b3-4fa4-84ec-c33de5596d4c" providerId="ADAL" clId="{D2B4A905-4E36-4F7F-8B63-32041792CDED}" dt="2024-06-09T16:34:50.592" v="567" actId="478"/>
          <ac:spMkLst>
            <pc:docMk/>
            <pc:sldMk cId="507374122" sldId="343"/>
            <ac:spMk id="67" creationId="{186B76F8-4F50-FCDC-6E86-D95E0BC516CA}"/>
          </ac:spMkLst>
        </pc:spChg>
        <pc:spChg chg="add del">
          <ac:chgData name="Popović Angelo" userId="19d35c37-09b3-4fa4-84ec-c33de5596d4c" providerId="ADAL" clId="{D2B4A905-4E36-4F7F-8B63-32041792CDED}" dt="2024-06-09T16:34:50.592" v="567" actId="478"/>
          <ac:spMkLst>
            <pc:docMk/>
            <pc:sldMk cId="507374122" sldId="343"/>
            <ac:spMk id="68" creationId="{86A89DA2-5DDF-02BF-A585-733E50BD971D}"/>
          </ac:spMkLst>
        </pc:spChg>
        <pc:spChg chg="add del">
          <ac:chgData name="Popović Angelo" userId="19d35c37-09b3-4fa4-84ec-c33de5596d4c" providerId="ADAL" clId="{D2B4A905-4E36-4F7F-8B63-32041792CDED}" dt="2024-06-09T16:34:50.592" v="567" actId="478"/>
          <ac:spMkLst>
            <pc:docMk/>
            <pc:sldMk cId="507374122" sldId="343"/>
            <ac:spMk id="69" creationId="{C5C92683-6A5D-91D2-4FD6-5266695C818F}"/>
          </ac:spMkLst>
        </pc:spChg>
        <pc:spChg chg="add del">
          <ac:chgData name="Popović Angelo" userId="19d35c37-09b3-4fa4-84ec-c33de5596d4c" providerId="ADAL" clId="{D2B4A905-4E36-4F7F-8B63-32041792CDED}" dt="2024-06-09T16:34:50.592" v="567" actId="478"/>
          <ac:spMkLst>
            <pc:docMk/>
            <pc:sldMk cId="507374122" sldId="343"/>
            <ac:spMk id="70" creationId="{ABF1575B-AEB9-37FF-F149-73A89880C6FD}"/>
          </ac:spMkLst>
        </pc:spChg>
        <pc:spChg chg="add del">
          <ac:chgData name="Popović Angelo" userId="19d35c37-09b3-4fa4-84ec-c33de5596d4c" providerId="ADAL" clId="{D2B4A905-4E36-4F7F-8B63-32041792CDED}" dt="2024-06-09T16:34:50.592" v="567" actId="478"/>
          <ac:spMkLst>
            <pc:docMk/>
            <pc:sldMk cId="507374122" sldId="343"/>
            <ac:spMk id="71" creationId="{EF3C4AF2-1716-7746-3359-0C6025C4527A}"/>
          </ac:spMkLst>
        </pc:spChg>
        <pc:spChg chg="add del">
          <ac:chgData name="Popović Angelo" userId="19d35c37-09b3-4fa4-84ec-c33de5596d4c" providerId="ADAL" clId="{D2B4A905-4E36-4F7F-8B63-32041792CDED}" dt="2024-06-09T16:34:50.592" v="567" actId="478"/>
          <ac:spMkLst>
            <pc:docMk/>
            <pc:sldMk cId="507374122" sldId="343"/>
            <ac:spMk id="72" creationId="{C21278E9-27B7-F104-8EE9-6ED294B6A8D1}"/>
          </ac:spMkLst>
        </pc:spChg>
        <pc:spChg chg="add del">
          <ac:chgData name="Popović Angelo" userId="19d35c37-09b3-4fa4-84ec-c33de5596d4c" providerId="ADAL" clId="{D2B4A905-4E36-4F7F-8B63-32041792CDED}" dt="2024-06-09T16:34:50.592" v="567" actId="478"/>
          <ac:spMkLst>
            <pc:docMk/>
            <pc:sldMk cId="507374122" sldId="343"/>
            <ac:spMk id="73" creationId="{FFADD0DE-278A-2A6E-E10A-3BF27E97650B}"/>
          </ac:spMkLst>
        </pc:spChg>
        <pc:spChg chg="add del">
          <ac:chgData name="Popović Angelo" userId="19d35c37-09b3-4fa4-84ec-c33de5596d4c" providerId="ADAL" clId="{D2B4A905-4E36-4F7F-8B63-32041792CDED}" dt="2024-06-09T16:34:50.592" v="567" actId="478"/>
          <ac:spMkLst>
            <pc:docMk/>
            <pc:sldMk cId="507374122" sldId="343"/>
            <ac:spMk id="74" creationId="{D82A1F10-BEED-0309-05F3-C4DB3C82A98F}"/>
          </ac:spMkLst>
        </pc:spChg>
        <pc:cxnChg chg="add del">
          <ac:chgData name="Popović Angelo" userId="19d35c37-09b3-4fa4-84ec-c33de5596d4c" providerId="ADAL" clId="{D2B4A905-4E36-4F7F-8B63-32041792CDED}" dt="2024-06-09T16:34:50.592" v="567" actId="478"/>
          <ac:cxnSpMkLst>
            <pc:docMk/>
            <pc:sldMk cId="507374122" sldId="343"/>
            <ac:cxnSpMk id="44" creationId="{1796BE8B-7993-B914-1CB4-341183AAA60B}"/>
          </ac:cxnSpMkLst>
        </pc:cxnChg>
      </pc:sldChg>
      <pc:sldChg chg="delSp modSp mod delAnim modAnim">
        <pc:chgData name="Popović Angelo" userId="19d35c37-09b3-4fa4-84ec-c33de5596d4c" providerId="ADAL" clId="{D2B4A905-4E36-4F7F-8B63-32041792CDED}" dt="2024-06-09T18:25:46.878" v="744" actId="1076"/>
        <pc:sldMkLst>
          <pc:docMk/>
          <pc:sldMk cId="1578307644" sldId="344"/>
        </pc:sldMkLst>
        <pc:grpChg chg="del mod">
          <ac:chgData name="Popović Angelo" userId="19d35c37-09b3-4fa4-84ec-c33de5596d4c" providerId="ADAL" clId="{D2B4A905-4E36-4F7F-8B63-32041792CDED}" dt="2024-06-09T18:25:26.863" v="740" actId="478"/>
          <ac:grpSpMkLst>
            <pc:docMk/>
            <pc:sldMk cId="1578307644" sldId="344"/>
            <ac:grpSpMk id="16" creationId="{85EDA784-C8AE-487F-A798-6C419B66872E}"/>
          </ac:grpSpMkLst>
        </pc:grpChg>
        <pc:picChg chg="mod modCrop">
          <ac:chgData name="Popović Angelo" userId="19d35c37-09b3-4fa4-84ec-c33de5596d4c" providerId="ADAL" clId="{D2B4A905-4E36-4F7F-8B63-32041792CDED}" dt="2024-06-09T18:25:46.878" v="744" actId="1076"/>
          <ac:picMkLst>
            <pc:docMk/>
            <pc:sldMk cId="1578307644" sldId="344"/>
            <ac:picMk id="11" creationId="{774DB4CB-3AED-911E-B607-3D49F412A9D0}"/>
          </ac:picMkLst>
        </pc:picChg>
        <pc:picChg chg="del mod modCrop">
          <ac:chgData name="Popović Angelo" userId="19d35c37-09b3-4fa4-84ec-c33de5596d4c" providerId="ADAL" clId="{D2B4A905-4E36-4F7F-8B63-32041792CDED}" dt="2024-06-09T18:25:26.265" v="739" actId="478"/>
          <ac:picMkLst>
            <pc:docMk/>
            <pc:sldMk cId="1578307644" sldId="344"/>
            <ac:picMk id="13" creationId="{46D16402-75E2-A7A1-84E0-0E6DA54BD0CD}"/>
          </ac:picMkLst>
        </pc:picChg>
      </pc:sldChg>
      <pc:sldChg chg="add modTransition modAnim">
        <pc:chgData name="Popović Angelo" userId="19d35c37-09b3-4fa4-84ec-c33de5596d4c" providerId="ADAL" clId="{D2B4A905-4E36-4F7F-8B63-32041792CDED}" dt="2024-06-09T18:21:34.648" v="733"/>
        <pc:sldMkLst>
          <pc:docMk/>
          <pc:sldMk cId="1700600089" sldId="347"/>
        </pc:sldMkLst>
      </pc:sldChg>
      <pc:sldChg chg="addSp modSp add mod modTransition modAnim">
        <pc:chgData name="Popović Angelo" userId="19d35c37-09b3-4fa4-84ec-c33de5596d4c" providerId="ADAL" clId="{D2B4A905-4E36-4F7F-8B63-32041792CDED}" dt="2024-06-09T18:35:23.631" v="789" actId="1076"/>
        <pc:sldMkLst>
          <pc:docMk/>
          <pc:sldMk cId="966625850" sldId="348"/>
        </pc:sldMkLst>
        <pc:grpChg chg="add mod ord">
          <ac:chgData name="Popović Angelo" userId="19d35c37-09b3-4fa4-84ec-c33de5596d4c" providerId="ADAL" clId="{D2B4A905-4E36-4F7F-8B63-32041792CDED}" dt="2024-06-09T18:35:23.631" v="789" actId="1076"/>
          <ac:grpSpMkLst>
            <pc:docMk/>
            <pc:sldMk cId="966625850" sldId="348"/>
            <ac:grpSpMk id="3" creationId="{F6D10FD6-808C-E43A-C8F0-6691C0F35281}"/>
          </ac:grpSpMkLst>
        </pc:grpChg>
        <pc:grpChg chg="mod">
          <ac:chgData name="Popović Angelo" userId="19d35c37-09b3-4fa4-84ec-c33de5596d4c" providerId="ADAL" clId="{D2B4A905-4E36-4F7F-8B63-32041792CDED}" dt="2024-06-09T18:27:03.904" v="757" actId="14100"/>
          <ac:grpSpMkLst>
            <pc:docMk/>
            <pc:sldMk cId="966625850" sldId="348"/>
            <ac:grpSpMk id="16" creationId="{85EDA784-C8AE-487F-A798-6C419B66872E}"/>
          </ac:grpSpMkLst>
        </pc:grpChg>
        <pc:picChg chg="mod">
          <ac:chgData name="Popović Angelo" userId="19d35c37-09b3-4fa4-84ec-c33de5596d4c" providerId="ADAL" clId="{D2B4A905-4E36-4F7F-8B63-32041792CDED}" dt="2024-06-09T18:28:46.754" v="762"/>
          <ac:picMkLst>
            <pc:docMk/>
            <pc:sldMk cId="966625850" sldId="348"/>
            <ac:picMk id="5" creationId="{EF978E8E-B01C-BCEF-69B2-77C958C5A77C}"/>
          </ac:picMkLst>
        </pc:picChg>
        <pc:picChg chg="mod">
          <ac:chgData name="Popović Angelo" userId="19d35c37-09b3-4fa4-84ec-c33de5596d4c" providerId="ADAL" clId="{D2B4A905-4E36-4F7F-8B63-32041792CDED}" dt="2024-06-09T18:28:46.754" v="762"/>
          <ac:picMkLst>
            <pc:docMk/>
            <pc:sldMk cId="966625850" sldId="348"/>
            <ac:picMk id="7" creationId="{67780360-1B52-25E0-CAF2-949A54EE8CA2}"/>
          </ac:picMkLst>
        </pc:picChg>
        <pc:picChg chg="mod">
          <ac:chgData name="Popović Angelo" userId="19d35c37-09b3-4fa4-84ec-c33de5596d4c" providerId="ADAL" clId="{D2B4A905-4E36-4F7F-8B63-32041792CDED}" dt="2024-06-09T18:27:26.657" v="761" actId="14100"/>
          <ac:picMkLst>
            <pc:docMk/>
            <pc:sldMk cId="966625850" sldId="348"/>
            <ac:picMk id="13" creationId="{46D16402-75E2-A7A1-84E0-0E6DA54BD0CD}"/>
          </ac:picMkLst>
        </pc:picChg>
        <pc:picChg chg="mod">
          <ac:chgData name="Popović Angelo" userId="19d35c37-09b3-4fa4-84ec-c33de5596d4c" providerId="ADAL" clId="{D2B4A905-4E36-4F7F-8B63-32041792CDED}" dt="2024-06-09T18:26:26.730" v="749" actId="1076"/>
          <ac:picMkLst>
            <pc:docMk/>
            <pc:sldMk cId="966625850" sldId="348"/>
            <ac:picMk id="17" creationId="{6A3E6743-4B3D-3308-8F3C-E20FB92C5059}"/>
          </ac:picMkLst>
        </pc:picChg>
      </pc:sldChg>
      <pc:sldMasterChg chg="modSp mod modSldLayout">
        <pc:chgData name="Popović Angelo" userId="19d35c37-09b3-4fa4-84ec-c33de5596d4c" providerId="ADAL" clId="{D2B4A905-4E36-4F7F-8B63-32041792CDED}" dt="2024-06-09T15:43:58.255" v="369"/>
        <pc:sldMasterMkLst>
          <pc:docMk/>
          <pc:sldMasterMk cId="2059464327" sldId="2147483648"/>
        </pc:sldMasterMkLst>
        <pc:spChg chg="mod">
          <ac:chgData name="Popović Angelo" userId="19d35c37-09b3-4fa4-84ec-c33de5596d4c" providerId="ADAL" clId="{D2B4A905-4E36-4F7F-8B63-32041792CDED}" dt="2024-06-09T15:43:15.264" v="359" actId="20577"/>
          <ac:spMkLst>
            <pc:docMk/>
            <pc:sldMasterMk cId="2059464327" sldId="2147483648"/>
            <ac:spMk id="12" creationId="{00000000-0000-0000-0000-000000000000}"/>
          </ac:spMkLst>
        </pc:spChg>
        <pc:sldLayoutChg chg="modSp mod">
          <pc:chgData name="Popović Angelo" userId="19d35c37-09b3-4fa4-84ec-c33de5596d4c" providerId="ADAL" clId="{D2B4A905-4E36-4F7F-8B63-32041792CDED}" dt="2024-06-09T15:43:30.321" v="360"/>
          <pc:sldLayoutMkLst>
            <pc:docMk/>
            <pc:sldMasterMk cId="2059464327" sldId="2147483648"/>
            <pc:sldLayoutMk cId="2763324857" sldId="2147483650"/>
          </pc:sldLayoutMkLst>
          <pc:spChg chg="mod">
            <ac:chgData name="Popović Angelo" userId="19d35c37-09b3-4fa4-84ec-c33de5596d4c" providerId="ADAL" clId="{D2B4A905-4E36-4F7F-8B63-32041792CDED}" dt="2024-06-09T15:43:30.321" v="360"/>
            <ac:spMkLst>
              <pc:docMk/>
              <pc:sldMasterMk cId="2059464327" sldId="2147483648"/>
              <pc:sldLayoutMk cId="2763324857" sldId="2147483650"/>
              <ac:spMk id="5" creationId="{00000000-0000-0000-0000-000000000000}"/>
            </ac:spMkLst>
          </pc:spChg>
        </pc:sldLayoutChg>
        <pc:sldLayoutChg chg="modSp mod">
          <pc:chgData name="Popović Angelo" userId="19d35c37-09b3-4fa4-84ec-c33de5596d4c" providerId="ADAL" clId="{D2B4A905-4E36-4F7F-8B63-32041792CDED}" dt="2024-06-09T15:43:32.849" v="361"/>
          <pc:sldLayoutMkLst>
            <pc:docMk/>
            <pc:sldMasterMk cId="2059464327" sldId="2147483648"/>
            <pc:sldLayoutMk cId="4020406853" sldId="2147483651"/>
          </pc:sldLayoutMkLst>
          <pc:spChg chg="mod">
            <ac:chgData name="Popović Angelo" userId="19d35c37-09b3-4fa4-84ec-c33de5596d4c" providerId="ADAL" clId="{D2B4A905-4E36-4F7F-8B63-32041792CDED}" dt="2024-06-09T15:43:32.849" v="361"/>
            <ac:spMkLst>
              <pc:docMk/>
              <pc:sldMasterMk cId="2059464327" sldId="2147483648"/>
              <pc:sldLayoutMk cId="4020406853" sldId="2147483651"/>
              <ac:spMk id="8" creationId="{00000000-0000-0000-0000-000000000000}"/>
            </ac:spMkLst>
          </pc:spChg>
        </pc:sldLayoutChg>
        <pc:sldLayoutChg chg="modSp mod">
          <pc:chgData name="Popović Angelo" userId="19d35c37-09b3-4fa4-84ec-c33de5596d4c" providerId="ADAL" clId="{D2B4A905-4E36-4F7F-8B63-32041792CDED}" dt="2024-06-09T15:43:35.880" v="362"/>
          <pc:sldLayoutMkLst>
            <pc:docMk/>
            <pc:sldMasterMk cId="2059464327" sldId="2147483648"/>
            <pc:sldLayoutMk cId="1676279296" sldId="2147483652"/>
          </pc:sldLayoutMkLst>
          <pc:spChg chg="mod">
            <ac:chgData name="Popović Angelo" userId="19d35c37-09b3-4fa4-84ec-c33de5596d4c" providerId="ADAL" clId="{D2B4A905-4E36-4F7F-8B63-32041792CDED}" dt="2024-06-09T15:43:35.880" v="362"/>
            <ac:spMkLst>
              <pc:docMk/>
              <pc:sldMasterMk cId="2059464327" sldId="2147483648"/>
              <pc:sldLayoutMk cId="1676279296" sldId="2147483652"/>
              <ac:spMk id="9" creationId="{00000000-0000-0000-0000-000000000000}"/>
            </ac:spMkLst>
          </pc:spChg>
        </pc:sldLayoutChg>
        <pc:sldLayoutChg chg="modSp mod">
          <pc:chgData name="Popović Angelo" userId="19d35c37-09b3-4fa4-84ec-c33de5596d4c" providerId="ADAL" clId="{D2B4A905-4E36-4F7F-8B63-32041792CDED}" dt="2024-06-09T15:43:38.538" v="363"/>
          <pc:sldLayoutMkLst>
            <pc:docMk/>
            <pc:sldMasterMk cId="2059464327" sldId="2147483648"/>
            <pc:sldLayoutMk cId="3295108257" sldId="2147483653"/>
          </pc:sldLayoutMkLst>
          <pc:spChg chg="mod">
            <ac:chgData name="Popović Angelo" userId="19d35c37-09b3-4fa4-84ec-c33de5596d4c" providerId="ADAL" clId="{D2B4A905-4E36-4F7F-8B63-32041792CDED}" dt="2024-06-09T15:43:38.538" v="363"/>
            <ac:spMkLst>
              <pc:docMk/>
              <pc:sldMasterMk cId="2059464327" sldId="2147483648"/>
              <pc:sldLayoutMk cId="3295108257" sldId="2147483653"/>
              <ac:spMk id="11" creationId="{00000000-0000-0000-0000-000000000000}"/>
            </ac:spMkLst>
          </pc:spChg>
        </pc:sldLayoutChg>
        <pc:sldLayoutChg chg="modSp mod">
          <pc:chgData name="Popović Angelo" userId="19d35c37-09b3-4fa4-84ec-c33de5596d4c" providerId="ADAL" clId="{D2B4A905-4E36-4F7F-8B63-32041792CDED}" dt="2024-06-09T15:43:41.465" v="364"/>
          <pc:sldLayoutMkLst>
            <pc:docMk/>
            <pc:sldMasterMk cId="2059464327" sldId="2147483648"/>
            <pc:sldLayoutMk cId="1830709885" sldId="2147483654"/>
          </pc:sldLayoutMkLst>
          <pc:spChg chg="mod">
            <ac:chgData name="Popović Angelo" userId="19d35c37-09b3-4fa4-84ec-c33de5596d4c" providerId="ADAL" clId="{D2B4A905-4E36-4F7F-8B63-32041792CDED}" dt="2024-06-09T15:43:41.465" v="364"/>
            <ac:spMkLst>
              <pc:docMk/>
              <pc:sldMasterMk cId="2059464327" sldId="2147483648"/>
              <pc:sldLayoutMk cId="1830709885" sldId="2147483654"/>
              <ac:spMk id="7" creationId="{00000000-0000-0000-0000-000000000000}"/>
            </ac:spMkLst>
          </pc:spChg>
        </pc:sldLayoutChg>
        <pc:sldLayoutChg chg="modSp mod">
          <pc:chgData name="Popović Angelo" userId="19d35c37-09b3-4fa4-84ec-c33de5596d4c" providerId="ADAL" clId="{D2B4A905-4E36-4F7F-8B63-32041792CDED}" dt="2024-06-09T15:43:45.418" v="365"/>
          <pc:sldLayoutMkLst>
            <pc:docMk/>
            <pc:sldMasterMk cId="2059464327" sldId="2147483648"/>
            <pc:sldLayoutMk cId="2041350044" sldId="2147483655"/>
          </pc:sldLayoutMkLst>
          <pc:spChg chg="mod">
            <ac:chgData name="Popović Angelo" userId="19d35c37-09b3-4fa4-84ec-c33de5596d4c" providerId="ADAL" clId="{D2B4A905-4E36-4F7F-8B63-32041792CDED}" dt="2024-06-09T15:43:45.418" v="365"/>
            <ac:spMkLst>
              <pc:docMk/>
              <pc:sldMasterMk cId="2059464327" sldId="2147483648"/>
              <pc:sldLayoutMk cId="2041350044" sldId="2147483655"/>
              <ac:spMk id="7" creationId="{00000000-0000-0000-0000-000000000000}"/>
            </ac:spMkLst>
          </pc:spChg>
        </pc:sldLayoutChg>
        <pc:sldLayoutChg chg="modSp mod">
          <pc:chgData name="Popović Angelo" userId="19d35c37-09b3-4fa4-84ec-c33de5596d4c" providerId="ADAL" clId="{D2B4A905-4E36-4F7F-8B63-32041792CDED}" dt="2024-06-09T15:43:48.203" v="366"/>
          <pc:sldLayoutMkLst>
            <pc:docMk/>
            <pc:sldMasterMk cId="2059464327" sldId="2147483648"/>
            <pc:sldLayoutMk cId="739024685" sldId="2147483656"/>
          </pc:sldLayoutMkLst>
          <pc:spChg chg="mod">
            <ac:chgData name="Popović Angelo" userId="19d35c37-09b3-4fa4-84ec-c33de5596d4c" providerId="ADAL" clId="{D2B4A905-4E36-4F7F-8B63-32041792CDED}" dt="2024-06-09T15:43:48.203" v="366"/>
            <ac:spMkLst>
              <pc:docMk/>
              <pc:sldMasterMk cId="2059464327" sldId="2147483648"/>
              <pc:sldLayoutMk cId="739024685" sldId="2147483656"/>
              <ac:spMk id="9" creationId="{00000000-0000-0000-0000-000000000000}"/>
            </ac:spMkLst>
          </pc:spChg>
        </pc:sldLayoutChg>
        <pc:sldLayoutChg chg="modSp mod">
          <pc:chgData name="Popović Angelo" userId="19d35c37-09b3-4fa4-84ec-c33de5596d4c" providerId="ADAL" clId="{D2B4A905-4E36-4F7F-8B63-32041792CDED}" dt="2024-06-09T15:43:52.591" v="367"/>
          <pc:sldLayoutMkLst>
            <pc:docMk/>
            <pc:sldMasterMk cId="2059464327" sldId="2147483648"/>
            <pc:sldLayoutMk cId="3581417784" sldId="2147483657"/>
          </pc:sldLayoutMkLst>
          <pc:spChg chg="mod">
            <ac:chgData name="Popović Angelo" userId="19d35c37-09b3-4fa4-84ec-c33de5596d4c" providerId="ADAL" clId="{D2B4A905-4E36-4F7F-8B63-32041792CDED}" dt="2024-06-09T15:43:52.591" v="367"/>
            <ac:spMkLst>
              <pc:docMk/>
              <pc:sldMasterMk cId="2059464327" sldId="2147483648"/>
              <pc:sldLayoutMk cId="3581417784" sldId="2147483657"/>
              <ac:spMk id="9" creationId="{00000000-0000-0000-0000-000000000000}"/>
            </ac:spMkLst>
          </pc:spChg>
        </pc:sldLayoutChg>
        <pc:sldLayoutChg chg="modSp mod">
          <pc:chgData name="Popović Angelo" userId="19d35c37-09b3-4fa4-84ec-c33de5596d4c" providerId="ADAL" clId="{D2B4A905-4E36-4F7F-8B63-32041792CDED}" dt="2024-06-09T15:43:55.320" v="368"/>
          <pc:sldLayoutMkLst>
            <pc:docMk/>
            <pc:sldMasterMk cId="2059464327" sldId="2147483648"/>
            <pc:sldLayoutMk cId="3576566087" sldId="2147483658"/>
          </pc:sldLayoutMkLst>
          <pc:spChg chg="mod">
            <ac:chgData name="Popović Angelo" userId="19d35c37-09b3-4fa4-84ec-c33de5596d4c" providerId="ADAL" clId="{D2B4A905-4E36-4F7F-8B63-32041792CDED}" dt="2024-06-09T15:43:55.320" v="368"/>
            <ac:spMkLst>
              <pc:docMk/>
              <pc:sldMasterMk cId="2059464327" sldId="2147483648"/>
              <pc:sldLayoutMk cId="3576566087" sldId="2147483658"/>
              <ac:spMk id="8" creationId="{00000000-0000-0000-0000-000000000000}"/>
            </ac:spMkLst>
          </pc:spChg>
        </pc:sldLayoutChg>
        <pc:sldLayoutChg chg="modSp mod">
          <pc:chgData name="Popović Angelo" userId="19d35c37-09b3-4fa4-84ec-c33de5596d4c" providerId="ADAL" clId="{D2B4A905-4E36-4F7F-8B63-32041792CDED}" dt="2024-06-09T15:43:58.255" v="369"/>
          <pc:sldLayoutMkLst>
            <pc:docMk/>
            <pc:sldMasterMk cId="2059464327" sldId="2147483648"/>
            <pc:sldLayoutMk cId="3155770342" sldId="2147483659"/>
          </pc:sldLayoutMkLst>
          <pc:spChg chg="mod">
            <ac:chgData name="Popović Angelo" userId="19d35c37-09b3-4fa4-84ec-c33de5596d4c" providerId="ADAL" clId="{D2B4A905-4E36-4F7F-8B63-32041792CDED}" dt="2024-06-09T15:43:58.255" v="369"/>
            <ac:spMkLst>
              <pc:docMk/>
              <pc:sldMasterMk cId="2059464327" sldId="2147483648"/>
              <pc:sldLayoutMk cId="3155770342" sldId="2147483659"/>
              <ac:spMk id="8" creationId="{00000000-0000-0000-0000-000000000000}"/>
            </ac:spMkLst>
          </pc:spChg>
        </pc:sldLayoutChg>
      </pc:sldMasterChg>
    </pc:docChg>
  </pc:docChgLst>
  <pc:docChgLst>
    <pc:chgData name="Blankenbichler Thomas" userId="caccdb39-0818-4345-b2a2-c62118dc81f6" providerId="ADAL" clId="{28C71673-B91D-834A-8FF5-79C21A76A95E}"/>
    <pc:docChg chg="undo custSel modSld">
      <pc:chgData name="Blankenbichler Thomas" userId="caccdb39-0818-4345-b2a2-c62118dc81f6" providerId="ADAL" clId="{28C71673-B91D-834A-8FF5-79C21A76A95E}" dt="2024-06-11T14:21:46.466" v="1" actId="1076"/>
      <pc:docMkLst>
        <pc:docMk/>
      </pc:docMkLst>
      <pc:sldChg chg="modSp">
        <pc:chgData name="Blankenbichler Thomas" userId="caccdb39-0818-4345-b2a2-c62118dc81f6" providerId="ADAL" clId="{28C71673-B91D-834A-8FF5-79C21A76A95E}" dt="2024-06-11T14:21:46.466" v="1" actId="1076"/>
        <pc:sldMkLst>
          <pc:docMk/>
          <pc:sldMk cId="1331398243" sldId="340"/>
        </pc:sldMkLst>
        <pc:picChg chg="mod">
          <ac:chgData name="Blankenbichler Thomas" userId="caccdb39-0818-4345-b2a2-c62118dc81f6" providerId="ADAL" clId="{28C71673-B91D-834A-8FF5-79C21A76A95E}" dt="2024-06-11T14:21:46.466" v="1" actId="1076"/>
          <ac:picMkLst>
            <pc:docMk/>
            <pc:sldMk cId="1331398243" sldId="340"/>
            <ac:picMk id="5" creationId="{575E62AD-6EEB-44AA-E76F-51E33185C32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889938" cy="493633"/>
          </a:xfrm>
          <a:prstGeom prst="rect">
            <a:avLst/>
          </a:prstGeom>
        </p:spPr>
        <p:txBody>
          <a:bodyPr vert="horz" lIns="91423" tIns="45711" rIns="91423" bIns="45711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3"/>
            <a:ext cx="2889938" cy="493633"/>
          </a:xfrm>
          <a:prstGeom prst="rect">
            <a:avLst/>
          </a:prstGeom>
        </p:spPr>
        <p:txBody>
          <a:bodyPr vert="horz" lIns="91423" tIns="45711" rIns="91423" bIns="45711" rtlCol="0"/>
          <a:lstStyle>
            <a:lvl1pPr algn="r">
              <a:defRPr sz="1200"/>
            </a:lvl1pPr>
          </a:lstStyle>
          <a:p>
            <a:fld id="{1CFF431E-56C2-704E-905B-E33D470D6159}" type="datetimeFigureOut">
              <a:rPr lang="de-DE" smtClean="0"/>
              <a:t>11.06.2024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8"/>
            <a:ext cx="2889938" cy="493633"/>
          </a:xfrm>
          <a:prstGeom prst="rect">
            <a:avLst/>
          </a:prstGeom>
        </p:spPr>
        <p:txBody>
          <a:bodyPr vert="horz" lIns="91423" tIns="45711" rIns="91423" bIns="45711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377318"/>
            <a:ext cx="2889938" cy="493633"/>
          </a:xfrm>
          <a:prstGeom prst="rect">
            <a:avLst/>
          </a:prstGeom>
        </p:spPr>
        <p:txBody>
          <a:bodyPr vert="horz" lIns="91423" tIns="45711" rIns="91423" bIns="45711" rtlCol="0" anchor="b"/>
          <a:lstStyle>
            <a:lvl1pPr algn="r">
              <a:defRPr sz="1200"/>
            </a:lvl1pPr>
          </a:lstStyle>
          <a:p>
            <a:fld id="{CC0A325C-343D-D443-8E42-B9A233C385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88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889938" cy="493633"/>
          </a:xfrm>
          <a:prstGeom prst="rect">
            <a:avLst/>
          </a:prstGeom>
        </p:spPr>
        <p:txBody>
          <a:bodyPr vert="horz" lIns="91423" tIns="45711" rIns="91423" bIns="45711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3"/>
            <a:ext cx="2889938" cy="493633"/>
          </a:xfrm>
          <a:prstGeom prst="rect">
            <a:avLst/>
          </a:prstGeom>
        </p:spPr>
        <p:txBody>
          <a:bodyPr vert="horz" lIns="91423" tIns="45711" rIns="91423" bIns="45711" rtlCol="0"/>
          <a:lstStyle>
            <a:lvl1pPr algn="r">
              <a:defRPr sz="1200"/>
            </a:lvl1pPr>
          </a:lstStyle>
          <a:p>
            <a:fld id="{7A19BEE0-598C-4858-A439-753E34679212}" type="datetimeFigureOut">
              <a:rPr lang="de-AT" smtClean="0"/>
              <a:t>11.06.2024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863" y="739775"/>
            <a:ext cx="6583362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3" tIns="45711" rIns="91423" bIns="45711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689515"/>
            <a:ext cx="5335270" cy="4442698"/>
          </a:xfrm>
          <a:prstGeom prst="rect">
            <a:avLst/>
          </a:prstGeom>
        </p:spPr>
        <p:txBody>
          <a:bodyPr vert="horz" lIns="91423" tIns="45711" rIns="91423" bIns="45711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8"/>
            <a:ext cx="2889938" cy="493633"/>
          </a:xfrm>
          <a:prstGeom prst="rect">
            <a:avLst/>
          </a:prstGeom>
        </p:spPr>
        <p:txBody>
          <a:bodyPr vert="horz" lIns="91423" tIns="45711" rIns="91423" bIns="45711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377318"/>
            <a:ext cx="2889938" cy="493633"/>
          </a:xfrm>
          <a:prstGeom prst="rect">
            <a:avLst/>
          </a:prstGeom>
        </p:spPr>
        <p:txBody>
          <a:bodyPr vert="horz" lIns="91423" tIns="45711" rIns="91423" bIns="45711" rtlCol="0" anchor="b"/>
          <a:lstStyle>
            <a:lvl1pPr algn="r">
              <a:defRPr sz="1200"/>
            </a:lvl1pPr>
          </a:lstStyle>
          <a:p>
            <a:fld id="{2AFEA223-4F50-4DD6-9CC4-15E4F51256E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545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863" y="739775"/>
            <a:ext cx="6583362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58503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863" y="739775"/>
            <a:ext cx="6583362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>
                <a:ea typeface="Calibri"/>
                <a:cs typeface="Calibri"/>
              </a:rPr>
              <a:t>Remote and high construction sites: rooftops, mountain peeks,</a:t>
            </a:r>
          </a:p>
          <a:p>
            <a:r>
              <a:rPr lang="en">
                <a:ea typeface="Calibri"/>
                <a:cs typeface="Calibri"/>
              </a:rPr>
              <a:t>Special shape: low internal volume, narrow fuselage for good visibility, wide landing gears</a:t>
            </a:r>
          </a:p>
          <a:p>
            <a:r>
              <a:rPr lang="en">
                <a:ea typeface="Calibri"/>
                <a:cs typeface="Calibri"/>
              </a:rPr>
              <a:t>Special rotor configurations: intermeshing rotors (</a:t>
            </a:r>
            <a:r>
              <a:rPr lang="en" b="1"/>
              <a:t>set of two main rotors turning, with each rotor mast mounted with a slight angle to the other</a:t>
            </a:r>
            <a:r>
              <a:rPr lang="en" b="1">
                <a:cs typeface="Calibri"/>
              </a:rPr>
              <a:t>, which are not touching each other)</a:t>
            </a:r>
            <a:r>
              <a:rPr lang="en">
                <a:cs typeface="Calibri"/>
              </a:rPr>
              <a:t>,</a:t>
            </a:r>
            <a:r>
              <a:rPr lang="en">
                <a:ea typeface="Calibri"/>
                <a:cs typeface="Calibri"/>
              </a:rPr>
              <a:t> single main rotor</a:t>
            </a:r>
          </a:p>
          <a:p>
            <a:endParaRPr lang="en">
              <a:ea typeface="Calibri"/>
              <a:cs typeface="Calibri"/>
            </a:endParaRPr>
          </a:p>
          <a:p>
            <a:r>
              <a:rPr lang="en">
                <a:ea typeface="Calibri"/>
                <a:cs typeface="Calibri"/>
              </a:rPr>
              <a:t> </a:t>
            </a:r>
          </a:p>
          <a:p>
            <a:endParaRPr lang="en">
              <a:ea typeface="Calibri"/>
              <a:cs typeface="Calibri"/>
            </a:endParaRPr>
          </a:p>
          <a:p>
            <a:endParaRPr lang="en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178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863" y="739775"/>
            <a:ext cx="6583362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>
                <a:ea typeface="Calibri"/>
                <a:cs typeface="Calibri"/>
              </a:rPr>
              <a:t>Remote and high construction sites: rooftops, mountain peeks,</a:t>
            </a:r>
          </a:p>
          <a:p>
            <a:r>
              <a:rPr lang="en">
                <a:ea typeface="Calibri"/>
                <a:cs typeface="Calibri"/>
              </a:rPr>
              <a:t>Special shape: low internal volume, narrow fuselage for good visibility, wide landing gears</a:t>
            </a:r>
          </a:p>
          <a:p>
            <a:r>
              <a:rPr lang="en">
                <a:ea typeface="Calibri"/>
                <a:cs typeface="Calibri"/>
              </a:rPr>
              <a:t>Special rotor configurations: intermeshing rotors (</a:t>
            </a:r>
            <a:r>
              <a:rPr lang="en" b="1"/>
              <a:t>set of two main rotors turning, with each rotor mast mounted with a slight angle to the other</a:t>
            </a:r>
            <a:r>
              <a:rPr lang="en" b="1">
                <a:cs typeface="Calibri"/>
              </a:rPr>
              <a:t>, which are not touching each other)</a:t>
            </a:r>
            <a:r>
              <a:rPr lang="en">
                <a:cs typeface="Calibri"/>
              </a:rPr>
              <a:t>,</a:t>
            </a:r>
            <a:r>
              <a:rPr lang="en">
                <a:ea typeface="Calibri"/>
                <a:cs typeface="Calibri"/>
              </a:rPr>
              <a:t> single main rotor</a:t>
            </a:r>
          </a:p>
          <a:p>
            <a:endParaRPr lang="en">
              <a:ea typeface="Calibri"/>
              <a:cs typeface="Calibri"/>
            </a:endParaRPr>
          </a:p>
          <a:p>
            <a:r>
              <a:rPr lang="en">
                <a:ea typeface="Calibri"/>
                <a:cs typeface="Calibri"/>
              </a:rPr>
              <a:t> </a:t>
            </a:r>
          </a:p>
          <a:p>
            <a:endParaRPr lang="en">
              <a:ea typeface="Calibri"/>
              <a:cs typeface="Calibri"/>
            </a:endParaRPr>
          </a:p>
          <a:p>
            <a:endParaRPr lang="en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8454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863" y="739775"/>
            <a:ext cx="6583362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>
                <a:ea typeface="Calibri"/>
                <a:cs typeface="Calibri"/>
              </a:rPr>
              <a:t>Remote and high construction sites: rooftops, mountain peeks,</a:t>
            </a:r>
          </a:p>
          <a:p>
            <a:r>
              <a:rPr lang="en">
                <a:ea typeface="Calibri"/>
                <a:cs typeface="Calibri"/>
              </a:rPr>
              <a:t>Special shape: low internal volume, narrow fuselage for good visibility, wide landing gears</a:t>
            </a:r>
          </a:p>
          <a:p>
            <a:r>
              <a:rPr lang="en">
                <a:ea typeface="Calibri"/>
                <a:cs typeface="Calibri"/>
              </a:rPr>
              <a:t>Special rotor configurations: intermeshing rotors (</a:t>
            </a:r>
            <a:r>
              <a:rPr lang="en" b="1"/>
              <a:t>set of two main rotors turning, with each rotor mast mounted with a slight angle to the other</a:t>
            </a:r>
            <a:r>
              <a:rPr lang="en" b="1">
                <a:cs typeface="Calibri"/>
              </a:rPr>
              <a:t>, which are not touching each other)</a:t>
            </a:r>
            <a:r>
              <a:rPr lang="en">
                <a:cs typeface="Calibri"/>
              </a:rPr>
              <a:t>,</a:t>
            </a:r>
            <a:r>
              <a:rPr lang="en">
                <a:ea typeface="Calibri"/>
                <a:cs typeface="Calibri"/>
              </a:rPr>
              <a:t> single main rotor</a:t>
            </a:r>
          </a:p>
          <a:p>
            <a:endParaRPr lang="en">
              <a:ea typeface="Calibri"/>
              <a:cs typeface="Calibri"/>
            </a:endParaRPr>
          </a:p>
          <a:p>
            <a:r>
              <a:rPr lang="en">
                <a:ea typeface="Calibri"/>
                <a:cs typeface="Calibri"/>
              </a:rPr>
              <a:t> </a:t>
            </a:r>
          </a:p>
          <a:p>
            <a:endParaRPr lang="en">
              <a:ea typeface="Calibri"/>
              <a:cs typeface="Calibri"/>
            </a:endParaRPr>
          </a:p>
          <a:p>
            <a:endParaRPr lang="en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7801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863" y="739775"/>
            <a:ext cx="6583362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>
                <a:ea typeface="Calibri"/>
                <a:cs typeface="Calibri"/>
              </a:rPr>
              <a:t>Remote and high construction sites: rooftops, mountain peeks,</a:t>
            </a:r>
          </a:p>
          <a:p>
            <a:r>
              <a:rPr lang="en">
                <a:ea typeface="Calibri"/>
                <a:cs typeface="Calibri"/>
              </a:rPr>
              <a:t>Special shape: low internal volume, narrow fuselage for good visibility, wide landing gears</a:t>
            </a:r>
          </a:p>
          <a:p>
            <a:r>
              <a:rPr lang="en">
                <a:ea typeface="Calibri"/>
                <a:cs typeface="Calibri"/>
              </a:rPr>
              <a:t>Special rotor configurations: intermeshing rotors (</a:t>
            </a:r>
            <a:r>
              <a:rPr lang="en" b="1"/>
              <a:t>set of two main rotors turning, with each rotor mast mounted with a slight angle to the other</a:t>
            </a:r>
            <a:r>
              <a:rPr lang="en" b="1">
                <a:cs typeface="Calibri"/>
              </a:rPr>
              <a:t>, which are not touching each other)</a:t>
            </a:r>
            <a:r>
              <a:rPr lang="en">
                <a:cs typeface="Calibri"/>
              </a:rPr>
              <a:t>,</a:t>
            </a:r>
            <a:r>
              <a:rPr lang="en">
                <a:ea typeface="Calibri"/>
                <a:cs typeface="Calibri"/>
              </a:rPr>
              <a:t> single main rotor</a:t>
            </a:r>
          </a:p>
          <a:p>
            <a:endParaRPr lang="en">
              <a:ea typeface="Calibri"/>
              <a:cs typeface="Calibri"/>
            </a:endParaRPr>
          </a:p>
          <a:p>
            <a:r>
              <a:rPr lang="en">
                <a:ea typeface="Calibri"/>
                <a:cs typeface="Calibri"/>
              </a:rPr>
              <a:t> </a:t>
            </a:r>
          </a:p>
          <a:p>
            <a:endParaRPr lang="en">
              <a:ea typeface="Calibri"/>
              <a:cs typeface="Calibri"/>
            </a:endParaRPr>
          </a:p>
          <a:p>
            <a:endParaRPr lang="en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3825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863" y="739775"/>
            <a:ext cx="6583362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>
                <a:ea typeface="Calibri"/>
                <a:cs typeface="Calibri"/>
              </a:rPr>
              <a:t>Remote and high construction sites: rooftops, mountain peeks,</a:t>
            </a:r>
          </a:p>
          <a:p>
            <a:r>
              <a:rPr lang="en">
                <a:ea typeface="Calibri"/>
                <a:cs typeface="Calibri"/>
              </a:rPr>
              <a:t>Special shape: low internal volume, narrow fuselage for good visibility, wide landing gears</a:t>
            </a:r>
          </a:p>
          <a:p>
            <a:r>
              <a:rPr lang="en">
                <a:ea typeface="Calibri"/>
                <a:cs typeface="Calibri"/>
              </a:rPr>
              <a:t>Special rotor configurations: intermeshing rotors (</a:t>
            </a:r>
            <a:r>
              <a:rPr lang="en" b="1"/>
              <a:t>set of two main rotors turning, with each rotor mast mounted with a slight angle to the other</a:t>
            </a:r>
            <a:r>
              <a:rPr lang="en" b="1">
                <a:cs typeface="Calibri"/>
              </a:rPr>
              <a:t>, which are not touching each other)</a:t>
            </a:r>
            <a:r>
              <a:rPr lang="en">
                <a:cs typeface="Calibri"/>
              </a:rPr>
              <a:t>,</a:t>
            </a:r>
            <a:r>
              <a:rPr lang="en">
                <a:ea typeface="Calibri"/>
                <a:cs typeface="Calibri"/>
              </a:rPr>
              <a:t> single main rotor</a:t>
            </a:r>
          </a:p>
          <a:p>
            <a:endParaRPr lang="en">
              <a:ea typeface="Calibri"/>
              <a:cs typeface="Calibri"/>
            </a:endParaRPr>
          </a:p>
          <a:p>
            <a:r>
              <a:rPr lang="en">
                <a:ea typeface="Calibri"/>
                <a:cs typeface="Calibri"/>
              </a:rPr>
              <a:t> </a:t>
            </a:r>
          </a:p>
          <a:p>
            <a:endParaRPr lang="en">
              <a:ea typeface="Calibri"/>
              <a:cs typeface="Calibri"/>
            </a:endParaRPr>
          </a:p>
          <a:p>
            <a:endParaRPr lang="en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5554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863" y="739775"/>
            <a:ext cx="6583362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>
                <a:ea typeface="Calibri"/>
                <a:cs typeface="Calibri"/>
              </a:rPr>
              <a:t>Remote and high construction sites: rooftops, mountain peeks,</a:t>
            </a:r>
          </a:p>
          <a:p>
            <a:r>
              <a:rPr lang="en">
                <a:ea typeface="Calibri"/>
                <a:cs typeface="Calibri"/>
              </a:rPr>
              <a:t>Special shape: low internal volume, narrow fuselage for good visibility, wide landing gears</a:t>
            </a:r>
          </a:p>
          <a:p>
            <a:r>
              <a:rPr lang="en">
                <a:ea typeface="Calibri"/>
                <a:cs typeface="Calibri"/>
              </a:rPr>
              <a:t>Special rotor configurations: intermeshing rotors (</a:t>
            </a:r>
            <a:r>
              <a:rPr lang="en" b="1"/>
              <a:t>set of two main rotors turning, with each rotor mast mounted with a slight angle to the other</a:t>
            </a:r>
            <a:r>
              <a:rPr lang="en" b="1">
                <a:cs typeface="Calibri"/>
              </a:rPr>
              <a:t>, which are not touching each other)</a:t>
            </a:r>
            <a:r>
              <a:rPr lang="en">
                <a:cs typeface="Calibri"/>
              </a:rPr>
              <a:t>,</a:t>
            </a:r>
            <a:r>
              <a:rPr lang="en">
                <a:ea typeface="Calibri"/>
                <a:cs typeface="Calibri"/>
              </a:rPr>
              <a:t> single main rotor</a:t>
            </a:r>
          </a:p>
          <a:p>
            <a:endParaRPr lang="en">
              <a:ea typeface="Calibri"/>
              <a:cs typeface="Calibri"/>
            </a:endParaRPr>
          </a:p>
          <a:p>
            <a:r>
              <a:rPr lang="en">
                <a:ea typeface="Calibri"/>
                <a:cs typeface="Calibri"/>
              </a:rPr>
              <a:t> </a:t>
            </a:r>
          </a:p>
          <a:p>
            <a:endParaRPr lang="en">
              <a:ea typeface="Calibri"/>
              <a:cs typeface="Calibri"/>
            </a:endParaRPr>
          </a:p>
          <a:p>
            <a:endParaRPr lang="en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5439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863" y="739775"/>
            <a:ext cx="6583362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0965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863" y="739775"/>
            <a:ext cx="6583362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>
                <a:ea typeface="Calibri"/>
                <a:cs typeface="Calibri"/>
              </a:rPr>
              <a:t>Remote and high construction sites: rooftops, mountain peeks,</a:t>
            </a:r>
          </a:p>
          <a:p>
            <a:r>
              <a:rPr lang="en">
                <a:ea typeface="Calibri"/>
                <a:cs typeface="Calibri"/>
              </a:rPr>
              <a:t>Special shape: low internal volume, narrow fuselage for good visibility, wide landing gears</a:t>
            </a:r>
          </a:p>
          <a:p>
            <a:r>
              <a:rPr lang="en">
                <a:ea typeface="Calibri"/>
                <a:cs typeface="Calibri"/>
              </a:rPr>
              <a:t>Special rotor configurations: intermeshing rotors (</a:t>
            </a:r>
            <a:r>
              <a:rPr lang="en" b="1"/>
              <a:t>set of two main rotors turning, with each rotor mast mounted with a slight angle to the other</a:t>
            </a:r>
            <a:r>
              <a:rPr lang="en" b="1">
                <a:cs typeface="Calibri"/>
              </a:rPr>
              <a:t>, which are not touching each other)</a:t>
            </a:r>
            <a:r>
              <a:rPr lang="en">
                <a:cs typeface="Calibri"/>
              </a:rPr>
              <a:t>,</a:t>
            </a:r>
            <a:r>
              <a:rPr lang="en">
                <a:ea typeface="Calibri"/>
                <a:cs typeface="Calibri"/>
              </a:rPr>
              <a:t> single main rotor</a:t>
            </a:r>
          </a:p>
          <a:p>
            <a:endParaRPr lang="en">
              <a:ea typeface="Calibri"/>
              <a:cs typeface="Calibri"/>
            </a:endParaRPr>
          </a:p>
          <a:p>
            <a:r>
              <a:rPr lang="en">
                <a:ea typeface="Calibri"/>
                <a:cs typeface="Calibri"/>
              </a:rPr>
              <a:t> </a:t>
            </a:r>
          </a:p>
          <a:p>
            <a:endParaRPr lang="en">
              <a:ea typeface="Calibri"/>
              <a:cs typeface="Calibri"/>
            </a:endParaRPr>
          </a:p>
          <a:p>
            <a:endParaRPr lang="en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493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863" y="739775"/>
            <a:ext cx="6583362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>
                <a:ea typeface="Calibri"/>
                <a:cs typeface="Calibri"/>
              </a:rPr>
              <a:t>Remote and high construction sites: rooftops, mountain peeks,</a:t>
            </a:r>
          </a:p>
          <a:p>
            <a:r>
              <a:rPr lang="en">
                <a:ea typeface="Calibri"/>
                <a:cs typeface="Calibri"/>
              </a:rPr>
              <a:t>Special shape: low internal volume, narrow fuselage for good visibility, wide landing gears</a:t>
            </a:r>
          </a:p>
          <a:p>
            <a:r>
              <a:rPr lang="en">
                <a:ea typeface="Calibri"/>
                <a:cs typeface="Calibri"/>
              </a:rPr>
              <a:t>Special rotor configurations: intermeshing rotors (</a:t>
            </a:r>
            <a:r>
              <a:rPr lang="en" b="1"/>
              <a:t>set of two main rotors turning, with each rotor mast mounted with a slight angle to the other</a:t>
            </a:r>
            <a:r>
              <a:rPr lang="en" b="1">
                <a:cs typeface="Calibri"/>
              </a:rPr>
              <a:t>, which are not touching each other)</a:t>
            </a:r>
            <a:r>
              <a:rPr lang="en">
                <a:cs typeface="Calibri"/>
              </a:rPr>
              <a:t>,</a:t>
            </a:r>
            <a:r>
              <a:rPr lang="en">
                <a:ea typeface="Calibri"/>
                <a:cs typeface="Calibri"/>
              </a:rPr>
              <a:t> single main rotor</a:t>
            </a:r>
          </a:p>
          <a:p>
            <a:endParaRPr lang="en">
              <a:ea typeface="Calibri"/>
              <a:cs typeface="Calibri"/>
            </a:endParaRPr>
          </a:p>
          <a:p>
            <a:r>
              <a:rPr lang="en">
                <a:ea typeface="Calibri"/>
                <a:cs typeface="Calibri"/>
              </a:rPr>
              <a:t> </a:t>
            </a:r>
          </a:p>
          <a:p>
            <a:endParaRPr lang="en">
              <a:ea typeface="Calibri"/>
              <a:cs typeface="Calibri"/>
            </a:endParaRPr>
          </a:p>
          <a:p>
            <a:endParaRPr lang="en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22106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863" y="739775"/>
            <a:ext cx="6583362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>
                <a:ea typeface="Calibri"/>
                <a:cs typeface="Calibri"/>
              </a:rPr>
              <a:t>Remote and high construction sites: rooftops, mountain peeks,</a:t>
            </a:r>
          </a:p>
          <a:p>
            <a:r>
              <a:rPr lang="en">
                <a:ea typeface="Calibri"/>
                <a:cs typeface="Calibri"/>
              </a:rPr>
              <a:t>Special shape: low internal volume, narrow fuselage for good visibility, wide landing gears</a:t>
            </a:r>
          </a:p>
          <a:p>
            <a:r>
              <a:rPr lang="en">
                <a:ea typeface="Calibri"/>
                <a:cs typeface="Calibri"/>
              </a:rPr>
              <a:t>Special rotor configurations: intermeshing rotors (</a:t>
            </a:r>
            <a:r>
              <a:rPr lang="en" b="1"/>
              <a:t>set of two main rotors turning, with each rotor mast mounted with a slight angle to the other</a:t>
            </a:r>
            <a:r>
              <a:rPr lang="en" b="1">
                <a:cs typeface="Calibri"/>
              </a:rPr>
              <a:t>, which are not touching each other)</a:t>
            </a:r>
            <a:r>
              <a:rPr lang="en">
                <a:cs typeface="Calibri"/>
              </a:rPr>
              <a:t>,</a:t>
            </a:r>
            <a:r>
              <a:rPr lang="en">
                <a:ea typeface="Calibri"/>
                <a:cs typeface="Calibri"/>
              </a:rPr>
              <a:t> single main rotor</a:t>
            </a:r>
          </a:p>
          <a:p>
            <a:endParaRPr lang="en">
              <a:ea typeface="Calibri"/>
              <a:cs typeface="Calibri"/>
            </a:endParaRPr>
          </a:p>
          <a:p>
            <a:r>
              <a:rPr lang="en">
                <a:ea typeface="Calibri"/>
                <a:cs typeface="Calibri"/>
              </a:rPr>
              <a:t> </a:t>
            </a:r>
          </a:p>
          <a:p>
            <a:endParaRPr lang="en">
              <a:ea typeface="Calibri"/>
              <a:cs typeface="Calibri"/>
            </a:endParaRPr>
          </a:p>
          <a:p>
            <a:endParaRPr lang="en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6444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863" y="739775"/>
            <a:ext cx="6583362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8832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863" y="739775"/>
            <a:ext cx="6583362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>
                <a:ea typeface="Calibri"/>
                <a:cs typeface="Calibri"/>
              </a:rPr>
              <a:t>Remote and high construction sites: rooftops, mountain peeks,</a:t>
            </a:r>
          </a:p>
          <a:p>
            <a:r>
              <a:rPr lang="en">
                <a:ea typeface="Calibri"/>
                <a:cs typeface="Calibri"/>
              </a:rPr>
              <a:t>Special shape: low internal volume, narrow fuselage for good visibility, wide landing gears</a:t>
            </a:r>
          </a:p>
          <a:p>
            <a:r>
              <a:rPr lang="en">
                <a:ea typeface="Calibri"/>
                <a:cs typeface="Calibri"/>
              </a:rPr>
              <a:t>Special rotor configurations: intermeshing rotors (</a:t>
            </a:r>
            <a:r>
              <a:rPr lang="en" b="1"/>
              <a:t>set of two main rotors turning, with each rotor mast mounted with a slight angle to the other</a:t>
            </a:r>
            <a:r>
              <a:rPr lang="en" b="1">
                <a:cs typeface="Calibri"/>
              </a:rPr>
              <a:t>, which are not touching each other)</a:t>
            </a:r>
            <a:r>
              <a:rPr lang="en">
                <a:cs typeface="Calibri"/>
              </a:rPr>
              <a:t>,</a:t>
            </a:r>
            <a:r>
              <a:rPr lang="en">
                <a:ea typeface="Calibri"/>
                <a:cs typeface="Calibri"/>
              </a:rPr>
              <a:t> single main rotor</a:t>
            </a:r>
          </a:p>
          <a:p>
            <a:endParaRPr lang="en">
              <a:ea typeface="Calibri"/>
              <a:cs typeface="Calibri"/>
            </a:endParaRPr>
          </a:p>
          <a:p>
            <a:r>
              <a:rPr lang="en">
                <a:ea typeface="Calibri"/>
                <a:cs typeface="Calibri"/>
              </a:rPr>
              <a:t> </a:t>
            </a:r>
          </a:p>
          <a:p>
            <a:endParaRPr lang="en">
              <a:ea typeface="Calibri"/>
              <a:cs typeface="Calibri"/>
            </a:endParaRPr>
          </a:p>
          <a:p>
            <a:endParaRPr lang="en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1435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863" y="739775"/>
            <a:ext cx="6583362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>
                <a:ea typeface="Calibri"/>
                <a:cs typeface="Calibri"/>
              </a:rPr>
              <a:t>Remote and high construction sites: rooftops, mountain peeks,</a:t>
            </a:r>
          </a:p>
          <a:p>
            <a:r>
              <a:rPr lang="en">
                <a:ea typeface="Calibri"/>
                <a:cs typeface="Calibri"/>
              </a:rPr>
              <a:t>Special shape: low internal volume, narrow fuselage for good visibility, wide landing gears</a:t>
            </a:r>
          </a:p>
          <a:p>
            <a:r>
              <a:rPr lang="en">
                <a:ea typeface="Calibri"/>
                <a:cs typeface="Calibri"/>
              </a:rPr>
              <a:t>Special rotor configurations: intermeshing rotors (</a:t>
            </a:r>
            <a:r>
              <a:rPr lang="en" b="1"/>
              <a:t>set of two main rotors turning, with each rotor mast mounted with a slight angle to the other</a:t>
            </a:r>
            <a:r>
              <a:rPr lang="en" b="1">
                <a:cs typeface="Calibri"/>
              </a:rPr>
              <a:t>, which are not touching each other)</a:t>
            </a:r>
            <a:r>
              <a:rPr lang="en">
                <a:cs typeface="Calibri"/>
              </a:rPr>
              <a:t>,</a:t>
            </a:r>
            <a:r>
              <a:rPr lang="en">
                <a:ea typeface="Calibri"/>
                <a:cs typeface="Calibri"/>
              </a:rPr>
              <a:t> single main rotor</a:t>
            </a:r>
          </a:p>
          <a:p>
            <a:endParaRPr lang="en">
              <a:ea typeface="Calibri"/>
              <a:cs typeface="Calibri"/>
            </a:endParaRPr>
          </a:p>
          <a:p>
            <a:r>
              <a:rPr lang="en">
                <a:ea typeface="Calibri"/>
                <a:cs typeface="Calibri"/>
              </a:rPr>
              <a:t> </a:t>
            </a:r>
          </a:p>
          <a:p>
            <a:endParaRPr lang="en">
              <a:ea typeface="Calibri"/>
              <a:cs typeface="Calibri"/>
            </a:endParaRPr>
          </a:p>
          <a:p>
            <a:endParaRPr lang="en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57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863" y="739775"/>
            <a:ext cx="6583362" cy="37036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>
                <a:ea typeface="Calibri"/>
                <a:cs typeface="Calibri"/>
              </a:rPr>
              <a:t>Remote and high construction sites: rooftops, mountain peeks,</a:t>
            </a:r>
          </a:p>
          <a:p>
            <a:r>
              <a:rPr lang="en">
                <a:ea typeface="Calibri"/>
                <a:cs typeface="Calibri"/>
              </a:rPr>
              <a:t>Special shape: low internal volume, narrow fuselage for good visibility, wide landing gears</a:t>
            </a:r>
          </a:p>
          <a:p>
            <a:r>
              <a:rPr lang="en">
                <a:ea typeface="Calibri"/>
                <a:cs typeface="Calibri"/>
              </a:rPr>
              <a:t>Special rotor configurations: intermeshing rotors (</a:t>
            </a:r>
            <a:r>
              <a:rPr lang="en" b="1"/>
              <a:t>set of two main rotors turning, with each rotor mast mounted with a slight angle to the other</a:t>
            </a:r>
            <a:r>
              <a:rPr lang="en" b="1">
                <a:cs typeface="Calibri"/>
              </a:rPr>
              <a:t>, which are not touching each other)</a:t>
            </a:r>
            <a:r>
              <a:rPr lang="en">
                <a:cs typeface="Calibri"/>
              </a:rPr>
              <a:t>,</a:t>
            </a:r>
            <a:r>
              <a:rPr lang="en">
                <a:ea typeface="Calibri"/>
                <a:cs typeface="Calibri"/>
              </a:rPr>
              <a:t> single main rotor</a:t>
            </a:r>
          </a:p>
          <a:p>
            <a:endParaRPr lang="en">
              <a:ea typeface="Calibri"/>
              <a:cs typeface="Calibri"/>
            </a:endParaRPr>
          </a:p>
          <a:p>
            <a:r>
              <a:rPr lang="en">
                <a:ea typeface="Calibri"/>
                <a:cs typeface="Calibri"/>
              </a:rPr>
              <a:t> </a:t>
            </a:r>
          </a:p>
          <a:p>
            <a:endParaRPr lang="en">
              <a:ea typeface="Calibri"/>
              <a:cs typeface="Calibri"/>
            </a:endParaRPr>
          </a:p>
          <a:p>
            <a:endParaRPr lang="en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37125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0" y="1078992"/>
            <a:ext cx="12192000" cy="5574099"/>
          </a:xfrm>
          <a:prstGeom prst="rect">
            <a:avLst/>
          </a:prstGeom>
          <a:solidFill>
            <a:srgbClr val="00AFCB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70958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err="1"/>
              <a:t>Titelmasterformat</a:t>
            </a:r>
            <a:r>
              <a:rPr lang="en-GB" noProof="0"/>
              <a:t> </a:t>
            </a:r>
            <a:r>
              <a:rPr lang="en-GB" noProof="0" err="1"/>
              <a:t>durch</a:t>
            </a:r>
            <a:r>
              <a:rPr lang="en-GB" noProof="0"/>
              <a:t> </a:t>
            </a:r>
            <a:r>
              <a:rPr lang="en-GB" noProof="0" err="1"/>
              <a:t>Klicken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noProof="0" err="1"/>
              <a:t>Textmasterformat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  <a:p>
            <a:pPr lvl="1"/>
            <a:r>
              <a:rPr lang="en-GB" noProof="0" err="1"/>
              <a:t>Zweite</a:t>
            </a:r>
            <a:r>
              <a:rPr lang="en-GB" noProof="0"/>
              <a:t> </a:t>
            </a:r>
            <a:r>
              <a:rPr lang="en-GB" noProof="0" err="1"/>
              <a:t>Ebene</a:t>
            </a:r>
            <a:endParaRPr lang="en-GB" noProof="0"/>
          </a:p>
          <a:p>
            <a:pPr lvl="2"/>
            <a:r>
              <a:rPr lang="en-GB" noProof="0" err="1"/>
              <a:t>Dritte</a:t>
            </a:r>
            <a:r>
              <a:rPr lang="en-GB" noProof="0"/>
              <a:t> </a:t>
            </a:r>
            <a:r>
              <a:rPr lang="en-GB" noProof="0" err="1"/>
              <a:t>Ebene</a:t>
            </a:r>
            <a:endParaRPr lang="en-GB" noProof="0"/>
          </a:p>
          <a:p>
            <a:pPr lvl="3"/>
            <a:r>
              <a:rPr lang="en-GB" noProof="0" err="1"/>
              <a:t>Vierte</a:t>
            </a:r>
            <a:r>
              <a:rPr lang="en-GB" noProof="0"/>
              <a:t> </a:t>
            </a:r>
            <a:r>
              <a:rPr lang="en-GB" noProof="0" err="1"/>
              <a:t>Ebene</a:t>
            </a:r>
            <a:endParaRPr lang="en-GB" noProof="0"/>
          </a:p>
          <a:p>
            <a:pPr lvl="4"/>
            <a:r>
              <a:rPr lang="en-GB" noProof="0" err="1"/>
              <a:t>Fünfte</a:t>
            </a:r>
            <a:r>
              <a:rPr lang="en-GB" noProof="0"/>
              <a:t> </a:t>
            </a:r>
            <a:r>
              <a:rPr lang="en-GB" noProof="0" err="1"/>
              <a:t>Ebene</a:t>
            </a:r>
            <a:endParaRPr lang="en-GB" noProof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353308" y="6356361"/>
            <a:ext cx="142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96037-A940-44C7-8E65-626186771A76}" type="datetime4">
              <a:rPr lang="en-GB" smtClean="0"/>
              <a:t>11 June 2024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80038" y="6356361"/>
            <a:ext cx="86319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Blankenbichler Thomas, Leidinger Leo, Popovic Angelo, Zbil Thomas, Internal Forces, FH JOANNEUM University of Applied Sciences, Graz, Austria</a:t>
            </a:r>
            <a:endParaRPr lang="en-GB" noProof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11967" y="6356361"/>
            <a:ext cx="14175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0D176-C2B2-4E53-BF58-8A5E4853623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56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49"/>
            <a:ext cx="2743200" cy="5851525"/>
          </a:xfrm>
        </p:spPr>
        <p:txBody>
          <a:bodyPr vert="eaVert"/>
          <a:lstStyle/>
          <a:p>
            <a:r>
              <a:rPr lang="en-GB" noProof="0" err="1"/>
              <a:t>Titelmasterformat</a:t>
            </a:r>
            <a:r>
              <a:rPr lang="en-GB" noProof="0"/>
              <a:t> </a:t>
            </a:r>
            <a:r>
              <a:rPr lang="en-GB" noProof="0" err="1"/>
              <a:t>durch</a:t>
            </a:r>
            <a:r>
              <a:rPr lang="en-GB" noProof="0"/>
              <a:t> </a:t>
            </a:r>
            <a:r>
              <a:rPr lang="en-GB" noProof="0" err="1"/>
              <a:t>Klicken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49"/>
            <a:ext cx="8026400" cy="5851525"/>
          </a:xfrm>
        </p:spPr>
        <p:txBody>
          <a:bodyPr vert="eaVert"/>
          <a:lstStyle/>
          <a:p>
            <a:pPr lvl="0"/>
            <a:r>
              <a:rPr lang="en-GB" noProof="0" err="1"/>
              <a:t>Textmasterformat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  <a:p>
            <a:pPr lvl="1"/>
            <a:r>
              <a:rPr lang="en-GB" noProof="0" err="1"/>
              <a:t>Zweite</a:t>
            </a:r>
            <a:r>
              <a:rPr lang="en-GB" noProof="0"/>
              <a:t> </a:t>
            </a:r>
            <a:r>
              <a:rPr lang="en-GB" noProof="0" err="1"/>
              <a:t>Ebene</a:t>
            </a:r>
            <a:endParaRPr lang="en-GB" noProof="0"/>
          </a:p>
          <a:p>
            <a:pPr lvl="2"/>
            <a:r>
              <a:rPr lang="en-GB" noProof="0" err="1"/>
              <a:t>Dritte</a:t>
            </a:r>
            <a:r>
              <a:rPr lang="en-GB" noProof="0"/>
              <a:t> </a:t>
            </a:r>
            <a:r>
              <a:rPr lang="en-GB" noProof="0" err="1"/>
              <a:t>Ebene</a:t>
            </a:r>
            <a:endParaRPr lang="en-GB" noProof="0"/>
          </a:p>
          <a:p>
            <a:pPr lvl="3"/>
            <a:r>
              <a:rPr lang="en-GB" noProof="0" err="1"/>
              <a:t>Vierte</a:t>
            </a:r>
            <a:r>
              <a:rPr lang="en-GB" noProof="0"/>
              <a:t> </a:t>
            </a:r>
            <a:r>
              <a:rPr lang="en-GB" noProof="0" err="1"/>
              <a:t>Ebene</a:t>
            </a:r>
            <a:endParaRPr lang="en-GB" noProof="0"/>
          </a:p>
          <a:p>
            <a:pPr lvl="4"/>
            <a:r>
              <a:rPr lang="en-GB" noProof="0" err="1"/>
              <a:t>Fünfte</a:t>
            </a:r>
            <a:r>
              <a:rPr lang="en-GB" noProof="0"/>
              <a:t> </a:t>
            </a:r>
            <a:r>
              <a:rPr lang="en-GB" noProof="0" err="1"/>
              <a:t>Ebene</a:t>
            </a:r>
            <a:endParaRPr lang="en-GB" noProof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353308" y="6356361"/>
            <a:ext cx="142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A85A1-7D1B-4E29-8921-18A40C45A812}" type="datetime4">
              <a:rPr lang="en-GB" smtClean="0"/>
              <a:t>11 June 2024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80038" y="6356361"/>
            <a:ext cx="86319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Blankenbichler Thomas, Leidinger Leo, Popovic Angelo, Zbil Thomas, Internal Forces, FH JOANNEUM University of Applied Sciences, Graz, Austria</a:t>
            </a:r>
            <a:endParaRPr lang="en-GB" noProof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11967" y="6356361"/>
            <a:ext cx="14175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A9498-EB4B-41C8-86E0-311CFEBF91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77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err="1"/>
              <a:t>Titelmasterformat</a:t>
            </a:r>
            <a:r>
              <a:rPr lang="en-GB" noProof="0"/>
              <a:t> </a:t>
            </a:r>
            <a:r>
              <a:rPr lang="en-GB" noProof="0" err="1"/>
              <a:t>durch</a:t>
            </a:r>
            <a:r>
              <a:rPr lang="en-GB" noProof="0"/>
              <a:t> </a:t>
            </a:r>
            <a:r>
              <a:rPr lang="en-GB" noProof="0" err="1"/>
              <a:t>Klicken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681728"/>
          </a:xfrm>
        </p:spPr>
        <p:txBody>
          <a:bodyPr/>
          <a:lstStyle/>
          <a:p>
            <a:pPr lvl="0"/>
            <a:r>
              <a:rPr lang="en-GB" noProof="0" err="1"/>
              <a:t>Textmasterformat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  <a:p>
            <a:pPr lvl="1"/>
            <a:r>
              <a:rPr lang="en-GB" noProof="0" err="1"/>
              <a:t>Zweite</a:t>
            </a:r>
            <a:r>
              <a:rPr lang="en-GB" noProof="0"/>
              <a:t> </a:t>
            </a:r>
            <a:r>
              <a:rPr lang="en-GB" noProof="0" err="1"/>
              <a:t>Ebene</a:t>
            </a:r>
            <a:endParaRPr lang="en-GB" noProof="0"/>
          </a:p>
          <a:p>
            <a:pPr lvl="2"/>
            <a:r>
              <a:rPr lang="en-GB" noProof="0" err="1"/>
              <a:t>Dritte</a:t>
            </a:r>
            <a:r>
              <a:rPr lang="en-GB" noProof="0"/>
              <a:t> </a:t>
            </a:r>
            <a:r>
              <a:rPr lang="en-GB" noProof="0" err="1"/>
              <a:t>Ebene</a:t>
            </a:r>
            <a:endParaRPr lang="en-GB" noProof="0"/>
          </a:p>
          <a:p>
            <a:pPr lvl="3"/>
            <a:r>
              <a:rPr lang="en-GB" noProof="0" err="1"/>
              <a:t>Vierte</a:t>
            </a:r>
            <a:r>
              <a:rPr lang="en-GB" noProof="0"/>
              <a:t> </a:t>
            </a:r>
            <a:r>
              <a:rPr lang="en-GB" noProof="0" err="1"/>
              <a:t>Ebene</a:t>
            </a:r>
            <a:endParaRPr lang="en-GB" noProof="0"/>
          </a:p>
          <a:p>
            <a:pPr lvl="4"/>
            <a:r>
              <a:rPr lang="en-GB" noProof="0" err="1"/>
              <a:t>Fünfte</a:t>
            </a:r>
            <a:r>
              <a:rPr lang="en-GB" noProof="0"/>
              <a:t> </a:t>
            </a:r>
            <a:r>
              <a:rPr lang="en-GB" noProof="0" err="1"/>
              <a:t>Ebene</a:t>
            </a:r>
            <a:endParaRPr lang="en-GB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3307" y="6356361"/>
            <a:ext cx="1426724" cy="365125"/>
          </a:xfrm>
        </p:spPr>
        <p:txBody>
          <a:bodyPr/>
          <a:lstStyle>
            <a:lvl1pPr>
              <a:defRPr/>
            </a:lvl1pPr>
          </a:lstStyle>
          <a:p>
            <a:fld id="{802C6CB5-E6FF-4DA7-BF7C-5CD5B2BB04F5}" type="datetime4">
              <a:rPr lang="en-GB" smtClean="0"/>
              <a:t>11 June 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Blankenbichler Thomas, Leidinger Leo, Popovic Angelo, Zbil Thomas, Internal Forces, FH JOANNEUM University of Applied Sciences, Graz, Austria</a:t>
            </a:r>
            <a:endParaRPr lang="en-GB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11967" y="6356361"/>
            <a:ext cx="1417572" cy="365125"/>
          </a:xfrm>
        </p:spPr>
        <p:txBody>
          <a:bodyPr/>
          <a:lstStyle>
            <a:lvl1pPr>
              <a:defRPr/>
            </a:lvl1pPr>
          </a:lstStyle>
          <a:p>
            <a:fld id="{23FB03BD-A58E-48BE-B2AB-2840098F231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32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noProof="0" err="1"/>
              <a:t>Titelmasterformat</a:t>
            </a:r>
            <a:r>
              <a:rPr lang="en-GB"/>
              <a:t> </a:t>
            </a:r>
            <a:r>
              <a:rPr lang="en-GB" err="1"/>
              <a:t>durch</a:t>
            </a:r>
            <a:r>
              <a:rPr lang="en-GB"/>
              <a:t> </a:t>
            </a:r>
            <a:r>
              <a:rPr lang="en-GB" err="1"/>
              <a:t>Klicken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err="1"/>
              <a:t>Textmasterformat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353308" y="6356361"/>
            <a:ext cx="142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177FD-0588-4C23-945E-A919DAEA1F83}" type="datetime4">
              <a:rPr lang="en-GB" smtClean="0"/>
              <a:t>11 June 2024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80038" y="6356361"/>
            <a:ext cx="86319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Blankenbichler Thomas, Leidinger Leo, Popovic Angelo, Zbil Thomas, Internal Forces, FH JOANNEUM University of Applied Sciences, Graz, Austria</a:t>
            </a:r>
            <a:endParaRPr lang="en-GB" noProof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11967" y="6356361"/>
            <a:ext cx="14175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3A8FB-5561-4E94-A0D9-F5CCE3EC898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40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err="1"/>
              <a:t>Titelmasterformat</a:t>
            </a:r>
            <a:r>
              <a:rPr lang="en-GB" noProof="0"/>
              <a:t> </a:t>
            </a:r>
            <a:r>
              <a:rPr lang="en-GB" noProof="0" err="1"/>
              <a:t>durch</a:t>
            </a:r>
            <a:r>
              <a:rPr lang="en-GB" noProof="0"/>
              <a:t> </a:t>
            </a:r>
            <a:r>
              <a:rPr lang="en-GB" noProof="0" err="1"/>
              <a:t>Klicken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68172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err="1"/>
              <a:t>Textmasterformat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  <a:p>
            <a:pPr lvl="1"/>
            <a:r>
              <a:rPr lang="en-GB" noProof="0" err="1"/>
              <a:t>Zweite</a:t>
            </a:r>
            <a:r>
              <a:rPr lang="en-GB" noProof="0"/>
              <a:t> </a:t>
            </a:r>
            <a:r>
              <a:rPr lang="en-GB" noProof="0" err="1"/>
              <a:t>Ebene</a:t>
            </a:r>
            <a:endParaRPr lang="en-GB" noProof="0"/>
          </a:p>
          <a:p>
            <a:pPr lvl="2"/>
            <a:r>
              <a:rPr lang="en-GB" noProof="0" err="1"/>
              <a:t>Dritte</a:t>
            </a:r>
            <a:r>
              <a:rPr lang="en-GB" noProof="0"/>
              <a:t> </a:t>
            </a:r>
            <a:r>
              <a:rPr lang="en-GB" noProof="0" err="1"/>
              <a:t>Ebene</a:t>
            </a:r>
            <a:endParaRPr lang="en-GB" noProof="0"/>
          </a:p>
          <a:p>
            <a:pPr lvl="3"/>
            <a:r>
              <a:rPr lang="en-GB" noProof="0" err="1"/>
              <a:t>Vierte</a:t>
            </a:r>
            <a:r>
              <a:rPr lang="en-GB" noProof="0"/>
              <a:t> </a:t>
            </a:r>
            <a:r>
              <a:rPr lang="en-GB" noProof="0" err="1"/>
              <a:t>Ebene</a:t>
            </a:r>
            <a:endParaRPr lang="en-GB" noProof="0"/>
          </a:p>
          <a:p>
            <a:pPr lvl="4"/>
            <a:r>
              <a:rPr lang="en-GB" noProof="0" err="1"/>
              <a:t>Fünfte</a:t>
            </a:r>
            <a:r>
              <a:rPr lang="en-GB" noProof="0"/>
              <a:t> </a:t>
            </a:r>
            <a:r>
              <a:rPr lang="en-GB" noProof="0" err="1"/>
              <a:t>Ebene</a:t>
            </a:r>
            <a:endParaRPr lang="en-GB" noProof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68172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err="1"/>
              <a:t>Textmasterformat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  <a:p>
            <a:pPr lvl="1"/>
            <a:r>
              <a:rPr lang="en-GB" noProof="0" err="1"/>
              <a:t>Zweite</a:t>
            </a:r>
            <a:r>
              <a:rPr lang="en-GB" noProof="0"/>
              <a:t> </a:t>
            </a:r>
            <a:r>
              <a:rPr lang="en-GB" noProof="0" err="1"/>
              <a:t>Ebene</a:t>
            </a:r>
            <a:endParaRPr lang="en-GB" noProof="0"/>
          </a:p>
          <a:p>
            <a:pPr lvl="2"/>
            <a:r>
              <a:rPr lang="en-GB" noProof="0" err="1"/>
              <a:t>Dritte</a:t>
            </a:r>
            <a:r>
              <a:rPr lang="en-GB" noProof="0"/>
              <a:t> </a:t>
            </a:r>
            <a:r>
              <a:rPr lang="en-GB" noProof="0" err="1"/>
              <a:t>Ebene</a:t>
            </a:r>
            <a:endParaRPr lang="en-GB" noProof="0"/>
          </a:p>
          <a:p>
            <a:pPr lvl="3"/>
            <a:r>
              <a:rPr lang="en-GB" noProof="0" err="1"/>
              <a:t>Vierte</a:t>
            </a:r>
            <a:r>
              <a:rPr lang="en-GB" noProof="0"/>
              <a:t> </a:t>
            </a:r>
            <a:r>
              <a:rPr lang="en-GB" noProof="0" err="1"/>
              <a:t>Ebene</a:t>
            </a:r>
            <a:endParaRPr lang="en-GB" noProof="0"/>
          </a:p>
          <a:p>
            <a:pPr lvl="4"/>
            <a:r>
              <a:rPr lang="en-GB" noProof="0" err="1"/>
              <a:t>Fünfte</a:t>
            </a:r>
            <a:r>
              <a:rPr lang="en-GB" noProof="0"/>
              <a:t> </a:t>
            </a:r>
            <a:r>
              <a:rPr lang="en-GB" noProof="0" err="1"/>
              <a:t>Ebene</a:t>
            </a:r>
            <a:endParaRPr lang="en-GB" noProof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353308" y="6356361"/>
            <a:ext cx="142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AFBC8-8217-47A7-94BC-6CBF1E9070B8}" type="datetime4">
              <a:rPr lang="en-GB" smtClean="0"/>
              <a:t>11 June 2024</a:t>
            </a:fld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80038" y="6356361"/>
            <a:ext cx="86319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Blankenbichler Thomas, Leidinger Leo, Popovic Angelo, Zbil Thomas, Internal Forces, FH JOANNEUM University of Applied Sciences, Graz, Austria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7627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err="1"/>
              <a:t>Titelmasterformat</a:t>
            </a:r>
            <a:r>
              <a:rPr lang="en-GB" noProof="0"/>
              <a:t> </a:t>
            </a:r>
            <a:r>
              <a:rPr lang="en-GB" noProof="0" err="1"/>
              <a:t>durch</a:t>
            </a:r>
            <a:r>
              <a:rPr lang="en-GB" noProof="0"/>
              <a:t> </a:t>
            </a:r>
            <a:r>
              <a:rPr lang="en-GB" noProof="0" err="1"/>
              <a:t>Klicken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GB" noProof="0" err="1"/>
              <a:t>Textmasterformat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err="1"/>
              <a:t>Textmasterformat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  <a:p>
            <a:pPr lvl="1"/>
            <a:r>
              <a:rPr lang="en-GB" noProof="0" err="1"/>
              <a:t>Zweite</a:t>
            </a:r>
            <a:r>
              <a:rPr lang="en-GB" noProof="0"/>
              <a:t> Ebene</a:t>
            </a:r>
          </a:p>
          <a:p>
            <a:pPr lvl="2"/>
            <a:r>
              <a:rPr lang="en-GB" noProof="0" err="1"/>
              <a:t>Dritte</a:t>
            </a:r>
            <a:r>
              <a:rPr lang="en-GB" noProof="0"/>
              <a:t> Ebene</a:t>
            </a:r>
          </a:p>
          <a:p>
            <a:pPr lvl="3"/>
            <a:r>
              <a:rPr lang="en-GB" noProof="0" err="1"/>
              <a:t>Vierte</a:t>
            </a:r>
            <a:r>
              <a:rPr lang="en-GB" noProof="0"/>
              <a:t> Ebene</a:t>
            </a:r>
          </a:p>
          <a:p>
            <a:pPr lvl="4"/>
            <a:r>
              <a:rPr lang="en-GB" noProof="0" err="1"/>
              <a:t>Fünfte</a:t>
            </a:r>
            <a:r>
              <a:rPr lang="en-GB" noProof="0"/>
              <a:t>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GB" noProof="0" err="1"/>
              <a:t>Textmasterformat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err="1"/>
              <a:t>Textmasterformat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  <a:p>
            <a:pPr lvl="1"/>
            <a:r>
              <a:rPr lang="en-GB" noProof="0" err="1"/>
              <a:t>Zweite</a:t>
            </a:r>
            <a:r>
              <a:rPr lang="en-GB" noProof="0"/>
              <a:t> </a:t>
            </a:r>
            <a:r>
              <a:rPr lang="en-GB" noProof="0" err="1"/>
              <a:t>Ebene</a:t>
            </a:r>
            <a:endParaRPr lang="en-GB" noProof="0"/>
          </a:p>
          <a:p>
            <a:pPr lvl="2"/>
            <a:r>
              <a:rPr lang="en-GB" noProof="0" err="1"/>
              <a:t>Dritte</a:t>
            </a:r>
            <a:r>
              <a:rPr lang="en-GB" noProof="0"/>
              <a:t> </a:t>
            </a:r>
            <a:r>
              <a:rPr lang="en-GB" noProof="0" err="1"/>
              <a:t>Ebene</a:t>
            </a:r>
            <a:endParaRPr lang="en-GB" noProof="0"/>
          </a:p>
          <a:p>
            <a:pPr lvl="3"/>
            <a:r>
              <a:rPr lang="en-GB" noProof="0" err="1"/>
              <a:t>Vierte</a:t>
            </a:r>
            <a:r>
              <a:rPr lang="en-GB" noProof="0"/>
              <a:t> </a:t>
            </a:r>
            <a:r>
              <a:rPr lang="en-GB" noProof="0" err="1"/>
              <a:t>Ebene</a:t>
            </a:r>
            <a:endParaRPr lang="en-GB" noProof="0"/>
          </a:p>
          <a:p>
            <a:pPr lvl="4"/>
            <a:r>
              <a:rPr lang="en-GB" noProof="0" err="1"/>
              <a:t>Fünfte</a:t>
            </a:r>
            <a:r>
              <a:rPr lang="en-GB" noProof="0"/>
              <a:t> </a:t>
            </a:r>
            <a:r>
              <a:rPr lang="en-GB" noProof="0" err="1"/>
              <a:t>Ebene</a:t>
            </a:r>
            <a:endParaRPr lang="en-GB" noProof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353308" y="6356361"/>
            <a:ext cx="142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5C7E5-55B7-4D56-B378-4BF161FE0625}" type="datetime4">
              <a:rPr lang="en-GB" smtClean="0"/>
              <a:t>11 June 2024</a:t>
            </a:fld>
            <a:endParaRPr lang="de-DE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780038" y="6356361"/>
            <a:ext cx="86319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Blankenbichler Thomas, Leidinger Leo, Popovic Angelo, Zbil Thomas, Internal Forces, FH JOANNEUM University of Applied Sciences, Graz, Austria</a:t>
            </a:r>
            <a:endParaRPr lang="en-GB" noProof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11967" y="6356361"/>
            <a:ext cx="14175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CBB9F-F0E8-4085-AE22-48192D0D87B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108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err="1"/>
              <a:t>Titelmasterformat</a:t>
            </a:r>
            <a:r>
              <a:rPr lang="en-GB" noProof="0"/>
              <a:t> </a:t>
            </a:r>
            <a:r>
              <a:rPr lang="en-GB" noProof="0" err="1"/>
              <a:t>durch</a:t>
            </a:r>
            <a:r>
              <a:rPr lang="en-GB" noProof="0"/>
              <a:t> </a:t>
            </a:r>
            <a:r>
              <a:rPr lang="en-GB" noProof="0" err="1"/>
              <a:t>Klicken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353308" y="6356361"/>
            <a:ext cx="142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20418-4CDF-40AB-9ABA-0D7BB099A28E}" type="datetime4">
              <a:rPr lang="en-GB" smtClean="0"/>
              <a:t>11 June 2024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80038" y="6356361"/>
            <a:ext cx="86319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Blankenbichler Thomas, Leidinger Leo, Popovic Angelo, Zbil Thomas, Internal Forces, FH JOANNEUM University of Applied Sciences, Graz, Austria</a:t>
            </a:r>
            <a:endParaRPr lang="en-GB" noProof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11967" y="6356361"/>
            <a:ext cx="14175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8E5A4-4E33-4A68-85D7-87565B8969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70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1078992"/>
            <a:ext cx="12192000" cy="5574099"/>
          </a:xfrm>
          <a:prstGeom prst="rect">
            <a:avLst/>
          </a:prstGeom>
          <a:solidFill>
            <a:srgbClr val="00AFCB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353308" y="6356361"/>
            <a:ext cx="142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5AA9F-019C-468B-974B-78063BE1B0AC}" type="datetime4">
              <a:rPr lang="en-GB" smtClean="0"/>
              <a:t>11 June 2024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80038" y="6356361"/>
            <a:ext cx="86319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Blankenbichler Thomas, Leidinger Leo, Popovic Angelo, Zbil Thomas, Internal Forces, FH JOANNEUM University of Applied Sciences, Graz, Austria</a:t>
            </a:r>
            <a:endParaRPr lang="en-GB" noProof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11967" y="6356361"/>
            <a:ext cx="14175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AC185-A751-4E29-85CC-FBCB281A0C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35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noProof="0" err="1"/>
              <a:t>Titelmasterformat</a:t>
            </a:r>
            <a:r>
              <a:rPr lang="en-GB" noProof="0"/>
              <a:t> </a:t>
            </a:r>
            <a:r>
              <a:rPr lang="en-GB" noProof="0" err="1"/>
              <a:t>durch</a:t>
            </a:r>
            <a:r>
              <a:rPr lang="en-GB" noProof="0"/>
              <a:t> </a:t>
            </a:r>
            <a:r>
              <a:rPr lang="en-GB" noProof="0" err="1"/>
              <a:t>Klicken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6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noProof="0" err="1"/>
              <a:t>Textmasterformat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  <a:p>
            <a:pPr lvl="1"/>
            <a:r>
              <a:rPr lang="en-GB" noProof="0" err="1"/>
              <a:t>Zweite</a:t>
            </a:r>
            <a:r>
              <a:rPr lang="en-GB" noProof="0"/>
              <a:t> </a:t>
            </a:r>
            <a:r>
              <a:rPr lang="en-GB" noProof="0" err="1"/>
              <a:t>Ebene</a:t>
            </a:r>
            <a:endParaRPr lang="en-GB" noProof="0"/>
          </a:p>
          <a:p>
            <a:pPr lvl="2"/>
            <a:r>
              <a:rPr lang="en-GB" noProof="0" err="1"/>
              <a:t>Dritte</a:t>
            </a:r>
            <a:r>
              <a:rPr lang="en-GB" noProof="0"/>
              <a:t> </a:t>
            </a:r>
            <a:r>
              <a:rPr lang="en-GB" noProof="0" err="1"/>
              <a:t>Ebene</a:t>
            </a:r>
            <a:endParaRPr lang="en-GB" noProof="0"/>
          </a:p>
          <a:p>
            <a:pPr lvl="3"/>
            <a:r>
              <a:rPr lang="en-GB" noProof="0" err="1"/>
              <a:t>Vierte</a:t>
            </a:r>
            <a:r>
              <a:rPr lang="en-GB" noProof="0"/>
              <a:t> </a:t>
            </a:r>
            <a:r>
              <a:rPr lang="en-GB" noProof="0" err="1"/>
              <a:t>Ebene</a:t>
            </a:r>
            <a:endParaRPr lang="en-GB" noProof="0"/>
          </a:p>
          <a:p>
            <a:pPr lvl="4"/>
            <a:r>
              <a:rPr lang="en-GB" noProof="0" err="1"/>
              <a:t>Fünfte</a:t>
            </a:r>
            <a:r>
              <a:rPr lang="en-GB" noProof="0"/>
              <a:t> </a:t>
            </a:r>
            <a:r>
              <a:rPr lang="en-GB" noProof="0" err="1"/>
              <a:t>Ebene</a:t>
            </a:r>
            <a:endParaRPr lang="en-GB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GB" noProof="0" err="1"/>
              <a:t>Textmasterformat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353308" y="6356361"/>
            <a:ext cx="142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78963-F3C0-4BC6-8B88-5CD5BB173DD1}" type="datetime4">
              <a:rPr lang="en-GB" smtClean="0"/>
              <a:t>11 June 2024</a:t>
            </a:fld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80038" y="6356361"/>
            <a:ext cx="86319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Blankenbichler Thomas, Leidinger Leo, Popovic Angelo, Zbil Thomas, Internal Forces, FH JOANNEUM University of Applied Sciences, Graz, Austria</a:t>
            </a:r>
            <a:endParaRPr lang="en-GB" noProof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11967" y="6356361"/>
            <a:ext cx="14175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2D04D-67C0-4EE3-8AF0-0E73D226C77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02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noProof="0" err="1"/>
              <a:t>Titelmasterformat</a:t>
            </a:r>
            <a:r>
              <a:rPr lang="en-GB" noProof="0"/>
              <a:t> </a:t>
            </a:r>
            <a:r>
              <a:rPr lang="en-GB" noProof="0" err="1"/>
              <a:t>durch</a:t>
            </a:r>
            <a:r>
              <a:rPr lang="en-GB" noProof="0"/>
              <a:t> </a:t>
            </a:r>
            <a:r>
              <a:rPr lang="en-GB" noProof="0" err="1"/>
              <a:t>Klicken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GB" noProof="0" err="1"/>
              <a:t>Bild</a:t>
            </a:r>
            <a:r>
              <a:rPr lang="en-GB" noProof="0"/>
              <a:t> </a:t>
            </a:r>
            <a:r>
              <a:rPr lang="en-GB" noProof="0" err="1"/>
              <a:t>durch</a:t>
            </a:r>
            <a:r>
              <a:rPr lang="en-GB" noProof="0"/>
              <a:t> </a:t>
            </a:r>
            <a:r>
              <a:rPr lang="en-GB" noProof="0" err="1"/>
              <a:t>Klicken</a:t>
            </a:r>
            <a:r>
              <a:rPr lang="en-GB" noProof="0"/>
              <a:t> auf Symbol </a:t>
            </a:r>
            <a:r>
              <a:rPr lang="en-GB" noProof="0" err="1"/>
              <a:t>hinzufügen</a:t>
            </a:r>
            <a:endParaRPr lang="en-GB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GB" noProof="0" err="1"/>
              <a:t>Textmasterformat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353308" y="6356361"/>
            <a:ext cx="142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CD9EC-5F53-48BD-A182-743D39BCB89A}" type="datetime4">
              <a:rPr lang="en-GB" smtClean="0"/>
              <a:t>11 June 2024</a:t>
            </a:fld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80038" y="6356361"/>
            <a:ext cx="86319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Blankenbichler Thomas, Leidinger Leo, Popovic Angelo, Zbil Thomas, Internal Forces, FH JOANNEUM University of Applied Sciences, Graz, Austria</a:t>
            </a:r>
            <a:endParaRPr lang="en-GB" noProof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11967" y="6356361"/>
            <a:ext cx="14175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5B4C0-FE1D-4080-9D84-DA4388DA0CD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4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MARS\Gaste$\SYSTEM\Desktop\PowerPoints_neu\Kopfleisten\kopfleiste_tuerkis_ppt.jp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78"/>
          <a:stretch/>
        </p:blipFill>
        <p:spPr bwMode="auto">
          <a:xfrm>
            <a:off x="8701726" y="0"/>
            <a:ext cx="3490282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777240"/>
            <a:ext cx="10972800" cy="640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err="1"/>
              <a:t>Mastertitelformat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  <a:p>
            <a:pPr lvl="1"/>
            <a:r>
              <a:rPr lang="en-GB" noProof="0" err="1"/>
              <a:t>Zweite</a:t>
            </a:r>
            <a:r>
              <a:rPr lang="en-GB" noProof="0"/>
              <a:t> </a:t>
            </a:r>
            <a:r>
              <a:rPr lang="en-GB" noProof="0" err="1"/>
              <a:t>Ebene</a:t>
            </a:r>
            <a:endParaRPr lang="en-GB" noProof="0"/>
          </a:p>
          <a:p>
            <a:pPr lvl="2"/>
            <a:r>
              <a:rPr lang="en-GB" noProof="0" err="1"/>
              <a:t>Dritte</a:t>
            </a:r>
            <a:r>
              <a:rPr lang="en-GB" noProof="0"/>
              <a:t> </a:t>
            </a:r>
            <a:r>
              <a:rPr lang="en-GB" noProof="0" err="1"/>
              <a:t>Ebene</a:t>
            </a:r>
            <a:endParaRPr lang="en-GB" noProof="0"/>
          </a:p>
          <a:p>
            <a:pPr lvl="3"/>
            <a:r>
              <a:rPr lang="en-GB" noProof="0" err="1"/>
              <a:t>Vierte</a:t>
            </a:r>
            <a:r>
              <a:rPr lang="en-GB" noProof="0"/>
              <a:t> </a:t>
            </a:r>
            <a:r>
              <a:rPr lang="en-GB" noProof="0" err="1"/>
              <a:t>Ebene</a:t>
            </a:r>
            <a:endParaRPr lang="en-GB" noProof="0"/>
          </a:p>
          <a:p>
            <a:pPr lvl="4"/>
            <a:r>
              <a:rPr lang="en-GB" noProof="0" err="1"/>
              <a:t>Fünfte</a:t>
            </a:r>
            <a:r>
              <a:rPr lang="en-GB" noProof="0"/>
              <a:t> </a:t>
            </a:r>
            <a:r>
              <a:rPr lang="en-GB" noProof="0" err="1"/>
              <a:t>Ebene</a:t>
            </a:r>
            <a:endParaRPr lang="en-GB" noProof="0"/>
          </a:p>
        </p:txBody>
      </p:sp>
      <p:sp>
        <p:nvSpPr>
          <p:cNvPr id="10" name="Textfeld 9"/>
          <p:cNvSpPr txBox="1"/>
          <p:nvPr/>
        </p:nvSpPr>
        <p:spPr>
          <a:xfrm>
            <a:off x="525193" y="254570"/>
            <a:ext cx="296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>
                <a:solidFill>
                  <a:srgbClr val="00AFCB"/>
                </a:solidFill>
                <a:latin typeface="+mj-lt"/>
                <a:cs typeface="Estrangelo Edessa" pitchFamily="66" charset="0"/>
              </a:rPr>
              <a:t>ENGINEERING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353308" y="6356361"/>
            <a:ext cx="142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18030-7110-45E9-8F11-5F6B6D086930}" type="datetime4">
              <a:rPr lang="en-GB" smtClean="0"/>
              <a:t>11 June 2024</a:t>
            </a:fld>
            <a:endParaRPr lang="en-GB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80038" y="6356361"/>
            <a:ext cx="86319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Blankenbichler Thomas, Leidinger Leo, Popovic Angelo, Zbil Thomas, Internal Forces, FH JOANNEUM University of Applied Sciences, Graz, Austria</a:t>
            </a:r>
            <a:endParaRPr lang="en-GB" noProof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11967" y="6356361"/>
            <a:ext cx="14175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10DA7-B84B-4683-9C01-E8CAEF9914ED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4" name="Gerade Verbindung 13"/>
          <p:cNvCxnSpPr/>
          <p:nvPr/>
        </p:nvCxnSpPr>
        <p:spPr>
          <a:xfrm>
            <a:off x="474141" y="6311900"/>
            <a:ext cx="11231033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527481" y="553274"/>
            <a:ext cx="2962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>
                <a:solidFill>
                  <a:srgbClr val="00AFCB"/>
                </a:solidFill>
                <a:latin typeface="+mj-lt"/>
                <a:cs typeface="Estrangelo Edessa" pitchFamily="66" charset="0"/>
              </a:rPr>
              <a:t>LUFTFAHRT / AVIATION</a:t>
            </a:r>
          </a:p>
        </p:txBody>
      </p:sp>
      <p:pic>
        <p:nvPicPr>
          <p:cNvPr id="4" name="Picture 2" descr="\\MARS\Gaste$\SYSTEM\Desktop\PowerPoints_neu\Kopfleisten\kopfleiste_tuerkis_ppt.jpg">
            <a:extLst>
              <a:ext uri="{FF2B5EF4-FFF2-40B4-BE49-F238E27FC236}">
                <a16:creationId xmlns:a16="http://schemas.microsoft.com/office/drawing/2014/main" id="{DCA0F29A-45C8-9151-BEFF-D4963EF54BC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78"/>
          <a:stretch/>
        </p:blipFill>
        <p:spPr bwMode="auto">
          <a:xfrm>
            <a:off x="-8" y="3739"/>
            <a:ext cx="522913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46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178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defTabSz="457178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457178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457178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457178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Program for the Calculation of Internal Forces</a:t>
            </a:r>
            <a:br>
              <a:rPr lang="en-US" b="1">
                <a:solidFill>
                  <a:schemeClr val="bg1"/>
                </a:solidFill>
              </a:rPr>
            </a:br>
            <a:r>
              <a:rPr lang="en-US" b="1">
                <a:solidFill>
                  <a:schemeClr val="bg1"/>
                </a:solidFill>
              </a:rPr>
              <a:t>and Reactions inside of Bars</a:t>
            </a:r>
            <a:endParaRPr lang="en-GB" b="1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95600" y="4552788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GB">
                <a:solidFill>
                  <a:schemeClr val="bg1"/>
                </a:solidFill>
              </a:rPr>
              <a:t>BLANKENBICHLER Thomas, LEIDINGER Leo,</a:t>
            </a:r>
          </a:p>
          <a:p>
            <a:r>
              <a:rPr lang="en-GB">
                <a:solidFill>
                  <a:schemeClr val="bg1"/>
                </a:solidFill>
              </a:rPr>
              <a:t>POPOVIC Angelo, ZBIL Thomas</a:t>
            </a:r>
            <a:br>
              <a:rPr lang="en-GB">
                <a:solidFill>
                  <a:schemeClr val="bg1"/>
                </a:solidFill>
              </a:rPr>
            </a:br>
            <a:r>
              <a:rPr lang="en-GB">
                <a:solidFill>
                  <a:schemeClr val="bg1"/>
                </a:solidFill>
              </a:rPr>
              <a:t>Presentation given at</a:t>
            </a:r>
          </a:p>
          <a:p>
            <a:r>
              <a:rPr lang="en-GB">
                <a:solidFill>
                  <a:schemeClr val="bg1"/>
                </a:solidFill>
              </a:rPr>
              <a:t>FH JOANNEUM University of Applied Sciences</a:t>
            </a:r>
          </a:p>
          <a:p>
            <a:r>
              <a:rPr lang="en-GB">
                <a:solidFill>
                  <a:schemeClr val="bg1"/>
                </a:solidFill>
              </a:rPr>
              <a:t>Graz, Austria, 11 June 2024</a:t>
            </a:r>
          </a:p>
        </p:txBody>
      </p:sp>
    </p:spTree>
    <p:extLst>
      <p:ext uri="{BB962C8B-B14F-4D97-AF65-F5344CB8AC3E}">
        <p14:creationId xmlns:p14="http://schemas.microsoft.com/office/powerpoint/2010/main" val="379291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Calculation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BA7AB5-43E7-4021-9EFD-B35F8CB02AEE}" type="datetime4">
              <a:rPr lang="en-GB" smtClean="0"/>
              <a:t>11 June 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Blankenbichler Thomas, Leidinger Leo, Popovic Angelo, Zbil Thomas, Internal Forces, FH JOANNEUM University of Applied Sciences, Graz, Austria</a:t>
            </a:r>
          </a:p>
        </p:txBody>
      </p:sp>
      <p:pic>
        <p:nvPicPr>
          <p:cNvPr id="5" name="Picture 4" descr="A close up of text&#10;&#10;Description automatically generated">
            <a:extLst>
              <a:ext uri="{FF2B5EF4-FFF2-40B4-BE49-F238E27FC236}">
                <a16:creationId xmlns:a16="http://schemas.microsoft.com/office/drawing/2014/main" id="{A7742D40-4E0D-EF76-BF68-597EA1A3FB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505"/>
          <a:stretch/>
        </p:blipFill>
        <p:spPr>
          <a:xfrm>
            <a:off x="353308" y="1417638"/>
            <a:ext cx="9508322" cy="2186696"/>
          </a:xfrm>
          <a:prstGeom prst="rect">
            <a:avLst/>
          </a:prstGeom>
        </p:spPr>
      </p:pic>
      <p:pic>
        <p:nvPicPr>
          <p:cNvPr id="10" name="Picture 9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54137F55-DBB3-5C0B-7EEC-7276AA4DC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377" y="3869174"/>
            <a:ext cx="7189162" cy="2096175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F8CAABB-C898-13F5-B7FA-9D164349D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48E5A4-4E33-4A68-85D7-87565B89691F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7440061-2EAD-BFC2-A7EE-25CAF0D63BBF}"/>
              </a:ext>
            </a:extLst>
          </p:cNvPr>
          <p:cNvSpPr txBox="1"/>
          <p:nvPr/>
        </p:nvSpPr>
        <p:spPr>
          <a:xfrm>
            <a:off x="609600" y="3604334"/>
            <a:ext cx="2919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/>
              <a:t>Figure 6: MATLAB Code - </a:t>
            </a:r>
            <a:r>
              <a:rPr lang="de-DE" sz="1100" err="1"/>
              <a:t>structureinitiate</a:t>
            </a:r>
            <a:endParaRPr lang="de-AT" sz="110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C62E024-A61F-D475-C859-FE86246EC615}"/>
              </a:ext>
            </a:extLst>
          </p:cNvPr>
          <p:cNvSpPr txBox="1"/>
          <p:nvPr/>
        </p:nvSpPr>
        <p:spPr>
          <a:xfrm>
            <a:off x="6032500" y="5794260"/>
            <a:ext cx="2919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/>
              <a:t>Figure 7: MATLAB Code - </a:t>
            </a:r>
            <a:r>
              <a:rPr lang="de-DE" sz="1100" err="1"/>
              <a:t>AddTorque</a:t>
            </a:r>
            <a:endParaRPr lang="de-AT" sz="1100"/>
          </a:p>
        </p:txBody>
      </p:sp>
    </p:spTree>
    <p:extLst>
      <p:ext uri="{BB962C8B-B14F-4D97-AF65-F5344CB8AC3E}">
        <p14:creationId xmlns:p14="http://schemas.microsoft.com/office/powerpoint/2010/main" val="199931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9231A9-CC45-40F8-A3FC-31297E65929D}" type="datetime4">
              <a:rPr lang="en-GB" smtClean="0"/>
              <a:t>11 June 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Blankenbichler Thomas, Leidinger Leo, Popovic Angelo, Zbil Thomas, Internal Forces, FH JOANNEUM University of Applied Sciences, Graz, Austria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32C910-76FE-E439-30CB-B2FB6A4029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061"/>
          <a:stretch/>
        </p:blipFill>
        <p:spPr>
          <a:xfrm>
            <a:off x="176711" y="2725445"/>
            <a:ext cx="11838577" cy="177807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Calculation</a:t>
            </a:r>
          </a:p>
        </p:txBody>
      </p:sp>
      <p:pic>
        <p:nvPicPr>
          <p:cNvPr id="5" name="Grafik 4" descr="Ein Bild, das Text, Screenshot, Schrift, Algebra enthält.&#10;&#10;Automatisch generierte Beschreibung">
            <a:extLst>
              <a:ext uri="{FF2B5EF4-FFF2-40B4-BE49-F238E27FC236}">
                <a16:creationId xmlns:a16="http://schemas.microsoft.com/office/drawing/2014/main" id="{BABB9BF2-19B1-0F14-AC7B-2769F3763B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215" b="93844"/>
          <a:stretch/>
        </p:blipFill>
        <p:spPr>
          <a:xfrm>
            <a:off x="176711" y="1721449"/>
            <a:ext cx="2816389" cy="233395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3A02DE6-A9AF-95FF-8750-BF0B9AAD5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48E5A4-4E33-4A68-85D7-87565B89691F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918DEE3-DC03-7A1C-500B-B03BFEAF9919}"/>
              </a:ext>
            </a:extLst>
          </p:cNvPr>
          <p:cNvSpPr txBox="1"/>
          <p:nvPr/>
        </p:nvSpPr>
        <p:spPr>
          <a:xfrm>
            <a:off x="353308" y="4503523"/>
            <a:ext cx="2919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/>
              <a:t>Figure 8: MATLAB Code - </a:t>
            </a:r>
            <a:r>
              <a:rPr lang="de-DE" sz="1100" err="1"/>
              <a:t>Föppl</a:t>
            </a:r>
            <a:endParaRPr lang="de-AT" sz="1100"/>
          </a:p>
        </p:txBody>
      </p:sp>
    </p:spTree>
    <p:extLst>
      <p:ext uri="{BB962C8B-B14F-4D97-AF65-F5344CB8AC3E}">
        <p14:creationId xmlns:p14="http://schemas.microsoft.com/office/powerpoint/2010/main" val="3496536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5E62AD-6EEB-44AA-E76F-51E33185C3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9600" y="1489724"/>
            <a:ext cx="6281100" cy="30004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Calculation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0924D73-A677-4F5A-9C07-1D7CC9A41D47}" type="datetime4">
              <a:rPr lang="en-GB" smtClean="0"/>
              <a:t>11 June 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Blankenbichler Thomas, Leidinger Leo, Popovic Angelo, Zbil Thomas, Internal Forces, FH JOANNEUM University of Applied Sciences, Graz, Austria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9D30C7-0608-5A80-6CFB-B222BB44B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2223" y="1475836"/>
            <a:ext cx="5710177" cy="4794551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324D959-7557-D632-2482-954CD76A8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48E5A4-4E33-4A68-85D7-87565B89691F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60A0177-721C-785C-A8F3-4640F4E808BD}"/>
              </a:ext>
            </a:extLst>
          </p:cNvPr>
          <p:cNvSpPr txBox="1"/>
          <p:nvPr/>
        </p:nvSpPr>
        <p:spPr>
          <a:xfrm>
            <a:off x="431800" y="4576184"/>
            <a:ext cx="2919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/>
              <a:t>Figure 9: MATLAB Code - </a:t>
            </a:r>
            <a:r>
              <a:rPr lang="de-DE" sz="1100" err="1"/>
              <a:t>Calcze</a:t>
            </a:r>
            <a:endParaRPr lang="de-AT" sz="110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290333A-EE76-B382-6463-61BDBE80D12F}"/>
              </a:ext>
            </a:extLst>
          </p:cNvPr>
          <p:cNvSpPr txBox="1"/>
          <p:nvPr/>
        </p:nvSpPr>
        <p:spPr>
          <a:xfrm>
            <a:off x="609600" y="3604334"/>
            <a:ext cx="2919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/>
              <a:t>Figure 6: MATLAB Code - </a:t>
            </a:r>
            <a:r>
              <a:rPr lang="de-DE" sz="1100" err="1"/>
              <a:t>structureinitiate</a:t>
            </a:r>
            <a:endParaRPr lang="de-AT" sz="110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977FFF4-D7B0-C713-D0EA-F47B8087F81E}"/>
              </a:ext>
            </a:extLst>
          </p:cNvPr>
          <p:cNvSpPr txBox="1"/>
          <p:nvPr/>
        </p:nvSpPr>
        <p:spPr>
          <a:xfrm>
            <a:off x="6807200" y="6008777"/>
            <a:ext cx="3689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/>
              <a:t>Figure 10: MATLAB Code – Marginal </a:t>
            </a:r>
            <a:r>
              <a:rPr lang="de-DE" sz="1100" err="1"/>
              <a:t>Conditions</a:t>
            </a:r>
            <a:r>
              <a:rPr lang="de-DE" sz="1100"/>
              <a:t> </a:t>
            </a:r>
            <a:r>
              <a:rPr lang="de-DE" sz="1100" err="1"/>
              <a:t>Detection</a:t>
            </a:r>
            <a:endParaRPr lang="de-AT" sz="11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139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Calculation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4952-C6F4-426D-A52D-6568D35756B1}" type="datetime4">
              <a:rPr lang="en-GB" smtClean="0"/>
              <a:t>11 June 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Blankenbichler Thomas, Leidinger Leo, Popovic Angelo, Zbil Thomas, Internal Forces, FH JOANNEUM University of Applied Sciences, Graz, Austria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CAD81849-7301-D81F-7A71-53AB247209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-110" b="1292"/>
          <a:stretch/>
        </p:blipFill>
        <p:spPr>
          <a:xfrm>
            <a:off x="609600" y="1642158"/>
            <a:ext cx="5384800" cy="4597621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72E166DB-D9A6-3B57-835E-DF978CEC96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t="51083"/>
          <a:stretch/>
        </p:blipFill>
        <p:spPr>
          <a:xfrm>
            <a:off x="6370286" y="2309971"/>
            <a:ext cx="5039428" cy="326199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BC79044-6543-11CD-3465-1655237A2D98}"/>
              </a:ext>
            </a:extLst>
          </p:cNvPr>
          <p:cNvSpPr txBox="1"/>
          <p:nvPr/>
        </p:nvSpPr>
        <p:spPr>
          <a:xfrm>
            <a:off x="2108200" y="6036460"/>
            <a:ext cx="3689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/>
              <a:t>Figure 11: MATLAB Code – C2 </a:t>
            </a:r>
            <a:r>
              <a:rPr lang="de-DE" sz="1100" err="1"/>
              <a:t>Calculation</a:t>
            </a:r>
            <a:endParaRPr lang="de-AT" sz="11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013F6A6-AF54-86A0-8840-075A5DC1E1D7}"/>
              </a:ext>
            </a:extLst>
          </p:cNvPr>
          <p:cNvSpPr txBox="1"/>
          <p:nvPr/>
        </p:nvSpPr>
        <p:spPr>
          <a:xfrm>
            <a:off x="6807200" y="6008777"/>
            <a:ext cx="3689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/>
              <a:t>Figure 12: MATLAB Code – C1 </a:t>
            </a:r>
            <a:r>
              <a:rPr lang="de-DE" sz="1100" err="1"/>
              <a:t>Calculation</a:t>
            </a:r>
            <a:endParaRPr lang="de-AT" sz="1100"/>
          </a:p>
        </p:txBody>
      </p:sp>
    </p:spTree>
    <p:extLst>
      <p:ext uri="{BB962C8B-B14F-4D97-AF65-F5344CB8AC3E}">
        <p14:creationId xmlns:p14="http://schemas.microsoft.com/office/powerpoint/2010/main" val="841406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Comparison of Results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7E7148-2094-407D-AEC2-A24319B48F6F}" type="datetime4">
              <a:rPr lang="en-GB" smtClean="0"/>
              <a:t>11 June 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Blankenbichler Thomas, Leidinger Leo, Popovic Angelo, Zbil Thomas, Internal Forces, FH JOANNEUM University of Applied Sciences, Graz, Austria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774DB4CB-3AED-911E-B607-3D49F412A9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" t="343" b="725"/>
          <a:stretch/>
        </p:blipFill>
        <p:spPr>
          <a:xfrm>
            <a:off x="3779637" y="1831624"/>
            <a:ext cx="4632725" cy="3671248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FE4283B-0A21-B828-D7F4-DE4941067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48E5A4-4E33-4A68-85D7-87565B89691F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A097F90-9077-61EF-01C0-B3A9B17B4F7F}"/>
              </a:ext>
            </a:extLst>
          </p:cNvPr>
          <p:cNvSpPr txBox="1"/>
          <p:nvPr/>
        </p:nvSpPr>
        <p:spPr>
          <a:xfrm>
            <a:off x="4251324" y="5537201"/>
            <a:ext cx="3689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/>
              <a:t>Figure 13: GUI – Demonstration</a:t>
            </a:r>
            <a:endParaRPr lang="de-AT" sz="1100"/>
          </a:p>
        </p:txBody>
      </p:sp>
    </p:spTree>
    <p:extLst>
      <p:ext uri="{BB962C8B-B14F-4D97-AF65-F5344CB8AC3E}">
        <p14:creationId xmlns:p14="http://schemas.microsoft.com/office/powerpoint/2010/main" val="1578307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5">
            <a:extLst>
              <a:ext uri="{FF2B5EF4-FFF2-40B4-BE49-F238E27FC236}">
                <a16:creationId xmlns:a16="http://schemas.microsoft.com/office/drawing/2014/main" id="{F6D10FD6-808C-E43A-C8F0-6691C0F35281}"/>
              </a:ext>
            </a:extLst>
          </p:cNvPr>
          <p:cNvGrpSpPr>
            <a:grpSpLocks noChangeAspect="1"/>
          </p:cNvGrpSpPr>
          <p:nvPr/>
        </p:nvGrpSpPr>
        <p:grpSpPr>
          <a:xfrm>
            <a:off x="3219901" y="2272233"/>
            <a:ext cx="2335115" cy="2250444"/>
            <a:chOff x="6096000" y="1243161"/>
            <a:chExt cx="4812568" cy="4638065"/>
          </a:xfrm>
        </p:grpSpPr>
        <p:pic>
          <p:nvPicPr>
            <p:cNvPr id="5" name="Picture 16" descr="A graph of a line&#10;&#10;Description automatically generated">
              <a:extLst>
                <a:ext uri="{FF2B5EF4-FFF2-40B4-BE49-F238E27FC236}">
                  <a16:creationId xmlns:a16="http://schemas.microsoft.com/office/drawing/2014/main" id="{EF978E8E-B01C-BCEF-69B2-77C958C5A7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4770"/>
            <a:stretch/>
          </p:blipFill>
          <p:spPr>
            <a:xfrm>
              <a:off x="6207760" y="3230666"/>
              <a:ext cx="4445303" cy="2650560"/>
            </a:xfrm>
            <a:prstGeom prst="rect">
              <a:avLst/>
            </a:prstGeom>
          </p:spPr>
        </p:pic>
        <p:pic>
          <p:nvPicPr>
            <p:cNvPr id="7" name="Picture 17" descr="A graph with red marker on it&#10;&#10;Description automatically generated">
              <a:extLst>
                <a:ext uri="{FF2B5EF4-FFF2-40B4-BE49-F238E27FC236}">
                  <a16:creationId xmlns:a16="http://schemas.microsoft.com/office/drawing/2014/main" id="{67780360-1B52-25E0-CAF2-949A54EE8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1243161"/>
              <a:ext cx="4812568" cy="2854602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Comparison of Results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BBE69C7-8BC4-4548-B566-F123A5D3D99A}" type="datetime4">
              <a:rPr lang="en-GB" smtClean="0"/>
              <a:t>11 June 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Blankenbichler Thomas, Leidinger Leo, Popovic Angelo, Zbil Thomas, Internal Forces, FH JOANNEUM University of Applied Sciences, Graz, Austria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774DB4CB-3AED-911E-B607-3D49F412A9D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5" t="343" b="725"/>
          <a:stretch/>
        </p:blipFill>
        <p:spPr>
          <a:xfrm>
            <a:off x="1082722" y="1824251"/>
            <a:ext cx="4632725" cy="367124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5EDA784-C8AE-487F-A798-6C419B66872E}"/>
              </a:ext>
            </a:extLst>
          </p:cNvPr>
          <p:cNvGrpSpPr>
            <a:grpSpLocks noChangeAspect="1"/>
          </p:cNvGrpSpPr>
          <p:nvPr/>
        </p:nvGrpSpPr>
        <p:grpSpPr>
          <a:xfrm>
            <a:off x="5787917" y="1841726"/>
            <a:ext cx="3809375" cy="3671248"/>
            <a:chOff x="6096000" y="1243161"/>
            <a:chExt cx="4812568" cy="4638065"/>
          </a:xfrm>
        </p:grpSpPr>
        <p:pic>
          <p:nvPicPr>
            <p:cNvPr id="17" name="Picture 16" descr="A graph of a line&#10;&#10;Description automatically generated">
              <a:extLst>
                <a:ext uri="{FF2B5EF4-FFF2-40B4-BE49-F238E27FC236}">
                  <a16:creationId xmlns:a16="http://schemas.microsoft.com/office/drawing/2014/main" id="{6A3E6743-4B3D-3308-8F3C-E20FB92C50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4770"/>
            <a:stretch/>
          </p:blipFill>
          <p:spPr>
            <a:xfrm>
              <a:off x="6207760" y="3230666"/>
              <a:ext cx="4445303" cy="2650560"/>
            </a:xfrm>
            <a:prstGeom prst="rect">
              <a:avLst/>
            </a:prstGeom>
          </p:spPr>
        </p:pic>
        <p:pic>
          <p:nvPicPr>
            <p:cNvPr id="18" name="Picture 17" descr="A graph with red marker on it&#10;&#10;Description automatically generated">
              <a:extLst>
                <a:ext uri="{FF2B5EF4-FFF2-40B4-BE49-F238E27FC236}">
                  <a16:creationId xmlns:a16="http://schemas.microsoft.com/office/drawing/2014/main" id="{7727844E-59EF-479B-1EE6-1597E79B0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1243161"/>
              <a:ext cx="4812568" cy="2854602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6D16402-75E2-A7A1-84E0-0E6DA54BD0C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872949" y="1824252"/>
            <a:ext cx="3556520" cy="3671247"/>
          </a:xfrm>
          <a:prstGeom prst="rect">
            <a:avLst/>
          </a:prstGeom>
        </p:spPr>
      </p:pic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0FD1FD8-4964-8593-A0A4-F68853468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48E5A4-4E33-4A68-85D7-87565B89691F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D034347-A89A-A079-027E-0622E602906B}"/>
              </a:ext>
            </a:extLst>
          </p:cNvPr>
          <p:cNvSpPr txBox="1"/>
          <p:nvPr/>
        </p:nvSpPr>
        <p:spPr>
          <a:xfrm>
            <a:off x="5705697" y="5522271"/>
            <a:ext cx="3689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/>
              <a:t>Figure 15: Hand Drawing – Graph </a:t>
            </a:r>
            <a:r>
              <a:rPr lang="de-DE" sz="1100" err="1"/>
              <a:t>of</a:t>
            </a:r>
            <a:r>
              <a:rPr lang="de-DE" sz="1100"/>
              <a:t> Internal Forces</a:t>
            </a:r>
            <a:endParaRPr lang="de-AT" sz="110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3186168-2431-990B-7642-C23D396752A0}"/>
              </a:ext>
            </a:extLst>
          </p:cNvPr>
          <p:cNvSpPr txBox="1"/>
          <p:nvPr/>
        </p:nvSpPr>
        <p:spPr>
          <a:xfrm>
            <a:off x="1687759" y="5514747"/>
            <a:ext cx="3689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/>
              <a:t>Figure 14: GUI – Demonstration</a:t>
            </a:r>
            <a:endParaRPr lang="de-AT" sz="110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749C1D0-83FE-D11D-FB48-16895F7C8526}"/>
              </a:ext>
            </a:extLst>
          </p:cNvPr>
          <p:cNvSpPr/>
          <p:nvPr/>
        </p:nvSpPr>
        <p:spPr>
          <a:xfrm>
            <a:off x="5872949" y="5539746"/>
            <a:ext cx="3556520" cy="242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6BF7D39-00A0-AF51-333E-151748B2FA45}"/>
              </a:ext>
            </a:extLst>
          </p:cNvPr>
          <p:cNvSpPr txBox="1"/>
          <p:nvPr/>
        </p:nvSpPr>
        <p:spPr>
          <a:xfrm>
            <a:off x="5787917" y="5539746"/>
            <a:ext cx="3689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/>
              <a:t>Figure 16: GUI – </a:t>
            </a:r>
            <a:r>
              <a:rPr lang="de-DE" sz="1100" err="1"/>
              <a:t>Calculation</a:t>
            </a:r>
            <a:r>
              <a:rPr lang="de-DE" sz="1100"/>
              <a:t> </a:t>
            </a:r>
            <a:r>
              <a:rPr lang="de-DE" sz="1100" err="1"/>
              <a:t>Results</a:t>
            </a:r>
            <a:endParaRPr lang="de-AT" sz="110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568F3EC-6C42-A0B3-E769-D592C0FD549A}"/>
              </a:ext>
            </a:extLst>
          </p:cNvPr>
          <p:cNvSpPr txBox="1"/>
          <p:nvPr/>
        </p:nvSpPr>
        <p:spPr>
          <a:xfrm>
            <a:off x="9597292" y="4072642"/>
            <a:ext cx="23279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/>
              <a:t>Figure 15: Hand Drawing – Graph </a:t>
            </a:r>
            <a:r>
              <a:rPr lang="de-DE" sz="1100" err="1"/>
              <a:t>of</a:t>
            </a:r>
            <a:r>
              <a:rPr lang="de-DE" sz="1100"/>
              <a:t> Internal Forces</a:t>
            </a:r>
            <a:endParaRPr lang="de-AT" sz="11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6625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862 0.00463 L 0.51562 -0.06551 " pathEditMode="fixed" rAng="0" ptsTypes="A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44" y="-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 Do’s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D48E2-5BE2-8F92-D29C-E0B7EC29B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/>
              <a:t>Systems - </a:t>
            </a:r>
            <a:r>
              <a:rPr lang="de-AT" err="1"/>
              <a:t>bearings</a:t>
            </a:r>
            <a:r>
              <a:rPr lang="de-AT"/>
              <a:t> not on </a:t>
            </a:r>
            <a:r>
              <a:rPr lang="de-AT" err="1"/>
              <a:t>the</a:t>
            </a:r>
            <a:r>
              <a:rPr lang="de-AT"/>
              <a:t> bar </a:t>
            </a:r>
            <a:r>
              <a:rPr lang="de-AT" err="1"/>
              <a:t>edges</a:t>
            </a:r>
            <a:endParaRPr lang="de-AT"/>
          </a:p>
          <a:p>
            <a:pPr>
              <a:lnSpc>
                <a:spcPct val="150000"/>
              </a:lnSpc>
            </a:pPr>
            <a:r>
              <a:rPr lang="de-AT"/>
              <a:t>Size </a:t>
            </a:r>
            <a:r>
              <a:rPr lang="de-AT" err="1"/>
              <a:t>normation</a:t>
            </a:r>
            <a:r>
              <a:rPr lang="de-AT"/>
              <a:t> </a:t>
            </a:r>
            <a:r>
              <a:rPr lang="de-AT" err="1"/>
              <a:t>of</a:t>
            </a:r>
            <a:r>
              <a:rPr lang="de-AT"/>
              <a:t> Forces and Loads in </a:t>
            </a:r>
            <a:r>
              <a:rPr lang="de-AT" err="1"/>
              <a:t>the</a:t>
            </a:r>
            <a:r>
              <a:rPr lang="de-AT"/>
              <a:t> User Display</a:t>
            </a:r>
          </a:p>
          <a:p>
            <a:pPr>
              <a:lnSpc>
                <a:spcPct val="150000"/>
              </a:lnSpc>
            </a:pPr>
            <a:r>
              <a:rPr lang="de-AT" err="1"/>
              <a:t>Labeling</a:t>
            </a:r>
            <a:r>
              <a:rPr lang="de-AT"/>
              <a:t> </a:t>
            </a:r>
            <a:r>
              <a:rPr lang="de-AT" err="1"/>
              <a:t>of</a:t>
            </a:r>
            <a:r>
              <a:rPr lang="de-AT"/>
              <a:t> Forces and Loads</a:t>
            </a:r>
          </a:p>
          <a:p>
            <a:pPr>
              <a:lnSpc>
                <a:spcPct val="150000"/>
              </a:lnSpc>
            </a:pPr>
            <a:r>
              <a:rPr lang="de-AT"/>
              <a:t>Error </a:t>
            </a:r>
            <a:r>
              <a:rPr lang="de-AT" err="1"/>
              <a:t>Managment</a:t>
            </a:r>
            <a:endParaRPr lang="de-AT"/>
          </a:p>
          <a:p>
            <a:pPr lvl="1">
              <a:lnSpc>
                <a:spcPct val="150000"/>
              </a:lnSpc>
            </a:pPr>
            <a:endParaRPr lang="de-AT"/>
          </a:p>
          <a:p>
            <a:pPr lvl="1">
              <a:lnSpc>
                <a:spcPct val="150000"/>
              </a:lnSpc>
            </a:pP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8F19-5120-4454-ADEF-80C92FF5E412}" type="datetime4">
              <a:rPr lang="en-GB" smtClean="0"/>
              <a:t>11 June 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Blankenbichler Thomas, Leidinger Leo, Popovic Angelo, Zbil Thomas, Internal Forces, FH JOANNEUM University of Applied Sciences, Graz, Austria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C911AF-1887-303C-5FC2-A0C8A2EF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03BD-A58E-48BE-B2AB-2840098F2316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99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/>
              <a:t>What are internal forces</a:t>
            </a:r>
            <a:endParaRPr lang="en-GB" sz="2400"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GB" sz="2400"/>
              <a:t>How to calculate internal forces</a:t>
            </a:r>
            <a:endParaRPr lang="en-GB" sz="2400"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GB" sz="2400">
                <a:ea typeface="Calibri"/>
                <a:cs typeface="Calibri"/>
              </a:rPr>
              <a:t>Assigned task</a:t>
            </a:r>
          </a:p>
          <a:p>
            <a:pPr>
              <a:lnSpc>
                <a:spcPct val="150000"/>
              </a:lnSpc>
            </a:pPr>
            <a:r>
              <a:rPr lang="en-GB" sz="2400"/>
              <a:t>Program structure</a:t>
            </a:r>
          </a:p>
          <a:p>
            <a:pPr lvl="1">
              <a:lnSpc>
                <a:spcPct val="150000"/>
              </a:lnSpc>
            </a:pPr>
            <a:r>
              <a:rPr lang="en-GB" sz="2200">
                <a:ea typeface="Calibri"/>
                <a:cs typeface="Calibri"/>
              </a:rPr>
              <a:t>GUI</a:t>
            </a:r>
          </a:p>
          <a:p>
            <a:pPr lvl="1">
              <a:lnSpc>
                <a:spcPct val="150000"/>
              </a:lnSpc>
            </a:pPr>
            <a:r>
              <a:rPr lang="en-GB" sz="2200">
                <a:ea typeface="Calibri"/>
                <a:cs typeface="Calibri"/>
              </a:rPr>
              <a:t>Calculation</a:t>
            </a:r>
            <a:endParaRPr lang="en-GB" sz="2000"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GB" sz="2400"/>
              <a:t>Conclusions</a:t>
            </a:r>
            <a:endParaRPr lang="en-GB" sz="2400">
              <a:ea typeface="Calibri"/>
              <a:cs typeface="Calibri"/>
            </a:endParaRP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F07BB-30EC-4C47-887D-A9E1778E88F3}" type="datetime4">
              <a:rPr lang="en-GB" smtClean="0"/>
              <a:t>11 June 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Blankenbichler Thomas, Leidinger Leo, Popovic Angelo, Zbil Thomas, Internal Forces, FH JOANNEUM University of Applied Sciences, Graz, Austria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AD4B4FE-5989-5430-E829-37429D90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03BD-A58E-48BE-B2AB-2840098F2316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692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hteck 66">
            <a:extLst>
              <a:ext uri="{FF2B5EF4-FFF2-40B4-BE49-F238E27FC236}">
                <a16:creationId xmlns:a16="http://schemas.microsoft.com/office/drawing/2014/main" id="{186B76F8-4F50-FCDC-6E86-D95E0BC516CA}"/>
              </a:ext>
            </a:extLst>
          </p:cNvPr>
          <p:cNvSpPr>
            <a:spLocks/>
          </p:cNvSpPr>
          <p:nvPr/>
        </p:nvSpPr>
        <p:spPr>
          <a:xfrm rot="20138203">
            <a:off x="4846256" y="4310260"/>
            <a:ext cx="2682696" cy="865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B00CE86-1564-351A-51C2-CDDBD1BDB3AC}"/>
              </a:ext>
            </a:extLst>
          </p:cNvPr>
          <p:cNvSpPr>
            <a:spLocks/>
          </p:cNvSpPr>
          <p:nvPr/>
        </p:nvSpPr>
        <p:spPr>
          <a:xfrm rot="20138203">
            <a:off x="4846258" y="2451625"/>
            <a:ext cx="2682696" cy="865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are internal forces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C1278B-B15D-4A1C-B5B1-F99CBE722DB9}" type="datetime4">
              <a:rPr lang="en-GB" smtClean="0"/>
              <a:t>11 June 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Blankenbichler Thomas, Leidinger Leo, Popovic Angelo, Zbil Thomas, Internal Forces, FH JOANNEUM University of Applied Sciences, Graz, Austria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CFEEA6B-83B5-4355-B877-499072051F20}"/>
              </a:ext>
            </a:extLst>
          </p:cNvPr>
          <p:cNvSpPr>
            <a:spLocks noChangeAspect="1"/>
          </p:cNvSpPr>
          <p:nvPr/>
        </p:nvSpPr>
        <p:spPr>
          <a:xfrm>
            <a:off x="2539940" y="4821001"/>
            <a:ext cx="5352314" cy="291973"/>
          </a:xfrm>
          <a:prstGeom prst="rect">
            <a:avLst/>
          </a:prstGeom>
          <a:solidFill>
            <a:schemeClr val="bg1">
              <a:lumMod val="85000"/>
            </a:schemeClr>
          </a:solidFill>
          <a:ln w="12600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Flecha: hacia abajo 11">
            <a:extLst>
              <a:ext uri="{FF2B5EF4-FFF2-40B4-BE49-F238E27FC236}">
                <a16:creationId xmlns:a16="http://schemas.microsoft.com/office/drawing/2014/main" id="{29F6C585-6B05-35AD-83B2-64434963836B}"/>
              </a:ext>
            </a:extLst>
          </p:cNvPr>
          <p:cNvSpPr>
            <a:spLocks noChangeAspect="1"/>
          </p:cNvSpPr>
          <p:nvPr/>
        </p:nvSpPr>
        <p:spPr>
          <a:xfrm rot="16200000">
            <a:off x="8322319" y="4477145"/>
            <a:ext cx="126694" cy="98682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Flecha: hacia abajo 11">
            <a:extLst>
              <a:ext uri="{FF2B5EF4-FFF2-40B4-BE49-F238E27FC236}">
                <a16:creationId xmlns:a16="http://schemas.microsoft.com/office/drawing/2014/main" id="{8EC5F481-06DE-7331-91D5-8C0A99F030E5}"/>
              </a:ext>
            </a:extLst>
          </p:cNvPr>
          <p:cNvSpPr>
            <a:spLocks noChangeAspect="1"/>
          </p:cNvSpPr>
          <p:nvPr/>
        </p:nvSpPr>
        <p:spPr>
          <a:xfrm>
            <a:off x="7826042" y="4970557"/>
            <a:ext cx="127244" cy="96295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ángulo 22">
            <a:extLst>
              <a:ext uri="{FF2B5EF4-FFF2-40B4-BE49-F238E27FC236}">
                <a16:creationId xmlns:a16="http://schemas.microsoft.com/office/drawing/2014/main" id="{9A151EAF-6CD7-91DB-DEB7-6733C78DB617}"/>
              </a:ext>
            </a:extLst>
          </p:cNvPr>
          <p:cNvSpPr>
            <a:spLocks noChangeAspect="1"/>
          </p:cNvSpPr>
          <p:nvPr/>
        </p:nvSpPr>
        <p:spPr>
          <a:xfrm>
            <a:off x="2539939" y="2950922"/>
            <a:ext cx="6914055" cy="291973"/>
          </a:xfrm>
          <a:prstGeom prst="rect">
            <a:avLst/>
          </a:prstGeom>
          <a:solidFill>
            <a:schemeClr val="bg1">
              <a:lumMod val="85000"/>
            </a:schemeClr>
          </a:solidFill>
          <a:ln w="12600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31B7509E-5E56-7FFF-94EF-782CBF652FD5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893070" y="2712876"/>
            <a:ext cx="3513" cy="786552"/>
          </a:xfrm>
          <a:prstGeom prst="line">
            <a:avLst/>
          </a:prstGeom>
          <a:ln w="19050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D68F1689-2F57-77B5-EE77-CD754467F66F}"/>
              </a:ext>
            </a:extLst>
          </p:cNvPr>
          <p:cNvSpPr txBox="1">
            <a:spLocks noChangeAspect="1"/>
          </p:cNvSpPr>
          <p:nvPr/>
        </p:nvSpPr>
        <p:spPr>
          <a:xfrm>
            <a:off x="6707365" y="5449228"/>
            <a:ext cx="1157027" cy="3385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de-DE" sz="1600"/>
              <a:t>Shear Force</a:t>
            </a:r>
            <a:endParaRPr lang="en-GB" sz="160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7C21181-FF0E-014E-20DD-01A11D8DD4D7}"/>
              </a:ext>
            </a:extLst>
          </p:cNvPr>
          <p:cNvSpPr txBox="1">
            <a:spLocks noChangeAspect="1"/>
          </p:cNvSpPr>
          <p:nvPr/>
        </p:nvSpPr>
        <p:spPr>
          <a:xfrm>
            <a:off x="8266184" y="5320353"/>
            <a:ext cx="907590" cy="58477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de-DE" sz="1600"/>
              <a:t>Bending Moment</a:t>
            </a:r>
            <a:endParaRPr lang="en-GB" sz="160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AA725CE-E2FB-FFDE-E88F-D89093DA8A80}"/>
              </a:ext>
            </a:extLst>
          </p:cNvPr>
          <p:cNvSpPr txBox="1">
            <a:spLocks noChangeAspect="1"/>
          </p:cNvSpPr>
          <p:nvPr/>
        </p:nvSpPr>
        <p:spPr>
          <a:xfrm>
            <a:off x="8879079" y="4722870"/>
            <a:ext cx="805756" cy="58477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de-DE" sz="1600"/>
              <a:t>Normal Force</a:t>
            </a:r>
            <a:endParaRPr lang="en-GB" sz="1600"/>
          </a:p>
        </p:txBody>
      </p:sp>
      <p:sp>
        <p:nvSpPr>
          <p:cNvPr id="41" name="Flecha: hacia abajo 11">
            <a:extLst>
              <a:ext uri="{FF2B5EF4-FFF2-40B4-BE49-F238E27FC236}">
                <a16:creationId xmlns:a16="http://schemas.microsoft.com/office/drawing/2014/main" id="{04D3BBF2-2E71-3242-3F8A-C349B79A4182}"/>
              </a:ext>
            </a:extLst>
          </p:cNvPr>
          <p:cNvSpPr>
            <a:spLocks noChangeAspect="1"/>
          </p:cNvSpPr>
          <p:nvPr/>
        </p:nvSpPr>
        <p:spPr>
          <a:xfrm rot="10800000">
            <a:off x="2477249" y="3261091"/>
            <a:ext cx="125379" cy="58270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Flecha: hacia abajo 11">
            <a:extLst>
              <a:ext uri="{FF2B5EF4-FFF2-40B4-BE49-F238E27FC236}">
                <a16:creationId xmlns:a16="http://schemas.microsoft.com/office/drawing/2014/main" id="{9B70E3E2-5E89-0C35-2832-DB8362B73D2E}"/>
              </a:ext>
            </a:extLst>
          </p:cNvPr>
          <p:cNvSpPr>
            <a:spLocks noChangeAspect="1"/>
          </p:cNvSpPr>
          <p:nvPr/>
        </p:nvSpPr>
        <p:spPr>
          <a:xfrm rot="10800000">
            <a:off x="9391304" y="3267524"/>
            <a:ext cx="125379" cy="58270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1796BE8B-7993-B914-1CB4-341183AAA60B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7893070" y="4617054"/>
            <a:ext cx="0" cy="729177"/>
          </a:xfrm>
          <a:prstGeom prst="line">
            <a:avLst/>
          </a:prstGeom>
          <a:ln w="19050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Flecha: hacia abajo 11">
            <a:extLst>
              <a:ext uri="{FF2B5EF4-FFF2-40B4-BE49-F238E27FC236}">
                <a16:creationId xmlns:a16="http://schemas.microsoft.com/office/drawing/2014/main" id="{C94749B2-018B-52E7-DC0B-9A574F934E74}"/>
              </a:ext>
            </a:extLst>
          </p:cNvPr>
          <p:cNvSpPr>
            <a:spLocks noChangeAspect="1"/>
          </p:cNvSpPr>
          <p:nvPr/>
        </p:nvSpPr>
        <p:spPr>
          <a:xfrm rot="10800000">
            <a:off x="2477248" y="5139789"/>
            <a:ext cx="125379" cy="58270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Flecha: hacia abajo 11">
            <a:extLst>
              <a:ext uri="{FF2B5EF4-FFF2-40B4-BE49-F238E27FC236}">
                <a16:creationId xmlns:a16="http://schemas.microsoft.com/office/drawing/2014/main" id="{C3AD6D5E-720E-2216-6CBA-122D9A7055AA}"/>
              </a:ext>
            </a:extLst>
          </p:cNvPr>
          <p:cNvSpPr>
            <a:spLocks noChangeAspect="1"/>
          </p:cNvSpPr>
          <p:nvPr/>
        </p:nvSpPr>
        <p:spPr>
          <a:xfrm>
            <a:off x="6835106" y="2159414"/>
            <a:ext cx="112164" cy="75831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1B0DB06-1CF5-1A91-99FA-68DEC77CBD9D}"/>
              </a:ext>
            </a:extLst>
          </p:cNvPr>
          <p:cNvSpPr>
            <a:spLocks noChangeAspect="1"/>
          </p:cNvSpPr>
          <p:nvPr/>
        </p:nvSpPr>
        <p:spPr>
          <a:xfrm rot="10800000">
            <a:off x="7821170" y="4898634"/>
            <a:ext cx="143004" cy="1408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Pfeil: gebogen 51">
            <a:extLst>
              <a:ext uri="{FF2B5EF4-FFF2-40B4-BE49-F238E27FC236}">
                <a16:creationId xmlns:a16="http://schemas.microsoft.com/office/drawing/2014/main" id="{F3D5964D-A778-DCC8-A251-8C7234251615}"/>
              </a:ext>
            </a:extLst>
          </p:cNvPr>
          <p:cNvSpPr>
            <a:spLocks/>
          </p:cNvSpPr>
          <p:nvPr/>
        </p:nvSpPr>
        <p:spPr>
          <a:xfrm rot="5400000">
            <a:off x="7398812" y="4367056"/>
            <a:ext cx="1130723" cy="1204015"/>
          </a:xfrm>
          <a:prstGeom prst="circularArrow">
            <a:avLst>
              <a:gd name="adj1" fmla="val 8726"/>
              <a:gd name="adj2" fmla="val 1142319"/>
              <a:gd name="adj3" fmla="val 20412586"/>
              <a:gd name="adj4" fmla="val 10700050"/>
              <a:gd name="adj5" fmla="val 12500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Pfeil: gebogen 52">
            <a:extLst>
              <a:ext uri="{FF2B5EF4-FFF2-40B4-BE49-F238E27FC236}">
                <a16:creationId xmlns:a16="http://schemas.microsoft.com/office/drawing/2014/main" id="{EB667F35-D35A-6926-7D37-D984B1FE3A3F}"/>
              </a:ext>
            </a:extLst>
          </p:cNvPr>
          <p:cNvSpPr>
            <a:spLocks/>
          </p:cNvSpPr>
          <p:nvPr/>
        </p:nvSpPr>
        <p:spPr>
          <a:xfrm rot="8188271">
            <a:off x="3287132" y="2506284"/>
            <a:ext cx="1218758" cy="1204015"/>
          </a:xfrm>
          <a:prstGeom prst="circularArrow">
            <a:avLst>
              <a:gd name="adj1" fmla="val 8726"/>
              <a:gd name="adj2" fmla="val 1142319"/>
              <a:gd name="adj3" fmla="val 20412586"/>
              <a:gd name="adj4" fmla="val 5247193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A116D5F5-9FE0-730A-E2B5-86894352119D}"/>
              </a:ext>
            </a:extLst>
          </p:cNvPr>
          <p:cNvSpPr>
            <a:spLocks noChangeAspect="1"/>
          </p:cNvSpPr>
          <p:nvPr/>
        </p:nvSpPr>
        <p:spPr>
          <a:xfrm>
            <a:off x="3825010" y="3017912"/>
            <a:ext cx="143004" cy="1408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lecha: hacia abajo 11">
            <a:extLst>
              <a:ext uri="{FF2B5EF4-FFF2-40B4-BE49-F238E27FC236}">
                <a16:creationId xmlns:a16="http://schemas.microsoft.com/office/drawing/2014/main" id="{913FB0E8-E789-45A5-A3EF-A2C3F343A60C}"/>
              </a:ext>
            </a:extLst>
          </p:cNvPr>
          <p:cNvSpPr>
            <a:spLocks noChangeAspect="1"/>
          </p:cNvSpPr>
          <p:nvPr/>
        </p:nvSpPr>
        <p:spPr>
          <a:xfrm>
            <a:off x="7348758" y="1941678"/>
            <a:ext cx="112164" cy="97944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Flecha: hacia abajo 11">
            <a:extLst>
              <a:ext uri="{FF2B5EF4-FFF2-40B4-BE49-F238E27FC236}">
                <a16:creationId xmlns:a16="http://schemas.microsoft.com/office/drawing/2014/main" id="{3125AA43-FDF3-8882-7D26-7EB47CB3B0D2}"/>
              </a:ext>
            </a:extLst>
          </p:cNvPr>
          <p:cNvSpPr>
            <a:spLocks noChangeAspect="1"/>
          </p:cNvSpPr>
          <p:nvPr/>
        </p:nvSpPr>
        <p:spPr>
          <a:xfrm>
            <a:off x="6353952" y="2379848"/>
            <a:ext cx="112164" cy="5378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Flecha: hacia abajo 11">
            <a:extLst>
              <a:ext uri="{FF2B5EF4-FFF2-40B4-BE49-F238E27FC236}">
                <a16:creationId xmlns:a16="http://schemas.microsoft.com/office/drawing/2014/main" id="{5459ED03-3BB7-1009-E116-144FF8D70CC6}"/>
              </a:ext>
            </a:extLst>
          </p:cNvPr>
          <p:cNvSpPr>
            <a:spLocks noChangeAspect="1"/>
          </p:cNvSpPr>
          <p:nvPr/>
        </p:nvSpPr>
        <p:spPr>
          <a:xfrm>
            <a:off x="5885405" y="2596375"/>
            <a:ext cx="112164" cy="32408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Gleichschenkliges Dreieck 65">
            <a:extLst>
              <a:ext uri="{FF2B5EF4-FFF2-40B4-BE49-F238E27FC236}">
                <a16:creationId xmlns:a16="http://schemas.microsoft.com/office/drawing/2014/main" id="{EFB2C18B-4210-1E3E-14A6-26C774ECAD7B}"/>
              </a:ext>
            </a:extLst>
          </p:cNvPr>
          <p:cNvSpPr>
            <a:spLocks/>
          </p:cNvSpPr>
          <p:nvPr/>
        </p:nvSpPr>
        <p:spPr>
          <a:xfrm rot="16200000">
            <a:off x="7316955" y="1865932"/>
            <a:ext cx="117804" cy="136576"/>
          </a:xfrm>
          <a:prstGeom prst="triangle">
            <a:avLst>
              <a:gd name="adj" fmla="val 47695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Flecha: hacia abajo 11">
            <a:extLst>
              <a:ext uri="{FF2B5EF4-FFF2-40B4-BE49-F238E27FC236}">
                <a16:creationId xmlns:a16="http://schemas.microsoft.com/office/drawing/2014/main" id="{86A89DA2-5DDF-02BF-A585-733E50BD971D}"/>
              </a:ext>
            </a:extLst>
          </p:cNvPr>
          <p:cNvSpPr>
            <a:spLocks noChangeAspect="1"/>
          </p:cNvSpPr>
          <p:nvPr/>
        </p:nvSpPr>
        <p:spPr>
          <a:xfrm>
            <a:off x="6835104" y="4018049"/>
            <a:ext cx="112164" cy="75831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Pfeil: gebogen 68">
            <a:extLst>
              <a:ext uri="{FF2B5EF4-FFF2-40B4-BE49-F238E27FC236}">
                <a16:creationId xmlns:a16="http://schemas.microsoft.com/office/drawing/2014/main" id="{C5C92683-6A5D-91D2-4FD6-5266695C818F}"/>
              </a:ext>
            </a:extLst>
          </p:cNvPr>
          <p:cNvSpPr>
            <a:spLocks/>
          </p:cNvSpPr>
          <p:nvPr/>
        </p:nvSpPr>
        <p:spPr>
          <a:xfrm rot="8188271">
            <a:off x="3287130" y="4364919"/>
            <a:ext cx="1218758" cy="1204015"/>
          </a:xfrm>
          <a:prstGeom prst="circularArrow">
            <a:avLst>
              <a:gd name="adj1" fmla="val 8726"/>
              <a:gd name="adj2" fmla="val 1142319"/>
              <a:gd name="adj3" fmla="val 20412586"/>
              <a:gd name="adj4" fmla="val 5247193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ABF1575B-AEB9-37FF-F149-73A89880C6FD}"/>
              </a:ext>
            </a:extLst>
          </p:cNvPr>
          <p:cNvSpPr>
            <a:spLocks noChangeAspect="1"/>
          </p:cNvSpPr>
          <p:nvPr/>
        </p:nvSpPr>
        <p:spPr>
          <a:xfrm>
            <a:off x="3825008" y="4876547"/>
            <a:ext cx="143004" cy="1408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Flecha: hacia abajo 11">
            <a:extLst>
              <a:ext uri="{FF2B5EF4-FFF2-40B4-BE49-F238E27FC236}">
                <a16:creationId xmlns:a16="http://schemas.microsoft.com/office/drawing/2014/main" id="{EF3C4AF2-1716-7746-3359-0C6025C4527A}"/>
              </a:ext>
            </a:extLst>
          </p:cNvPr>
          <p:cNvSpPr>
            <a:spLocks noChangeAspect="1"/>
          </p:cNvSpPr>
          <p:nvPr/>
        </p:nvSpPr>
        <p:spPr>
          <a:xfrm>
            <a:off x="7348756" y="3800313"/>
            <a:ext cx="112164" cy="97944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Flecha: hacia abajo 11">
            <a:extLst>
              <a:ext uri="{FF2B5EF4-FFF2-40B4-BE49-F238E27FC236}">
                <a16:creationId xmlns:a16="http://schemas.microsoft.com/office/drawing/2014/main" id="{C21278E9-27B7-F104-8EE9-6ED294B6A8D1}"/>
              </a:ext>
            </a:extLst>
          </p:cNvPr>
          <p:cNvSpPr>
            <a:spLocks noChangeAspect="1"/>
          </p:cNvSpPr>
          <p:nvPr/>
        </p:nvSpPr>
        <p:spPr>
          <a:xfrm>
            <a:off x="6353950" y="4238483"/>
            <a:ext cx="112164" cy="5378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Flecha: hacia abajo 11">
            <a:extLst>
              <a:ext uri="{FF2B5EF4-FFF2-40B4-BE49-F238E27FC236}">
                <a16:creationId xmlns:a16="http://schemas.microsoft.com/office/drawing/2014/main" id="{FFADD0DE-278A-2A6E-E10A-3BF27E97650B}"/>
              </a:ext>
            </a:extLst>
          </p:cNvPr>
          <p:cNvSpPr>
            <a:spLocks noChangeAspect="1"/>
          </p:cNvSpPr>
          <p:nvPr/>
        </p:nvSpPr>
        <p:spPr>
          <a:xfrm>
            <a:off x="5885403" y="4455010"/>
            <a:ext cx="112164" cy="32408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Gleichschenkliges Dreieck 73">
            <a:extLst>
              <a:ext uri="{FF2B5EF4-FFF2-40B4-BE49-F238E27FC236}">
                <a16:creationId xmlns:a16="http://schemas.microsoft.com/office/drawing/2014/main" id="{D82A1F10-BEED-0309-05F3-C4DB3C82A98F}"/>
              </a:ext>
            </a:extLst>
          </p:cNvPr>
          <p:cNvSpPr>
            <a:spLocks/>
          </p:cNvSpPr>
          <p:nvPr/>
        </p:nvSpPr>
        <p:spPr>
          <a:xfrm rot="16200000">
            <a:off x="7316953" y="3724567"/>
            <a:ext cx="117804" cy="136576"/>
          </a:xfrm>
          <a:prstGeom prst="triangle">
            <a:avLst>
              <a:gd name="adj" fmla="val 47695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8D804D0-497D-CD3B-6192-238BDBDE47A8}"/>
              </a:ext>
            </a:extLst>
          </p:cNvPr>
          <p:cNvSpPr txBox="1"/>
          <p:nvPr/>
        </p:nvSpPr>
        <p:spPr>
          <a:xfrm>
            <a:off x="3667456" y="2231097"/>
            <a:ext cx="51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M</a:t>
            </a:r>
            <a:r>
              <a:rPr lang="en-GB" baseline="-25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86A7774-2939-4AAF-EEE9-BCB0CC7B2EB6}"/>
              </a:ext>
            </a:extLst>
          </p:cNvPr>
          <p:cNvSpPr txBox="1"/>
          <p:nvPr/>
        </p:nvSpPr>
        <p:spPr>
          <a:xfrm>
            <a:off x="6226741" y="1838157"/>
            <a:ext cx="60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q(x)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ED70834-B66F-12A7-5CEB-7C14E14701AB}"/>
              </a:ext>
            </a:extLst>
          </p:cNvPr>
          <p:cNvSpPr txBox="1"/>
          <p:nvPr/>
        </p:nvSpPr>
        <p:spPr>
          <a:xfrm>
            <a:off x="3674214" y="4103209"/>
            <a:ext cx="51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M</a:t>
            </a:r>
            <a:r>
              <a:rPr lang="en-GB" baseline="-25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03B4A6F-AD86-6E7C-5103-AAFBD7A99155}"/>
              </a:ext>
            </a:extLst>
          </p:cNvPr>
          <p:cNvSpPr txBox="1"/>
          <p:nvPr/>
        </p:nvSpPr>
        <p:spPr>
          <a:xfrm>
            <a:off x="6233499" y="3710269"/>
            <a:ext cx="60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q(x)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3527C4C-A8BE-E8B7-4D72-65EA96358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48E5A4-4E33-4A68-85D7-87565B89691F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E60DD5C-4D60-92C2-6F5E-D9EA852E917D}"/>
              </a:ext>
            </a:extLst>
          </p:cNvPr>
          <p:cNvSpPr txBox="1"/>
          <p:nvPr/>
        </p:nvSpPr>
        <p:spPr>
          <a:xfrm>
            <a:off x="3093135" y="6034268"/>
            <a:ext cx="5584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/>
              <a:t>Figure 1: Internal Forces</a:t>
            </a:r>
            <a:endParaRPr lang="de-AT" sz="11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244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0" grpId="0" animBg="1"/>
      <p:bldP spid="23" grpId="0" animBg="1"/>
      <p:bldP spid="26" grpId="0" animBg="1"/>
      <p:bldP spid="28" grpId="0" animBg="1"/>
      <p:bldP spid="29" grpId="0" animBg="1"/>
      <p:bldP spid="36" grpId="0"/>
      <p:bldP spid="38" grpId="0"/>
      <p:bldP spid="40" grpId="0"/>
      <p:bldP spid="41" grpId="0" animBg="1"/>
      <p:bldP spid="42" grpId="0" animBg="1"/>
      <p:bldP spid="45" grpId="0" animBg="1"/>
      <p:bldP spid="46" grpId="0" animBg="1"/>
      <p:bldP spid="48" grpId="0" animBg="1"/>
      <p:bldP spid="52" grpId="0" animBg="1"/>
      <p:bldP spid="53" grpId="0" animBg="1"/>
      <p:bldP spid="54" grpId="0" animBg="1"/>
      <p:bldP spid="57" grpId="0" animBg="1"/>
      <p:bldP spid="58" grpId="0" animBg="1"/>
      <p:bldP spid="61" grpId="0" animBg="1"/>
      <p:bldP spid="66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3" grpId="0"/>
      <p:bldP spid="5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to calculate internal forces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CD13EF-C486-49EC-9E15-1EA7F53CF50A}" type="datetime4">
              <a:rPr lang="en-GB" smtClean="0"/>
              <a:t>11 June 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Blankenbichler Thomas, Leidinger Leo, Popovic Angelo, Zbil Thomas, Internal Forces, FH JOANNEUM University of Applied Sciences, Graz, Austria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684A6F8-9940-4BD2-BFE3-CA4A8EF681C6}"/>
                  </a:ext>
                </a:extLst>
              </p:cNvPr>
              <p:cNvSpPr txBox="1"/>
              <p:nvPr/>
            </p:nvSpPr>
            <p:spPr>
              <a:xfrm>
                <a:off x="5612000" y="4844653"/>
                <a:ext cx="2080378" cy="763094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𝑖𝑥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684A6F8-9940-4BD2-BFE3-CA4A8EF68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000" y="4844653"/>
                <a:ext cx="2080378" cy="763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4058EB2-2F5C-628F-6D5B-44102485EB6A}"/>
                  </a:ext>
                </a:extLst>
              </p:cNvPr>
              <p:cNvSpPr txBox="1"/>
              <p:nvPr/>
            </p:nvSpPr>
            <p:spPr>
              <a:xfrm>
                <a:off x="611774" y="1584990"/>
                <a:ext cx="6505303" cy="520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4058EB2-2F5C-628F-6D5B-44102485E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74" y="1584990"/>
                <a:ext cx="6505303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78D12E85-0720-3022-23A0-2285C0FABB83}"/>
                  </a:ext>
                </a:extLst>
              </p:cNvPr>
              <p:cNvSpPr txBox="1"/>
              <p:nvPr/>
            </p:nvSpPr>
            <p:spPr>
              <a:xfrm>
                <a:off x="611774" y="2156556"/>
                <a:ext cx="2704142" cy="818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78D12E85-0720-3022-23A0-2285C0FAB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74" y="2156556"/>
                <a:ext cx="2704142" cy="8188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4A4AD9B1-C0B4-EE43-9EB2-B3C3A3B29121}"/>
                  </a:ext>
                </a:extLst>
              </p:cNvPr>
              <p:cNvSpPr txBox="1"/>
              <p:nvPr/>
            </p:nvSpPr>
            <p:spPr>
              <a:xfrm>
                <a:off x="605065" y="2963594"/>
                <a:ext cx="2660001" cy="7265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𝑀𝑏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4A4AD9B1-C0B4-EE43-9EB2-B3C3A3B29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65" y="2963594"/>
                <a:ext cx="2660001" cy="7265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3CF69D6E-777E-B668-92B9-4A5E5D73A394}"/>
                  </a:ext>
                </a:extLst>
              </p:cNvPr>
              <p:cNvSpPr txBox="1"/>
              <p:nvPr/>
            </p:nvSpPr>
            <p:spPr>
              <a:xfrm>
                <a:off x="696058" y="5084218"/>
                <a:ext cx="42038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𝑀𝑏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&amp;&amp; 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𝑀𝑏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3CF69D6E-777E-B668-92B9-4A5E5D73A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58" y="5084218"/>
                <a:ext cx="4203861" cy="276999"/>
              </a:xfrm>
              <a:prstGeom prst="rect">
                <a:avLst/>
              </a:prstGeom>
              <a:blipFill>
                <a:blip r:embed="rId7"/>
                <a:stretch>
                  <a:fillRect l="-1739" r="-101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feld 32">
            <a:extLst>
              <a:ext uri="{FF2B5EF4-FFF2-40B4-BE49-F238E27FC236}">
                <a16:creationId xmlns:a16="http://schemas.microsoft.com/office/drawing/2014/main" id="{D57F235B-510B-0167-CE30-CE88B1B38588}"/>
              </a:ext>
            </a:extLst>
          </p:cNvPr>
          <p:cNvSpPr txBox="1"/>
          <p:nvPr/>
        </p:nvSpPr>
        <p:spPr>
          <a:xfrm>
            <a:off x="603526" y="4699704"/>
            <a:ext cx="216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Marginal </a:t>
            </a:r>
            <a:r>
              <a:rPr lang="en-GB"/>
              <a:t>conditions: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1AE2091F-929D-F670-FC66-478D5198781C}"/>
              </a:ext>
            </a:extLst>
          </p:cNvPr>
          <p:cNvSpPr>
            <a:spLocks/>
          </p:cNvSpPr>
          <p:nvPr/>
        </p:nvSpPr>
        <p:spPr>
          <a:xfrm rot="20138203">
            <a:off x="6747236" y="2887426"/>
            <a:ext cx="2682696" cy="865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ángulo 22">
            <a:extLst>
              <a:ext uri="{FF2B5EF4-FFF2-40B4-BE49-F238E27FC236}">
                <a16:creationId xmlns:a16="http://schemas.microsoft.com/office/drawing/2014/main" id="{B68CBF87-435C-F43B-B8D9-4A315F222805}"/>
              </a:ext>
            </a:extLst>
          </p:cNvPr>
          <p:cNvSpPr>
            <a:spLocks noChangeAspect="1"/>
          </p:cNvSpPr>
          <p:nvPr/>
        </p:nvSpPr>
        <p:spPr>
          <a:xfrm>
            <a:off x="4440920" y="3398167"/>
            <a:ext cx="5352314" cy="291973"/>
          </a:xfrm>
          <a:prstGeom prst="rect">
            <a:avLst/>
          </a:prstGeom>
          <a:solidFill>
            <a:schemeClr val="bg1">
              <a:lumMod val="85000"/>
            </a:schemeClr>
          </a:solidFill>
          <a:ln w="12600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9" name="Flecha: hacia abajo 11">
            <a:extLst>
              <a:ext uri="{FF2B5EF4-FFF2-40B4-BE49-F238E27FC236}">
                <a16:creationId xmlns:a16="http://schemas.microsoft.com/office/drawing/2014/main" id="{9E579376-1164-89EB-54A2-7BD7349B6FEB}"/>
              </a:ext>
            </a:extLst>
          </p:cNvPr>
          <p:cNvSpPr>
            <a:spLocks noChangeAspect="1"/>
          </p:cNvSpPr>
          <p:nvPr/>
        </p:nvSpPr>
        <p:spPr>
          <a:xfrm rot="16200000">
            <a:off x="10223299" y="3054311"/>
            <a:ext cx="126694" cy="98682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0" name="Flecha: hacia abajo 11">
            <a:extLst>
              <a:ext uri="{FF2B5EF4-FFF2-40B4-BE49-F238E27FC236}">
                <a16:creationId xmlns:a16="http://schemas.microsoft.com/office/drawing/2014/main" id="{23173CDB-22FC-424B-1E45-3AD4DAA2DDFD}"/>
              </a:ext>
            </a:extLst>
          </p:cNvPr>
          <p:cNvSpPr>
            <a:spLocks noChangeAspect="1"/>
          </p:cNvSpPr>
          <p:nvPr/>
        </p:nvSpPr>
        <p:spPr>
          <a:xfrm>
            <a:off x="9727022" y="3547723"/>
            <a:ext cx="127244" cy="96295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A3F3FEAC-51D2-A9E6-EB17-6CB1005D79FB}"/>
              </a:ext>
            </a:extLst>
          </p:cNvPr>
          <p:cNvSpPr txBox="1">
            <a:spLocks noChangeAspect="1"/>
          </p:cNvSpPr>
          <p:nvPr/>
        </p:nvSpPr>
        <p:spPr>
          <a:xfrm>
            <a:off x="8608345" y="4026394"/>
            <a:ext cx="1157027" cy="3385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de-DE" sz="1600"/>
              <a:t>Shear Force</a:t>
            </a:r>
            <a:endParaRPr lang="en-GB" sz="1600"/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4B3C81F4-5A1B-3A37-8FF3-95A10D908EC6}"/>
              </a:ext>
            </a:extLst>
          </p:cNvPr>
          <p:cNvSpPr txBox="1">
            <a:spLocks noChangeAspect="1"/>
          </p:cNvSpPr>
          <p:nvPr/>
        </p:nvSpPr>
        <p:spPr>
          <a:xfrm>
            <a:off x="10167164" y="3897519"/>
            <a:ext cx="907590" cy="58477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de-DE" sz="1600"/>
              <a:t>Bending Moment</a:t>
            </a:r>
            <a:endParaRPr lang="en-GB" sz="1600"/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E465AA9D-DC79-D474-A9B6-D97546411911}"/>
              </a:ext>
            </a:extLst>
          </p:cNvPr>
          <p:cNvSpPr txBox="1">
            <a:spLocks noChangeAspect="1"/>
          </p:cNvSpPr>
          <p:nvPr/>
        </p:nvSpPr>
        <p:spPr>
          <a:xfrm>
            <a:off x="10780059" y="3300036"/>
            <a:ext cx="805756" cy="58477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de-DE" sz="1600"/>
              <a:t>Normal Force</a:t>
            </a:r>
            <a:endParaRPr lang="en-GB" sz="1600"/>
          </a:p>
        </p:txBody>
      </p: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2CA3D9CA-F472-E76A-12FD-35046679F1BD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9794050" y="3194220"/>
            <a:ext cx="0" cy="729177"/>
          </a:xfrm>
          <a:prstGeom prst="line">
            <a:avLst/>
          </a:prstGeom>
          <a:ln w="19050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Flecha: hacia abajo 11">
            <a:extLst>
              <a:ext uri="{FF2B5EF4-FFF2-40B4-BE49-F238E27FC236}">
                <a16:creationId xmlns:a16="http://schemas.microsoft.com/office/drawing/2014/main" id="{3FA2AEAF-7FD9-37E3-CD20-7192EBBE676E}"/>
              </a:ext>
            </a:extLst>
          </p:cNvPr>
          <p:cNvSpPr>
            <a:spLocks noChangeAspect="1"/>
          </p:cNvSpPr>
          <p:nvPr/>
        </p:nvSpPr>
        <p:spPr>
          <a:xfrm rot="10800000">
            <a:off x="4378228" y="3716955"/>
            <a:ext cx="125379" cy="58270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EAB90586-AFAC-28CD-B377-16BD77379E3E}"/>
              </a:ext>
            </a:extLst>
          </p:cNvPr>
          <p:cNvSpPr>
            <a:spLocks noChangeAspect="1"/>
          </p:cNvSpPr>
          <p:nvPr/>
        </p:nvSpPr>
        <p:spPr>
          <a:xfrm rot="10800000">
            <a:off x="9722150" y="3475800"/>
            <a:ext cx="143004" cy="1408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Pfeil: gebogen 116">
            <a:extLst>
              <a:ext uri="{FF2B5EF4-FFF2-40B4-BE49-F238E27FC236}">
                <a16:creationId xmlns:a16="http://schemas.microsoft.com/office/drawing/2014/main" id="{1A15CF70-2EC5-ECD4-B6BA-1AD89544E3E2}"/>
              </a:ext>
            </a:extLst>
          </p:cNvPr>
          <p:cNvSpPr>
            <a:spLocks/>
          </p:cNvSpPr>
          <p:nvPr/>
        </p:nvSpPr>
        <p:spPr>
          <a:xfrm rot="5400000">
            <a:off x="9299792" y="2944222"/>
            <a:ext cx="1130723" cy="1204015"/>
          </a:xfrm>
          <a:prstGeom prst="circularArrow">
            <a:avLst>
              <a:gd name="adj1" fmla="val 8726"/>
              <a:gd name="adj2" fmla="val 1142319"/>
              <a:gd name="adj3" fmla="val 20412586"/>
              <a:gd name="adj4" fmla="val 10700050"/>
              <a:gd name="adj5" fmla="val 12500"/>
            </a:avLst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8" name="Flecha: hacia abajo 11">
            <a:extLst>
              <a:ext uri="{FF2B5EF4-FFF2-40B4-BE49-F238E27FC236}">
                <a16:creationId xmlns:a16="http://schemas.microsoft.com/office/drawing/2014/main" id="{88C1B80E-5E04-54A9-82A4-F7E5AD9E0D64}"/>
              </a:ext>
            </a:extLst>
          </p:cNvPr>
          <p:cNvSpPr>
            <a:spLocks noChangeAspect="1"/>
          </p:cNvSpPr>
          <p:nvPr/>
        </p:nvSpPr>
        <p:spPr>
          <a:xfrm>
            <a:off x="8736084" y="2595215"/>
            <a:ext cx="112164" cy="75831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Pfeil: gebogen 118">
            <a:extLst>
              <a:ext uri="{FF2B5EF4-FFF2-40B4-BE49-F238E27FC236}">
                <a16:creationId xmlns:a16="http://schemas.microsoft.com/office/drawing/2014/main" id="{76E5D6C8-382E-4C35-0FDF-43648C7913E3}"/>
              </a:ext>
            </a:extLst>
          </p:cNvPr>
          <p:cNvSpPr>
            <a:spLocks/>
          </p:cNvSpPr>
          <p:nvPr/>
        </p:nvSpPr>
        <p:spPr>
          <a:xfrm rot="8188271">
            <a:off x="5188110" y="2942085"/>
            <a:ext cx="1218758" cy="1204015"/>
          </a:xfrm>
          <a:prstGeom prst="circularArrow">
            <a:avLst>
              <a:gd name="adj1" fmla="val 8726"/>
              <a:gd name="adj2" fmla="val 1142319"/>
              <a:gd name="adj3" fmla="val 20412586"/>
              <a:gd name="adj4" fmla="val 5247193"/>
              <a:gd name="adj5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9FD5AEF3-02D3-E1A6-5A9D-0170F7914895}"/>
              </a:ext>
            </a:extLst>
          </p:cNvPr>
          <p:cNvSpPr>
            <a:spLocks noChangeAspect="1"/>
          </p:cNvSpPr>
          <p:nvPr/>
        </p:nvSpPr>
        <p:spPr>
          <a:xfrm>
            <a:off x="5725987" y="3451562"/>
            <a:ext cx="143004" cy="1408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Flecha: hacia abajo 11">
            <a:extLst>
              <a:ext uri="{FF2B5EF4-FFF2-40B4-BE49-F238E27FC236}">
                <a16:creationId xmlns:a16="http://schemas.microsoft.com/office/drawing/2014/main" id="{9B538402-5E7A-3187-246C-88ABDCC03060}"/>
              </a:ext>
            </a:extLst>
          </p:cNvPr>
          <p:cNvSpPr>
            <a:spLocks noChangeAspect="1"/>
          </p:cNvSpPr>
          <p:nvPr/>
        </p:nvSpPr>
        <p:spPr>
          <a:xfrm>
            <a:off x="9249736" y="2377479"/>
            <a:ext cx="112164" cy="97944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2" name="Flecha: hacia abajo 11">
            <a:extLst>
              <a:ext uri="{FF2B5EF4-FFF2-40B4-BE49-F238E27FC236}">
                <a16:creationId xmlns:a16="http://schemas.microsoft.com/office/drawing/2014/main" id="{35718179-5FE2-3EAF-140F-0DDCC7D4BF9C}"/>
              </a:ext>
            </a:extLst>
          </p:cNvPr>
          <p:cNvSpPr>
            <a:spLocks noChangeAspect="1"/>
          </p:cNvSpPr>
          <p:nvPr/>
        </p:nvSpPr>
        <p:spPr>
          <a:xfrm>
            <a:off x="8254930" y="2815649"/>
            <a:ext cx="112164" cy="53788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3" name="Flecha: hacia abajo 11">
            <a:extLst>
              <a:ext uri="{FF2B5EF4-FFF2-40B4-BE49-F238E27FC236}">
                <a16:creationId xmlns:a16="http://schemas.microsoft.com/office/drawing/2014/main" id="{1441776D-CDB7-FF80-5C79-5C90690B8076}"/>
              </a:ext>
            </a:extLst>
          </p:cNvPr>
          <p:cNvSpPr>
            <a:spLocks noChangeAspect="1"/>
          </p:cNvSpPr>
          <p:nvPr/>
        </p:nvSpPr>
        <p:spPr>
          <a:xfrm>
            <a:off x="7786383" y="3032176"/>
            <a:ext cx="112164" cy="32408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4" name="Gleichschenkliges Dreieck 123">
            <a:extLst>
              <a:ext uri="{FF2B5EF4-FFF2-40B4-BE49-F238E27FC236}">
                <a16:creationId xmlns:a16="http://schemas.microsoft.com/office/drawing/2014/main" id="{F7B66AAC-5522-D8E2-BA73-2F6ED930F888}"/>
              </a:ext>
            </a:extLst>
          </p:cNvPr>
          <p:cNvSpPr>
            <a:spLocks/>
          </p:cNvSpPr>
          <p:nvPr/>
        </p:nvSpPr>
        <p:spPr>
          <a:xfrm rot="16200000">
            <a:off x="9217933" y="2301733"/>
            <a:ext cx="117804" cy="136576"/>
          </a:xfrm>
          <a:prstGeom prst="triangle">
            <a:avLst>
              <a:gd name="adj" fmla="val 47695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7F4A900-6107-5720-1DBD-A07128FDD2C7}"/>
              </a:ext>
            </a:extLst>
          </p:cNvPr>
          <p:cNvSpPr txBox="1"/>
          <p:nvPr/>
        </p:nvSpPr>
        <p:spPr>
          <a:xfrm>
            <a:off x="5585190" y="2662844"/>
            <a:ext cx="51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M</a:t>
            </a:r>
            <a:r>
              <a:rPr lang="en-GB" baseline="-25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5258A21-755B-574B-1363-E039C0842954}"/>
              </a:ext>
            </a:extLst>
          </p:cNvPr>
          <p:cNvSpPr txBox="1"/>
          <p:nvPr/>
        </p:nvSpPr>
        <p:spPr>
          <a:xfrm>
            <a:off x="8144475" y="2269904"/>
            <a:ext cx="60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q(x)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4DCE17-2A3C-4A43-F98C-77DA987C8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48E5A4-4E33-4A68-85D7-87565B89691F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7689DC7-E589-1D9D-7BE9-5DADE86B1506}"/>
              </a:ext>
            </a:extLst>
          </p:cNvPr>
          <p:cNvSpPr txBox="1"/>
          <p:nvPr/>
        </p:nvSpPr>
        <p:spPr>
          <a:xfrm>
            <a:off x="4582628" y="4485326"/>
            <a:ext cx="5584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/>
              <a:t>Figure 2: Internal Forces</a:t>
            </a:r>
            <a:endParaRPr lang="de-AT" sz="1100"/>
          </a:p>
        </p:txBody>
      </p:sp>
    </p:spTree>
    <p:extLst>
      <p:ext uri="{BB962C8B-B14F-4D97-AF65-F5344CB8AC3E}">
        <p14:creationId xmlns:p14="http://schemas.microsoft.com/office/powerpoint/2010/main" val="2464792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to calculate internal forces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B153C6-A8A2-410E-B59B-FFB39B3EBECF}" type="datetime4">
              <a:rPr lang="en-GB" smtClean="0"/>
              <a:t>11 June 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Blankenbichler Thomas, Leidinger Leo, Popovic Angelo, Zbil Thomas, Internal Forces, FH JOANNEUM University of Applied Sciences, Graz, Austria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0B9060-CFBC-6BF4-1DD1-E46863F48123}"/>
              </a:ext>
            </a:extLst>
          </p:cNvPr>
          <p:cNvGrpSpPr/>
          <p:nvPr/>
        </p:nvGrpSpPr>
        <p:grpSpPr>
          <a:xfrm>
            <a:off x="6308185" y="1508210"/>
            <a:ext cx="4812568" cy="4638065"/>
            <a:chOff x="6096000" y="1243161"/>
            <a:chExt cx="4812568" cy="4638065"/>
          </a:xfrm>
        </p:grpSpPr>
        <p:pic>
          <p:nvPicPr>
            <p:cNvPr id="5" name="Picture 4" descr="A graph of a line&#10;&#10;Description automatically generated">
              <a:extLst>
                <a:ext uri="{FF2B5EF4-FFF2-40B4-BE49-F238E27FC236}">
                  <a16:creationId xmlns:a16="http://schemas.microsoft.com/office/drawing/2014/main" id="{B0400FF1-E6AB-EB4B-5795-006382DBCC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4770"/>
            <a:stretch/>
          </p:blipFill>
          <p:spPr>
            <a:xfrm>
              <a:off x="6207760" y="3230666"/>
              <a:ext cx="4445303" cy="2650560"/>
            </a:xfrm>
            <a:prstGeom prst="rect">
              <a:avLst/>
            </a:prstGeom>
          </p:spPr>
        </p:pic>
        <p:pic>
          <p:nvPicPr>
            <p:cNvPr id="16" name="Picture 15" descr="A graph with red marker on it&#10;&#10;Description automatically generated">
              <a:extLst>
                <a:ext uri="{FF2B5EF4-FFF2-40B4-BE49-F238E27FC236}">
                  <a16:creationId xmlns:a16="http://schemas.microsoft.com/office/drawing/2014/main" id="{6FE295B5-7B6D-8213-33F7-F70F8E4F8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1243161"/>
              <a:ext cx="4812568" cy="2854602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BE029A-3682-1D9C-76A4-25379CF7B7AE}"/>
              </a:ext>
            </a:extLst>
          </p:cNvPr>
          <p:cNvGrpSpPr/>
          <p:nvPr/>
        </p:nvGrpSpPr>
        <p:grpSpPr>
          <a:xfrm>
            <a:off x="469804" y="1417638"/>
            <a:ext cx="4929334" cy="4183237"/>
            <a:chOff x="518160" y="788769"/>
            <a:chExt cx="4929334" cy="4183237"/>
          </a:xfrm>
        </p:grpSpPr>
        <p:pic>
          <p:nvPicPr>
            <p:cNvPr id="13" name="Picture 12" descr="A diagram of mathematical equations&#10;&#10;Description automatically generated">
              <a:extLst>
                <a:ext uri="{FF2B5EF4-FFF2-40B4-BE49-F238E27FC236}">
                  <a16:creationId xmlns:a16="http://schemas.microsoft.com/office/drawing/2014/main" id="{CCBD96D3-6AF2-7285-BF43-497677B7A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8160" y="2654216"/>
              <a:ext cx="4929334" cy="2317790"/>
            </a:xfrm>
            <a:prstGeom prst="rect">
              <a:avLst/>
            </a:prstGeom>
          </p:spPr>
        </p:pic>
        <p:pic>
          <p:nvPicPr>
            <p:cNvPr id="18" name="Picture 17" descr="A diagram of a line with a red arrow&#10;&#10;Description automatically generated with medium confidence">
              <a:extLst>
                <a:ext uri="{FF2B5EF4-FFF2-40B4-BE49-F238E27FC236}">
                  <a16:creationId xmlns:a16="http://schemas.microsoft.com/office/drawing/2014/main" id="{FF16D340-2247-ACA9-0954-E13EF943C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6392" y="788769"/>
              <a:ext cx="4508627" cy="2409605"/>
            </a:xfrm>
            <a:prstGeom prst="rect">
              <a:avLst/>
            </a:prstGeom>
          </p:spPr>
        </p:pic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857847C-D4CB-D9A3-F039-40D2E5FA3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48E5A4-4E33-4A68-85D7-87565B89691F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30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/>
              <a:t>Assigned Task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15A5FA-FD57-0725-A144-9DE5B95EB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76" lvl="1" indent="0">
              <a:buNone/>
            </a:pPr>
            <a:r>
              <a:rPr lang="en-GB" sz="2400"/>
              <a:t>Calculation of inner forces - typical tasks performed in lessons of statics</a:t>
            </a:r>
            <a:endParaRPr lang="en-GB" sz="2000"/>
          </a:p>
          <a:p>
            <a:pPr lvl="2"/>
            <a:r>
              <a:rPr lang="en-GB" sz="2000"/>
              <a:t>Different types of bearings</a:t>
            </a:r>
          </a:p>
          <a:p>
            <a:pPr lvl="2"/>
            <a:r>
              <a:rPr lang="en-GB" sz="2000"/>
              <a:t>Different types of loads</a:t>
            </a:r>
          </a:p>
          <a:p>
            <a:pPr lvl="2"/>
            <a:r>
              <a:rPr lang="en-GB" sz="2000"/>
              <a:t>Beam joints</a:t>
            </a:r>
          </a:p>
          <a:p>
            <a:pPr lvl="2"/>
            <a:r>
              <a:rPr lang="en-GB" sz="2000"/>
              <a:t>Graphically display the internal forces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D169-4354-48BB-BF40-2B1885377AFE}" type="datetime4">
              <a:rPr lang="en-GB" smtClean="0"/>
              <a:t>11 June 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Blankenbichler Thomas, Leidinger Leo, Popovic Angelo, Zbil Thomas, Internal Forces, FH JOANNEUM University of Applied Sciences, Graz, Austria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78C3611-E6AB-3D7C-48B8-725EA0558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03BD-A58E-48BE-B2AB-2840098F2316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7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3F03AF-D20B-3261-0BA7-C5952A7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err="1"/>
              <a:t>Program</a:t>
            </a:r>
            <a:r>
              <a:rPr lang="de-AT"/>
              <a:t> </a:t>
            </a:r>
            <a:r>
              <a:rPr lang="de-AT" err="1"/>
              <a:t>Structure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146E14-62E2-5376-DE9D-09034C7AF1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GUI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814A9C-E105-194B-2554-B1104EE2E5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2400"/>
              <a:t>Graphical display of the bar</a:t>
            </a:r>
          </a:p>
          <a:p>
            <a:r>
              <a:rPr lang="en-GB" sz="2400"/>
              <a:t>Graphical display of bearings and forces acting on the bar</a:t>
            </a:r>
          </a:p>
          <a:p>
            <a:r>
              <a:rPr lang="en-GB" sz="2400"/>
              <a:t>User interface with input fields</a:t>
            </a:r>
          </a:p>
          <a:p>
            <a:r>
              <a:rPr lang="en-US"/>
              <a:t>Display of the calculated data</a:t>
            </a:r>
          </a:p>
          <a:p>
            <a:pPr marL="0" indent="0">
              <a:buNone/>
            </a:pP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9FC5980-319D-03D7-3A19-57F542437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err="1"/>
              <a:t>Calculation</a:t>
            </a:r>
            <a:endParaRPr lang="de-AT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7889D8-E25D-BF5D-07B4-2D486FB7152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Handover the data from the GUI to the calculation</a:t>
            </a:r>
          </a:p>
          <a:p>
            <a:r>
              <a:rPr lang="en-US"/>
              <a:t>Assembly the formulas out of the input values</a:t>
            </a:r>
          </a:p>
          <a:p>
            <a:r>
              <a:rPr lang="en-US"/>
              <a:t>Additional calculation to ensure the marginal conditions</a:t>
            </a:r>
          </a:p>
          <a:p>
            <a:r>
              <a:rPr lang="en-US"/>
              <a:t>Calculation of the Bearing Forces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1B64E40-258E-53EC-2D26-8455DC62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36DC-21C2-4B4B-BD9E-95AF8EA194E3}" type="datetime4">
              <a:rPr lang="en-GB" smtClean="0"/>
              <a:t>11 June 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CAFED5-1F2F-5B33-9DAC-60FF6CC4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Blankenbichler Thomas, Leidinger Leo, Popovic Angelo, Zbil Thomas, Internal Forces, FH JOANNEUM University of Applied Sciences, Graz, Austria</a:t>
            </a:r>
            <a:endParaRPr lang="en-GB" noProof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4C80CEB-E6A7-57AC-577D-991ED55B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CBB9F-F0E8-4085-AE22-48192D0D87B0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07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 descr="Ein Bild, das Text, Screenshot, Zahl, Diagramm enthält.&#10;&#10;Automatisch generierte Beschreibung">
            <a:extLst>
              <a:ext uri="{FF2B5EF4-FFF2-40B4-BE49-F238E27FC236}">
                <a16:creationId xmlns:a16="http://schemas.microsoft.com/office/drawing/2014/main" id="{11E3BFFC-843D-5B1C-DE3A-DD4F129EE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732" y="1792798"/>
            <a:ext cx="5584536" cy="418840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GUI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234368-E5ED-47AF-AEDD-68705E86823C}" type="datetime4">
              <a:rPr lang="en-GB" smtClean="0"/>
              <a:t>11 June 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Blankenbichler Thomas, Leidinger Leo, Popovic Angelo, Zbil Thomas, Internal Forces, FH JOANNEUM University of Applied Sciences, Graz, Austria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EDD7A6E-1A1B-FC05-754A-6A9CE3D53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48E5A4-4E33-4A68-85D7-87565B89691F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6CB0DD1-9E1D-861C-06A5-708964C31B56}"/>
              </a:ext>
            </a:extLst>
          </p:cNvPr>
          <p:cNvSpPr txBox="1"/>
          <p:nvPr/>
        </p:nvSpPr>
        <p:spPr>
          <a:xfrm>
            <a:off x="3303727" y="5981200"/>
            <a:ext cx="5584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/>
              <a:t>Figure 3: GUI – First Version</a:t>
            </a:r>
            <a:endParaRPr lang="de-AT" sz="1100"/>
          </a:p>
        </p:txBody>
      </p:sp>
    </p:spTree>
    <p:extLst>
      <p:ext uri="{BB962C8B-B14F-4D97-AF65-F5344CB8AC3E}">
        <p14:creationId xmlns:p14="http://schemas.microsoft.com/office/powerpoint/2010/main" val="408393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 descr="Ein Bild, das Text, Screenshot, Zahl, Diagramm enthält.&#10;&#10;Automatisch generierte Beschreibung">
            <a:extLst>
              <a:ext uri="{FF2B5EF4-FFF2-40B4-BE49-F238E27FC236}">
                <a16:creationId xmlns:a16="http://schemas.microsoft.com/office/drawing/2014/main" id="{11E3BFFC-843D-5B1C-DE3A-DD4F129EE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11" y="1792798"/>
            <a:ext cx="5584536" cy="418840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GUI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A5DE65-C0E9-4CD1-909B-BEE0254550CF}" type="datetime4">
              <a:rPr lang="en-GB" smtClean="0"/>
              <a:t>11 June 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Blankenbichler Thomas, Leidinger Leo, Popovic Angelo, Zbil Thomas, Internal Forces, FH JOANNEUM University of Applied Sciences, Graz, Austria</a:t>
            </a:r>
          </a:p>
        </p:txBody>
      </p:sp>
      <p:pic>
        <p:nvPicPr>
          <p:cNvPr id="15" name="Grafik 14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818DFA07-96FD-E48C-E4FC-487A1DF62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2351" y="1792798"/>
            <a:ext cx="5569916" cy="4188402"/>
          </a:xfrm>
          <a:prstGeom prst="rect">
            <a:avLst/>
          </a:prstGeom>
        </p:spPr>
      </p:pic>
      <p:pic>
        <p:nvPicPr>
          <p:cNvPr id="17" name="Grafik 16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9DE06696-B32A-F308-C3FB-1BF7B9D58D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308" y="1792798"/>
            <a:ext cx="5596343" cy="4188402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E09BB89-04A2-D5D9-55FE-C4CE26335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48E5A4-4E33-4A68-85D7-87565B89691F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8D6D2FD-5133-CAAD-5156-96B495534B35}"/>
              </a:ext>
            </a:extLst>
          </p:cNvPr>
          <p:cNvSpPr txBox="1"/>
          <p:nvPr/>
        </p:nvSpPr>
        <p:spPr>
          <a:xfrm>
            <a:off x="6227731" y="5987680"/>
            <a:ext cx="5584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/>
              <a:t>Figure 5: GUI – </a:t>
            </a:r>
            <a:r>
              <a:rPr lang="de-DE" sz="1100" err="1"/>
              <a:t>Latest</a:t>
            </a:r>
            <a:r>
              <a:rPr lang="de-DE" sz="1100"/>
              <a:t> Version</a:t>
            </a:r>
            <a:endParaRPr lang="de-AT" sz="110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7EAF4A-6529-C000-CEFC-8E1F428D78CB}"/>
              </a:ext>
            </a:extLst>
          </p:cNvPr>
          <p:cNvSpPr txBox="1"/>
          <p:nvPr/>
        </p:nvSpPr>
        <p:spPr>
          <a:xfrm>
            <a:off x="359211" y="5993851"/>
            <a:ext cx="5584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/>
              <a:t>Figure 4: GUI – </a:t>
            </a:r>
            <a:r>
              <a:rPr lang="de-DE" sz="1100" err="1"/>
              <a:t>Latest</a:t>
            </a:r>
            <a:r>
              <a:rPr lang="de-DE" sz="1100"/>
              <a:t> Version</a:t>
            </a:r>
            <a:endParaRPr lang="de-AT" sz="11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06000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5.1|4.8|3|18.6|6.2|1.9|5.2|1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27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9|1"/>
</p:tagLst>
</file>

<file path=ppt/theme/theme1.xml><?xml version="1.0" encoding="utf-8"?>
<a:theme xmlns:a="http://schemas.openxmlformats.org/drawingml/2006/main" name="LAV_Folienmaster_deutsch_20130304">
  <a:themeElements>
    <a:clrScheme name="Benutzerdefiniert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16</Slides>
  <Notes>15</Notes>
  <HiddenSlides>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LAV_Folienmaster_deutsch_20130304</vt:lpstr>
      <vt:lpstr>Program for the Calculation of Internal Forces and Reactions inside of Bars</vt:lpstr>
      <vt:lpstr>Overview</vt:lpstr>
      <vt:lpstr>What are internal forces</vt:lpstr>
      <vt:lpstr>How to calculate internal forces</vt:lpstr>
      <vt:lpstr>How to calculate internal forces</vt:lpstr>
      <vt:lpstr>Assigned Task</vt:lpstr>
      <vt:lpstr>Program Structure</vt:lpstr>
      <vt:lpstr>GUI</vt:lpstr>
      <vt:lpstr>GUI</vt:lpstr>
      <vt:lpstr>Calculation</vt:lpstr>
      <vt:lpstr>Calculation</vt:lpstr>
      <vt:lpstr>Calculation</vt:lpstr>
      <vt:lpstr>Calculation</vt:lpstr>
      <vt:lpstr>Comparison of Results</vt:lpstr>
      <vt:lpstr>Comparison of Results</vt:lpstr>
      <vt:lpstr>To Do’s</vt:lpstr>
    </vt:vector>
  </TitlesOfParts>
  <Company>FH JOANNEUM Gesellschaft 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Angelo Popovic</dc:creator>
  <cp:revision>1</cp:revision>
  <cp:lastPrinted>2013-11-14T09:01:24Z</cp:lastPrinted>
  <dcterms:created xsi:type="dcterms:W3CDTF">2013-03-11T16:19:21Z</dcterms:created>
  <dcterms:modified xsi:type="dcterms:W3CDTF">2024-06-11T14:21:51Z</dcterms:modified>
</cp:coreProperties>
</file>