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630F9-36D5-B8FF-6511-7819AF7A1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0D9410-6F1B-5C87-B563-61496B369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D229D-D646-6DAC-389F-65B6144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2A4-C673-4429-A8B1-12FDABEB260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8081F1-0D15-EA89-5110-94496BF0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F8729-9E46-038B-F978-8B4A54B7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3AF7-F74B-4EDA-BB3E-88B3355FC6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495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D9C5C-9E46-9BCE-1B1C-DE06EEE4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91EF51-D9B0-B013-0F0D-F107B806E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976D27-54FD-1164-83A9-0E7B4FAA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2A4-C673-4429-A8B1-12FDABEB260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F23BBC-E72B-55A0-3166-4F194DF7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6B5993-08E6-185E-B8F3-56762151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3AF7-F74B-4EDA-BB3E-88B3355FC6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954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B81760C-D25A-431C-C918-240CF3DB0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367E6C-FC7E-7D76-0609-00CEF8406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336229-C9CD-B8C6-4851-31EE6639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2A4-C673-4429-A8B1-12FDABEB260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E85EE-1771-E38E-E3FD-5BE48EEC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FFCE1C-B638-4C1C-8D29-AFD90A0C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3AF7-F74B-4EDA-BB3E-88B3355FC6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30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EF9CF-BB26-176A-08DF-3C64596A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D5AC26-C0D7-56B7-5473-E21033215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502432-B7D0-F387-C449-E8F3F041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2A4-C673-4429-A8B1-12FDABEB260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3B7B3-FD4C-B681-79B4-3BA2E29B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43E4C-A56D-9C66-F1B0-AC857747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3AF7-F74B-4EDA-BB3E-88B3355FC6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581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73740-0EF9-51E2-1708-9EF0A7F4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DEE9D5-DA5E-581F-E0CD-DCB0B1680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AD1D85-1405-D404-5F4C-849AE347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2A4-C673-4429-A8B1-12FDABEB260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16BBC6-C4F4-2B10-CC87-5E0DC8A6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28DCE-5FF7-3A82-CF03-5B342464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3AF7-F74B-4EDA-BB3E-88B3355FC6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092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79048-ACAA-082B-D763-FAD3D5E1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8DCE4A-EA58-BA2E-C896-313A2D86D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2C8621-551A-9313-F898-BDBBED241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2F0B34-9567-6E40-1FFC-07172BEE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2A4-C673-4429-A8B1-12FDABEB260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0F504E-860D-5A20-C1CB-9A3F931A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C3AC16-948C-2F79-9964-32AF0367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3AF7-F74B-4EDA-BB3E-88B3355FC6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083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D69F9-F5B2-00C8-F104-1E6F1C20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BB4683-B4F2-0CEF-EB05-CDAB27E6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10DD02-2681-AE75-D6F7-CF48C469F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1C5504-9F7A-8006-02E0-993E6B4D7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4E037D-DF7B-6E7A-2CC2-D456FF3C0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0AA5E9-200F-3B27-F02A-7BD5E6A5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2A4-C673-4429-A8B1-12FDABEB260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D11981-5320-B214-AF5F-9E34C1E0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E4070E-9DE1-BE9C-5603-F039C94F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3AF7-F74B-4EDA-BB3E-88B3355FC6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38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E2EFF-411D-6A8F-C693-3CD1841E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2D6275-5156-8854-3FB3-54A9673B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2A4-C673-4429-A8B1-12FDABEB260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FAF939-8E05-4C50-7246-B2BF6AE2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32DE97-6975-70E0-19C5-85979CD8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3AF7-F74B-4EDA-BB3E-88B3355FC6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062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9F1AF8-0137-A247-2559-E6D9DAAA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2A4-C673-4429-A8B1-12FDABEB260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D93F4F-7853-EB31-47C8-E53C937D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CF84CF-44C7-86CA-4318-3AF2E06E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3AF7-F74B-4EDA-BB3E-88B3355FC6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708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AF18D-146D-FEC6-25CD-FD701924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3230F3-F607-6582-D9A0-B22CF266A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583483-C965-6238-58E2-930B00D86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5A86B1-4343-5B6D-52DE-76DF51C9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2A4-C673-4429-A8B1-12FDABEB260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7815F4-3153-926B-1EB1-433C0A65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04872-60A3-BFDE-885A-C49F1C74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3AF7-F74B-4EDA-BB3E-88B3355FC6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78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5A32D-4E98-D2B0-FAC3-5088E1AF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5E3AB4-14A2-64CD-DE7C-4AF198D7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EB766A-9DD0-08D8-50FC-F2870ED21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CE1F52-7503-E94C-E78C-87DEF842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2A4-C673-4429-A8B1-12FDABEB260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F86D28-3715-1F0F-159C-73BE4145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E40D08-91BC-7D27-7335-1FF037F9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73AF7-F74B-4EDA-BB3E-88B3355FC6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706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590919-8597-84F5-263F-6C633FD2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6ABF1B-7BCD-CD2B-CE05-9FF948668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22492-AAB3-FDC1-2C82-A711B4DD5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212A4-C673-4429-A8B1-12FDABEB2603}" type="datetimeFigureOut">
              <a:rPr lang="de-AT" smtClean="0"/>
              <a:t>24.06.2024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61B3D7-2134-8FCD-52F0-D8A3EC948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C00C9-3651-A33E-C374-1BDFDDE07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73AF7-F74B-4EDA-BB3E-88B3355FC64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271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Fahrzeug, Person, draußen, Wasser enthält.&#10;&#10;Automatisch generierte Beschreibung">
            <a:extLst>
              <a:ext uri="{FF2B5EF4-FFF2-40B4-BE49-F238E27FC236}">
                <a16:creationId xmlns:a16="http://schemas.microsoft.com/office/drawing/2014/main" id="{2DA95FC2-2F93-9BCD-D8FA-2BE22AF5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816" y="981075"/>
            <a:ext cx="8436421" cy="542718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4208DA8-FE8B-16CC-D5A7-F403B7891F3B}"/>
              </a:ext>
            </a:extLst>
          </p:cNvPr>
          <p:cNvSpPr txBox="1"/>
          <p:nvPr/>
        </p:nvSpPr>
        <p:spPr>
          <a:xfrm>
            <a:off x="1793289" y="5169039"/>
            <a:ext cx="5113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00FFFF"/>
                </a:solidFill>
                <a:latin typeface="Bauhaus 93" panose="04030905020B02020C02" pitchFamily="82" charset="0"/>
              </a:rPr>
              <a:t>Die Lösung ist unabhängig vom </a:t>
            </a:r>
            <a:r>
              <a:rPr lang="de-DE" sz="2000" b="1" dirty="0" err="1">
                <a:solidFill>
                  <a:srgbClr val="00FFFF"/>
                </a:solidFill>
                <a:latin typeface="Bauhaus 93" panose="04030905020B02020C02" pitchFamily="82" charset="0"/>
              </a:rPr>
              <a:t>koordinatensystem</a:t>
            </a:r>
            <a:endParaRPr lang="de-AT" sz="2000" b="1" dirty="0">
              <a:solidFill>
                <a:srgbClr val="00FFFF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3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Bauhaus 93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Popović Angelo</dc:creator>
  <cp:lastModifiedBy>Popović Angelo</cp:lastModifiedBy>
  <cp:revision>1</cp:revision>
  <dcterms:created xsi:type="dcterms:W3CDTF">2024-06-24T18:46:12Z</dcterms:created>
  <dcterms:modified xsi:type="dcterms:W3CDTF">2024-06-24T18:52:08Z</dcterms:modified>
</cp:coreProperties>
</file>